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542" r:id="rId4"/>
    <p:sldId id="543" r:id="rId5"/>
    <p:sldId id="545" r:id="rId6"/>
    <p:sldId id="541" r:id="rId7"/>
    <p:sldId id="544" r:id="rId8"/>
    <p:sldId id="548" r:id="rId9"/>
    <p:sldId id="549" r:id="rId10"/>
    <p:sldId id="53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i Sol - Salmi" initials="YS-S" lastIdx="2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1167D"/>
    <a:srgbClr val="FFC708"/>
    <a:srgbClr val="CCE1D0"/>
    <a:srgbClr val="6BBD44"/>
    <a:srgbClr val="FDEFE9"/>
    <a:srgbClr val="5B9BD5"/>
    <a:srgbClr val="99CCFF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16" autoAdjust="0"/>
    <p:restoredTop sz="92947" autoAdjust="0"/>
  </p:normalViewPr>
  <p:slideViewPr>
    <p:cSldViewPr snapToGrid="0">
      <p:cViewPr varScale="1">
        <p:scale>
          <a:sx n="102" d="100"/>
          <a:sy n="102" d="100"/>
        </p:scale>
        <p:origin x="2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image" Target="../media/image5.jpg"/><Relationship Id="rId2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5" Type="http://schemas.openxmlformats.org/officeDocument/2006/relationships/image" Target="../media/image7.jpg"/><Relationship Id="rId6" Type="http://schemas.openxmlformats.org/officeDocument/2006/relationships/image" Target="../media/image11.jpeg"/><Relationship Id="rId7" Type="http://schemas.openxmlformats.org/officeDocument/2006/relationships/image" Target="../media/image9.jpeg"/><Relationship Id="rId1" Type="http://schemas.openxmlformats.org/officeDocument/2006/relationships/image" Target="../media/image5.jpg"/><Relationship Id="rId2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B93F9-8301-4AFC-BD67-0E3042851CA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4314DE-23E6-4E33-9D2A-6A1A89023929}">
      <dgm:prSet phldrT="[Text]"/>
      <dgm:spPr/>
      <dgm:t>
        <a:bodyPr/>
        <a:lstStyle/>
        <a:p>
          <a:r>
            <a:rPr lang="en-US" dirty="0" smtClean="0"/>
            <a:t>Regulatory Schema</a:t>
          </a:r>
          <a:endParaRPr lang="en-US" dirty="0"/>
        </a:p>
      </dgm:t>
    </dgm:pt>
    <dgm:pt modelId="{D1158751-68D9-45D5-8AF8-ECC3F2928361}" type="parTrans" cxnId="{0E1B46F1-34F4-4795-96FE-DAAE3D9CC777}">
      <dgm:prSet/>
      <dgm:spPr/>
      <dgm:t>
        <a:bodyPr/>
        <a:lstStyle/>
        <a:p>
          <a:endParaRPr lang="en-US"/>
        </a:p>
      </dgm:t>
    </dgm:pt>
    <dgm:pt modelId="{317C8353-B5A6-4154-B120-62253C1B7B3A}" type="sibTrans" cxnId="{0E1B46F1-34F4-4795-96FE-DAAE3D9CC77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69DA41F7-84D9-4045-B232-AAF35EA6920E}">
      <dgm:prSet phldrT="[Text]"/>
      <dgm:spPr/>
      <dgm:t>
        <a:bodyPr/>
        <a:lstStyle/>
        <a:p>
          <a:r>
            <a:rPr lang="en-US" dirty="0" smtClean="0"/>
            <a:t>Communication and Culture</a:t>
          </a:r>
          <a:endParaRPr lang="en-US" dirty="0"/>
        </a:p>
      </dgm:t>
    </dgm:pt>
    <dgm:pt modelId="{B102DC19-AF0A-4B85-BAB5-D485A5F645DE}" type="parTrans" cxnId="{AB3C50DF-6B18-4C73-9FDC-40AD205AF6EC}">
      <dgm:prSet/>
      <dgm:spPr/>
      <dgm:t>
        <a:bodyPr/>
        <a:lstStyle/>
        <a:p>
          <a:endParaRPr lang="en-US"/>
        </a:p>
      </dgm:t>
    </dgm:pt>
    <dgm:pt modelId="{FB8DF362-3188-4A41-8504-009E834CCDFC}" type="sibTrans" cxnId="{AB3C50DF-6B18-4C73-9FDC-40AD205AF6E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A1A048AC-F613-4D41-82A6-9E8493AA73D5}">
      <dgm:prSet phldrT="[Text]"/>
      <dgm:spPr/>
      <dgm:t>
        <a:bodyPr/>
        <a:lstStyle/>
        <a:p>
          <a:r>
            <a:rPr lang="en-US" dirty="0" smtClean="0"/>
            <a:t>Grower needs</a:t>
          </a:r>
          <a:endParaRPr lang="en-US" dirty="0"/>
        </a:p>
      </dgm:t>
    </dgm:pt>
    <dgm:pt modelId="{13518C66-BCAC-4E60-8BDF-F8D5E7631FBB}" type="parTrans" cxnId="{771A6B56-FE2F-4280-828F-1F118BEB5DB7}">
      <dgm:prSet/>
      <dgm:spPr/>
      <dgm:t>
        <a:bodyPr/>
        <a:lstStyle/>
        <a:p>
          <a:endParaRPr lang="en-US"/>
        </a:p>
      </dgm:t>
    </dgm:pt>
    <dgm:pt modelId="{F8EC5CA8-26AA-4A20-9499-3D39B08DE3C2}" type="sibTrans" cxnId="{771A6B56-FE2F-4280-828F-1F118BEB5DB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FA4C6829-613B-4E44-9062-F6A9F1BFDB71}">
      <dgm:prSet/>
      <dgm:spPr/>
      <dgm:t>
        <a:bodyPr/>
        <a:lstStyle/>
        <a:p>
          <a:r>
            <a:rPr lang="en-US" dirty="0" smtClean="0"/>
            <a:t>Competitor Set</a:t>
          </a:r>
          <a:endParaRPr lang="en-US" dirty="0"/>
        </a:p>
      </dgm:t>
    </dgm:pt>
    <dgm:pt modelId="{5938B8DD-847C-4B2C-97B7-2DAFEDBA883F}" type="parTrans" cxnId="{12C1C9B4-78A1-4EFB-827E-41F6197E5C13}">
      <dgm:prSet/>
      <dgm:spPr/>
      <dgm:t>
        <a:bodyPr/>
        <a:lstStyle/>
        <a:p>
          <a:endParaRPr lang="en-US"/>
        </a:p>
      </dgm:t>
    </dgm:pt>
    <dgm:pt modelId="{0D9AF9D9-339B-4528-8D2E-C16CF2AF2D6E}" type="sibTrans" cxnId="{12C1C9B4-78A1-4EFB-827E-41F6197E5C1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138865E1-098F-459A-8F9F-D1C96290220D}">
      <dgm:prSet/>
      <dgm:spPr/>
      <dgm:t>
        <a:bodyPr/>
        <a:lstStyle/>
        <a:p>
          <a:r>
            <a:rPr lang="en-US" dirty="0" smtClean="0"/>
            <a:t>Agronomic practice</a:t>
          </a:r>
          <a:endParaRPr lang="en-US" dirty="0"/>
        </a:p>
      </dgm:t>
    </dgm:pt>
    <dgm:pt modelId="{A6454999-0113-4692-9C50-4831FF16C011}" type="parTrans" cxnId="{4FEE6DBC-5481-45F8-A095-5833752D63AB}">
      <dgm:prSet/>
      <dgm:spPr/>
      <dgm:t>
        <a:bodyPr/>
        <a:lstStyle/>
        <a:p>
          <a:endParaRPr lang="en-US"/>
        </a:p>
      </dgm:t>
    </dgm:pt>
    <dgm:pt modelId="{808BA13E-D13A-4EC1-B44C-724158DB800A}" type="sibTrans" cxnId="{4FEE6DBC-5481-45F8-A095-5833752D63AB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7D37E5ED-D325-4AC9-A5B8-6E2ADAC77D39}">
      <dgm:prSet/>
      <dgm:spPr/>
      <dgm:t>
        <a:bodyPr/>
        <a:lstStyle/>
        <a:p>
          <a:r>
            <a:rPr lang="en-US" dirty="0" smtClean="0"/>
            <a:t>Market insight</a:t>
          </a:r>
          <a:endParaRPr lang="en-US" dirty="0"/>
        </a:p>
      </dgm:t>
    </dgm:pt>
    <dgm:pt modelId="{F86975BF-56C2-482E-B288-1411265276BF}" type="parTrans" cxnId="{B04909F6-CAF4-4C4F-95FC-47722F920DD4}">
      <dgm:prSet/>
      <dgm:spPr/>
      <dgm:t>
        <a:bodyPr/>
        <a:lstStyle/>
        <a:p>
          <a:endParaRPr lang="en-US"/>
        </a:p>
      </dgm:t>
    </dgm:pt>
    <dgm:pt modelId="{CFFD9491-D13D-46F0-BA81-21DFE5325480}" type="sibTrans" cxnId="{B04909F6-CAF4-4C4F-95FC-47722F920DD4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70DFBAB-5E87-4BD5-8C95-867DCDB8FE69}">
      <dgm:prSet/>
      <dgm:spPr/>
      <dgm:t>
        <a:bodyPr/>
        <a:lstStyle/>
        <a:p>
          <a:r>
            <a:rPr lang="en-US" dirty="0" smtClean="0"/>
            <a:t>Food chain </a:t>
          </a:r>
          <a:endParaRPr lang="en-US" dirty="0"/>
        </a:p>
      </dgm:t>
    </dgm:pt>
    <dgm:pt modelId="{BA1D24AE-26EB-4DED-8B8B-F36B1C027E54}" type="parTrans" cxnId="{06FCE6F2-2BD0-4899-AA75-9C6041124914}">
      <dgm:prSet/>
      <dgm:spPr/>
      <dgm:t>
        <a:bodyPr/>
        <a:lstStyle/>
        <a:p>
          <a:endParaRPr lang="en-US"/>
        </a:p>
      </dgm:t>
    </dgm:pt>
    <dgm:pt modelId="{82EE8764-25D5-4488-81F3-172D9F293215}" type="sibTrans" cxnId="{06FCE6F2-2BD0-4899-AA75-9C6041124914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335D2078-1A83-4D2F-BAA9-464D03A538AE}" type="pres">
      <dgm:prSet presAssocID="{D17B93F9-8301-4AFC-BD67-0E3042851CA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6982E65-8F27-45B0-9CFA-3FCD81782B78}" type="pres">
      <dgm:prSet presAssocID="{D04314DE-23E6-4E33-9D2A-6A1A89023929}" presName="text1" presStyleCnt="0"/>
      <dgm:spPr/>
    </dgm:pt>
    <dgm:pt modelId="{3C6978A5-E07C-49FA-A5FC-CC38A4E39F69}" type="pres">
      <dgm:prSet presAssocID="{D04314DE-23E6-4E33-9D2A-6A1A89023929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9F029-F5DC-48AD-A982-FD8EBAC1B401}" type="pres">
      <dgm:prSet presAssocID="{D04314DE-23E6-4E33-9D2A-6A1A89023929}" presName="textaccent1" presStyleCnt="0"/>
      <dgm:spPr/>
    </dgm:pt>
    <dgm:pt modelId="{B3D4C6CD-EDF5-4264-8669-86FBA3974411}" type="pres">
      <dgm:prSet presAssocID="{D04314DE-23E6-4E33-9D2A-6A1A89023929}" presName="accentRepeatNode" presStyleLbl="solidAlignAcc1" presStyleIdx="0" presStyleCnt="14"/>
      <dgm:spPr/>
    </dgm:pt>
    <dgm:pt modelId="{7DB15717-692D-40B8-95F2-E65BAE702684}" type="pres">
      <dgm:prSet presAssocID="{317C8353-B5A6-4154-B120-62253C1B7B3A}" presName="image1" presStyleCnt="0"/>
      <dgm:spPr/>
    </dgm:pt>
    <dgm:pt modelId="{0608988B-E05E-4FC1-B93E-32D1B7F187B4}" type="pres">
      <dgm:prSet presAssocID="{317C8353-B5A6-4154-B120-62253C1B7B3A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152D6FF6-D661-4EFF-A6D9-9B4F60D6E19D}" type="pres">
      <dgm:prSet presAssocID="{317C8353-B5A6-4154-B120-62253C1B7B3A}" presName="imageaccent1" presStyleCnt="0"/>
      <dgm:spPr/>
    </dgm:pt>
    <dgm:pt modelId="{08B50E1C-616A-4E09-9674-489058EC08B3}" type="pres">
      <dgm:prSet presAssocID="{317C8353-B5A6-4154-B120-62253C1B7B3A}" presName="accentRepeatNode" presStyleLbl="solidAlignAcc1" presStyleIdx="1" presStyleCnt="14"/>
      <dgm:spPr/>
    </dgm:pt>
    <dgm:pt modelId="{00A8D570-596D-4D4F-AF0F-8E6D1EE22BF5}" type="pres">
      <dgm:prSet presAssocID="{7D37E5ED-D325-4AC9-A5B8-6E2ADAC77D39}" presName="text2" presStyleCnt="0"/>
      <dgm:spPr/>
    </dgm:pt>
    <dgm:pt modelId="{6F05549E-8F5D-4D4D-8D8A-7B286CE23D99}" type="pres">
      <dgm:prSet presAssocID="{7D37E5ED-D325-4AC9-A5B8-6E2ADAC77D39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6EFB4-B992-4C87-A791-72A3F1853048}" type="pres">
      <dgm:prSet presAssocID="{7D37E5ED-D325-4AC9-A5B8-6E2ADAC77D39}" presName="textaccent2" presStyleCnt="0"/>
      <dgm:spPr/>
    </dgm:pt>
    <dgm:pt modelId="{CB79F11F-BE31-4C19-88C6-9956D54F8BE3}" type="pres">
      <dgm:prSet presAssocID="{7D37E5ED-D325-4AC9-A5B8-6E2ADAC77D39}" presName="accentRepeatNode" presStyleLbl="solidAlignAcc1" presStyleIdx="2" presStyleCnt="14"/>
      <dgm:spPr/>
    </dgm:pt>
    <dgm:pt modelId="{96DD666A-C45F-4F20-AAEB-B7BFB2FE543A}" type="pres">
      <dgm:prSet presAssocID="{CFFD9491-D13D-46F0-BA81-21DFE5325480}" presName="image2" presStyleCnt="0"/>
      <dgm:spPr/>
    </dgm:pt>
    <dgm:pt modelId="{CE4AB4F7-5771-4215-BDD1-AEBD2ACBD863}" type="pres">
      <dgm:prSet presAssocID="{CFFD9491-D13D-46F0-BA81-21DFE5325480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E6A43BB9-0E1E-4ABC-B59D-004C87A525B5}" type="pres">
      <dgm:prSet presAssocID="{CFFD9491-D13D-46F0-BA81-21DFE5325480}" presName="imageaccent2" presStyleCnt="0"/>
      <dgm:spPr/>
    </dgm:pt>
    <dgm:pt modelId="{015B62D0-3442-49D8-ADE8-172CE9F41E78}" type="pres">
      <dgm:prSet presAssocID="{CFFD9491-D13D-46F0-BA81-21DFE5325480}" presName="accentRepeatNode" presStyleLbl="solidAlignAcc1" presStyleIdx="3" presStyleCnt="14"/>
      <dgm:spPr/>
    </dgm:pt>
    <dgm:pt modelId="{132BBAC1-59CD-4D38-978E-55B30330D733}" type="pres">
      <dgm:prSet presAssocID="{69DA41F7-84D9-4045-B232-AAF35EA6920E}" presName="text3" presStyleCnt="0"/>
      <dgm:spPr/>
    </dgm:pt>
    <dgm:pt modelId="{EFEA123C-BFF8-473B-B670-DC0D43E0D182}" type="pres">
      <dgm:prSet presAssocID="{69DA41F7-84D9-4045-B232-AAF35EA6920E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FFC5B-D8BA-4C0C-BF7A-7A0EE00EA3B0}" type="pres">
      <dgm:prSet presAssocID="{69DA41F7-84D9-4045-B232-AAF35EA6920E}" presName="textaccent3" presStyleCnt="0"/>
      <dgm:spPr/>
    </dgm:pt>
    <dgm:pt modelId="{2F370F4B-B3F7-4415-A945-43877E5FC79E}" type="pres">
      <dgm:prSet presAssocID="{69DA41F7-84D9-4045-B232-AAF35EA6920E}" presName="accentRepeatNode" presStyleLbl="solidAlignAcc1" presStyleIdx="4" presStyleCnt="14"/>
      <dgm:spPr/>
    </dgm:pt>
    <dgm:pt modelId="{0C062195-CAD4-4302-851B-E73DAD91D4CA}" type="pres">
      <dgm:prSet presAssocID="{FB8DF362-3188-4A41-8504-009E834CCDFC}" presName="image3" presStyleCnt="0"/>
      <dgm:spPr/>
    </dgm:pt>
    <dgm:pt modelId="{A91DB66E-EA74-4892-94FD-C983FF4C6E93}" type="pres">
      <dgm:prSet presAssocID="{FB8DF362-3188-4A41-8504-009E834CCDFC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398739D0-3F0B-41C4-8170-692939F036E6}" type="pres">
      <dgm:prSet presAssocID="{FB8DF362-3188-4A41-8504-009E834CCDFC}" presName="imageaccent3" presStyleCnt="0"/>
      <dgm:spPr/>
    </dgm:pt>
    <dgm:pt modelId="{504FB009-6BDB-498B-9C43-D0BBAA7872C4}" type="pres">
      <dgm:prSet presAssocID="{FB8DF362-3188-4A41-8504-009E834CCDFC}" presName="accentRepeatNode" presStyleLbl="solidAlignAcc1" presStyleIdx="5" presStyleCnt="14"/>
      <dgm:spPr/>
    </dgm:pt>
    <dgm:pt modelId="{AE3B73D5-96E0-40D2-B650-EEC9E3FF4561}" type="pres">
      <dgm:prSet presAssocID="{FA4C6829-613B-4E44-9062-F6A9F1BFDB71}" presName="text4" presStyleCnt="0"/>
      <dgm:spPr/>
    </dgm:pt>
    <dgm:pt modelId="{06FF2ACE-A41E-4FBB-8F9E-BA4CA3B99E0B}" type="pres">
      <dgm:prSet presAssocID="{FA4C6829-613B-4E44-9062-F6A9F1BFDB71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49B77-C80C-4F7F-8378-06C07EACE65C}" type="pres">
      <dgm:prSet presAssocID="{FA4C6829-613B-4E44-9062-F6A9F1BFDB71}" presName="textaccent4" presStyleCnt="0"/>
      <dgm:spPr/>
    </dgm:pt>
    <dgm:pt modelId="{EB5579C2-DF36-423D-9755-DC2C471313AC}" type="pres">
      <dgm:prSet presAssocID="{FA4C6829-613B-4E44-9062-F6A9F1BFDB71}" presName="accentRepeatNode" presStyleLbl="solidAlignAcc1" presStyleIdx="6" presStyleCnt="14"/>
      <dgm:spPr/>
    </dgm:pt>
    <dgm:pt modelId="{6EECD071-AE1A-4BEF-91EA-9320FDFA3F06}" type="pres">
      <dgm:prSet presAssocID="{0D9AF9D9-339B-4528-8D2E-C16CF2AF2D6E}" presName="image4" presStyleCnt="0"/>
      <dgm:spPr/>
    </dgm:pt>
    <dgm:pt modelId="{BA4C562A-617A-4AD0-9C6A-FBF9B51FF0AC}" type="pres">
      <dgm:prSet presAssocID="{0D9AF9D9-339B-4528-8D2E-C16CF2AF2D6E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AD079760-966C-4BBB-9CF4-B80F64A2DC2C}" type="pres">
      <dgm:prSet presAssocID="{0D9AF9D9-339B-4528-8D2E-C16CF2AF2D6E}" presName="imageaccent4" presStyleCnt="0"/>
      <dgm:spPr/>
    </dgm:pt>
    <dgm:pt modelId="{D7A62711-BAAA-4AC0-8F4B-FD20EF300365}" type="pres">
      <dgm:prSet presAssocID="{0D9AF9D9-339B-4528-8D2E-C16CF2AF2D6E}" presName="accentRepeatNode" presStyleLbl="solidAlignAcc1" presStyleIdx="7" presStyleCnt="14"/>
      <dgm:spPr/>
    </dgm:pt>
    <dgm:pt modelId="{4ABBA989-2B06-4C85-8A37-B62B3E90A9A4}" type="pres">
      <dgm:prSet presAssocID="{A1A048AC-F613-4D41-82A6-9E8493AA73D5}" presName="text5" presStyleCnt="0"/>
      <dgm:spPr/>
    </dgm:pt>
    <dgm:pt modelId="{C1AAC655-3BBC-4B0F-B233-4E5213FA75B8}" type="pres">
      <dgm:prSet presAssocID="{A1A048AC-F613-4D41-82A6-9E8493AA73D5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18B93-F9EF-412B-BD40-F9E9438089CC}" type="pres">
      <dgm:prSet presAssocID="{A1A048AC-F613-4D41-82A6-9E8493AA73D5}" presName="textaccent5" presStyleCnt="0"/>
      <dgm:spPr/>
    </dgm:pt>
    <dgm:pt modelId="{53956C13-6E50-4558-8D99-065ED501483D}" type="pres">
      <dgm:prSet presAssocID="{A1A048AC-F613-4D41-82A6-9E8493AA73D5}" presName="accentRepeatNode" presStyleLbl="solidAlignAcc1" presStyleIdx="8" presStyleCnt="14"/>
      <dgm:spPr/>
    </dgm:pt>
    <dgm:pt modelId="{181DCED8-35E4-4424-870A-F1CCE619FDCD}" type="pres">
      <dgm:prSet presAssocID="{F8EC5CA8-26AA-4A20-9499-3D39B08DE3C2}" presName="image5" presStyleCnt="0"/>
      <dgm:spPr/>
    </dgm:pt>
    <dgm:pt modelId="{3A472125-44B6-406B-840A-3934A8761432}" type="pres">
      <dgm:prSet presAssocID="{F8EC5CA8-26AA-4A20-9499-3D39B08DE3C2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9F3F9C13-E405-4538-A8F9-DB43D781C1C8}" type="pres">
      <dgm:prSet presAssocID="{F8EC5CA8-26AA-4A20-9499-3D39B08DE3C2}" presName="imageaccent5" presStyleCnt="0"/>
      <dgm:spPr/>
    </dgm:pt>
    <dgm:pt modelId="{17EF18D1-0D96-460F-80D6-E033649BAC36}" type="pres">
      <dgm:prSet presAssocID="{F8EC5CA8-26AA-4A20-9499-3D39B08DE3C2}" presName="accentRepeatNode" presStyleLbl="solidAlignAcc1" presStyleIdx="9" presStyleCnt="14"/>
      <dgm:spPr/>
    </dgm:pt>
    <dgm:pt modelId="{6BF47E25-599C-4543-8720-BC9A807642A2}" type="pres">
      <dgm:prSet presAssocID="{D70DFBAB-5E87-4BD5-8C95-867DCDB8FE69}" presName="text6" presStyleCnt="0"/>
      <dgm:spPr/>
    </dgm:pt>
    <dgm:pt modelId="{32719D46-9BA6-4B70-9130-33492220E989}" type="pres">
      <dgm:prSet presAssocID="{D70DFBAB-5E87-4BD5-8C95-867DCDB8FE69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E07EB-C79E-4844-87F6-FDA36CBCDE97}" type="pres">
      <dgm:prSet presAssocID="{D70DFBAB-5E87-4BD5-8C95-867DCDB8FE69}" presName="textaccent6" presStyleCnt="0"/>
      <dgm:spPr/>
    </dgm:pt>
    <dgm:pt modelId="{CA9EEF4D-5FF8-4EE0-AC0A-6FBA60AC8B5A}" type="pres">
      <dgm:prSet presAssocID="{D70DFBAB-5E87-4BD5-8C95-867DCDB8FE69}" presName="accentRepeatNode" presStyleLbl="solidAlignAcc1" presStyleIdx="10" presStyleCnt="14"/>
      <dgm:spPr/>
    </dgm:pt>
    <dgm:pt modelId="{9AB9339F-E874-418A-BB4E-DAE85FB12EB5}" type="pres">
      <dgm:prSet presAssocID="{82EE8764-25D5-4488-81F3-172D9F293215}" presName="image6" presStyleCnt="0"/>
      <dgm:spPr/>
    </dgm:pt>
    <dgm:pt modelId="{412EEBBC-DC3C-4EEC-B90D-962B92FC0B0A}" type="pres">
      <dgm:prSet presAssocID="{82EE8764-25D5-4488-81F3-172D9F293215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B971D4FB-52FB-4316-83C4-C3E2085187E5}" type="pres">
      <dgm:prSet presAssocID="{82EE8764-25D5-4488-81F3-172D9F293215}" presName="imageaccent6" presStyleCnt="0"/>
      <dgm:spPr/>
    </dgm:pt>
    <dgm:pt modelId="{5A827AAB-BC69-4453-9433-883FCC0EE21D}" type="pres">
      <dgm:prSet presAssocID="{82EE8764-25D5-4488-81F3-172D9F293215}" presName="accentRepeatNode" presStyleLbl="solidAlignAcc1" presStyleIdx="11" presStyleCnt="14"/>
      <dgm:spPr/>
    </dgm:pt>
    <dgm:pt modelId="{8C320E1A-C0FC-471A-B24D-769965484A59}" type="pres">
      <dgm:prSet presAssocID="{138865E1-098F-459A-8F9F-D1C96290220D}" presName="text7" presStyleCnt="0"/>
      <dgm:spPr/>
    </dgm:pt>
    <dgm:pt modelId="{FA3DD623-ACC4-43B7-9788-193092FFA71E}" type="pres">
      <dgm:prSet presAssocID="{138865E1-098F-459A-8F9F-D1C96290220D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7B41-DAC3-4617-A211-48BF805B2308}" type="pres">
      <dgm:prSet presAssocID="{138865E1-098F-459A-8F9F-D1C96290220D}" presName="textaccent7" presStyleCnt="0"/>
      <dgm:spPr/>
    </dgm:pt>
    <dgm:pt modelId="{1017B2DA-1514-4DD3-B239-712CCAFC608C}" type="pres">
      <dgm:prSet presAssocID="{138865E1-098F-459A-8F9F-D1C96290220D}" presName="accentRepeatNode" presStyleLbl="solidAlignAcc1" presStyleIdx="12" presStyleCnt="14"/>
      <dgm:spPr/>
    </dgm:pt>
    <dgm:pt modelId="{EDACE62E-E4A9-46F2-8123-7436FA5E805C}" type="pres">
      <dgm:prSet presAssocID="{808BA13E-D13A-4EC1-B44C-724158DB800A}" presName="image7" presStyleCnt="0"/>
      <dgm:spPr/>
    </dgm:pt>
    <dgm:pt modelId="{AFFE344F-A495-4CBD-AB83-AA537CF8A2C7}" type="pres">
      <dgm:prSet presAssocID="{808BA13E-D13A-4EC1-B44C-724158DB800A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AFADA92F-5AE0-40A7-857D-103D7530B351}" type="pres">
      <dgm:prSet presAssocID="{808BA13E-D13A-4EC1-B44C-724158DB800A}" presName="imageaccent7" presStyleCnt="0"/>
      <dgm:spPr/>
    </dgm:pt>
    <dgm:pt modelId="{E04D7B8F-8161-4593-B59E-D005F0DB9C59}" type="pres">
      <dgm:prSet presAssocID="{808BA13E-D13A-4EC1-B44C-724158DB800A}" presName="accentRepeatNode" presStyleLbl="solidAlignAcc1" presStyleIdx="13" presStyleCnt="14"/>
      <dgm:spPr/>
    </dgm:pt>
  </dgm:ptLst>
  <dgm:cxnLst>
    <dgm:cxn modelId="{EFE6FC74-1AF0-4788-9770-AF5D1D7B1769}" type="presOf" srcId="{82EE8764-25D5-4488-81F3-172D9F293215}" destId="{412EEBBC-DC3C-4EEC-B90D-962B92FC0B0A}" srcOrd="0" destOrd="0" presId="urn:microsoft.com/office/officeart/2008/layout/HexagonCluster"/>
    <dgm:cxn modelId="{8E04EC0A-79ED-441C-BC80-F11A839AD93D}" type="presOf" srcId="{A1A048AC-F613-4D41-82A6-9E8493AA73D5}" destId="{C1AAC655-3BBC-4B0F-B233-4E5213FA75B8}" srcOrd="0" destOrd="0" presId="urn:microsoft.com/office/officeart/2008/layout/HexagonCluster"/>
    <dgm:cxn modelId="{78BB05CF-8FD3-4E80-93D7-418B453B1152}" type="presOf" srcId="{F8EC5CA8-26AA-4A20-9499-3D39B08DE3C2}" destId="{3A472125-44B6-406B-840A-3934A8761432}" srcOrd="0" destOrd="0" presId="urn:microsoft.com/office/officeart/2008/layout/HexagonCluster"/>
    <dgm:cxn modelId="{D307C2C5-4DD9-44CE-B423-E3F12D88D483}" type="presOf" srcId="{D04314DE-23E6-4E33-9D2A-6A1A89023929}" destId="{3C6978A5-E07C-49FA-A5FC-CC38A4E39F69}" srcOrd="0" destOrd="0" presId="urn:microsoft.com/office/officeart/2008/layout/HexagonCluster"/>
    <dgm:cxn modelId="{6CB2395E-FF1C-4429-8845-909C23113B90}" type="presOf" srcId="{D70DFBAB-5E87-4BD5-8C95-867DCDB8FE69}" destId="{32719D46-9BA6-4B70-9130-33492220E989}" srcOrd="0" destOrd="0" presId="urn:microsoft.com/office/officeart/2008/layout/HexagonCluster"/>
    <dgm:cxn modelId="{4010C70D-1500-4BF4-ADDD-2ADD80B32E07}" type="presOf" srcId="{FA4C6829-613B-4E44-9062-F6A9F1BFDB71}" destId="{06FF2ACE-A41E-4FBB-8F9E-BA4CA3B99E0B}" srcOrd="0" destOrd="0" presId="urn:microsoft.com/office/officeart/2008/layout/HexagonCluster"/>
    <dgm:cxn modelId="{771A6B56-FE2F-4280-828F-1F118BEB5DB7}" srcId="{D17B93F9-8301-4AFC-BD67-0E3042851CA3}" destId="{A1A048AC-F613-4D41-82A6-9E8493AA73D5}" srcOrd="4" destOrd="0" parTransId="{13518C66-BCAC-4E60-8BDF-F8D5E7631FBB}" sibTransId="{F8EC5CA8-26AA-4A20-9499-3D39B08DE3C2}"/>
    <dgm:cxn modelId="{06FCE6F2-2BD0-4899-AA75-9C6041124914}" srcId="{D17B93F9-8301-4AFC-BD67-0E3042851CA3}" destId="{D70DFBAB-5E87-4BD5-8C95-867DCDB8FE69}" srcOrd="5" destOrd="0" parTransId="{BA1D24AE-26EB-4DED-8B8B-F36B1C027E54}" sibTransId="{82EE8764-25D5-4488-81F3-172D9F293215}"/>
    <dgm:cxn modelId="{A2E52B4B-BEAD-41FA-9ADE-4286409FE8BD}" type="presOf" srcId="{69DA41F7-84D9-4045-B232-AAF35EA6920E}" destId="{EFEA123C-BFF8-473B-B670-DC0D43E0D182}" srcOrd="0" destOrd="0" presId="urn:microsoft.com/office/officeart/2008/layout/HexagonCluster"/>
    <dgm:cxn modelId="{C986DE4A-4F03-4A82-A181-C6F150F48362}" type="presOf" srcId="{138865E1-098F-459A-8F9F-D1C96290220D}" destId="{FA3DD623-ACC4-43B7-9788-193092FFA71E}" srcOrd="0" destOrd="0" presId="urn:microsoft.com/office/officeart/2008/layout/HexagonCluster"/>
    <dgm:cxn modelId="{0E1B46F1-34F4-4795-96FE-DAAE3D9CC777}" srcId="{D17B93F9-8301-4AFC-BD67-0E3042851CA3}" destId="{D04314DE-23E6-4E33-9D2A-6A1A89023929}" srcOrd="0" destOrd="0" parTransId="{D1158751-68D9-45D5-8AF8-ECC3F2928361}" sibTransId="{317C8353-B5A6-4154-B120-62253C1B7B3A}"/>
    <dgm:cxn modelId="{13C520A1-7AD1-4C72-95B5-98BDB7938985}" type="presOf" srcId="{808BA13E-D13A-4EC1-B44C-724158DB800A}" destId="{AFFE344F-A495-4CBD-AB83-AA537CF8A2C7}" srcOrd="0" destOrd="0" presId="urn:microsoft.com/office/officeart/2008/layout/HexagonCluster"/>
    <dgm:cxn modelId="{B04909F6-CAF4-4C4F-95FC-47722F920DD4}" srcId="{D17B93F9-8301-4AFC-BD67-0E3042851CA3}" destId="{7D37E5ED-D325-4AC9-A5B8-6E2ADAC77D39}" srcOrd="1" destOrd="0" parTransId="{F86975BF-56C2-482E-B288-1411265276BF}" sibTransId="{CFFD9491-D13D-46F0-BA81-21DFE5325480}"/>
    <dgm:cxn modelId="{4FEE6DBC-5481-45F8-A095-5833752D63AB}" srcId="{D17B93F9-8301-4AFC-BD67-0E3042851CA3}" destId="{138865E1-098F-459A-8F9F-D1C96290220D}" srcOrd="6" destOrd="0" parTransId="{A6454999-0113-4692-9C50-4831FF16C011}" sibTransId="{808BA13E-D13A-4EC1-B44C-724158DB800A}"/>
    <dgm:cxn modelId="{79EC83C4-1BE2-4043-9825-4DBF157858B4}" type="presOf" srcId="{CFFD9491-D13D-46F0-BA81-21DFE5325480}" destId="{CE4AB4F7-5771-4215-BDD1-AEBD2ACBD863}" srcOrd="0" destOrd="0" presId="urn:microsoft.com/office/officeart/2008/layout/HexagonCluster"/>
    <dgm:cxn modelId="{5AFB1BE4-1B81-497F-890F-0E65759B0489}" type="presOf" srcId="{D17B93F9-8301-4AFC-BD67-0E3042851CA3}" destId="{335D2078-1A83-4D2F-BAA9-464D03A538AE}" srcOrd="0" destOrd="0" presId="urn:microsoft.com/office/officeart/2008/layout/HexagonCluster"/>
    <dgm:cxn modelId="{12C1C9B4-78A1-4EFB-827E-41F6197E5C13}" srcId="{D17B93F9-8301-4AFC-BD67-0E3042851CA3}" destId="{FA4C6829-613B-4E44-9062-F6A9F1BFDB71}" srcOrd="3" destOrd="0" parTransId="{5938B8DD-847C-4B2C-97B7-2DAFEDBA883F}" sibTransId="{0D9AF9D9-339B-4528-8D2E-C16CF2AF2D6E}"/>
    <dgm:cxn modelId="{674E12A5-253E-4456-8F48-5501D304FCA9}" type="presOf" srcId="{7D37E5ED-D325-4AC9-A5B8-6E2ADAC77D39}" destId="{6F05549E-8F5D-4D4D-8D8A-7B286CE23D99}" srcOrd="0" destOrd="0" presId="urn:microsoft.com/office/officeart/2008/layout/HexagonCluster"/>
    <dgm:cxn modelId="{46777597-CCD8-4FE8-9334-EE34D887C3FB}" type="presOf" srcId="{0D9AF9D9-339B-4528-8D2E-C16CF2AF2D6E}" destId="{BA4C562A-617A-4AD0-9C6A-FBF9B51FF0AC}" srcOrd="0" destOrd="0" presId="urn:microsoft.com/office/officeart/2008/layout/HexagonCluster"/>
    <dgm:cxn modelId="{AB3C50DF-6B18-4C73-9FDC-40AD205AF6EC}" srcId="{D17B93F9-8301-4AFC-BD67-0E3042851CA3}" destId="{69DA41F7-84D9-4045-B232-AAF35EA6920E}" srcOrd="2" destOrd="0" parTransId="{B102DC19-AF0A-4B85-BAB5-D485A5F645DE}" sibTransId="{FB8DF362-3188-4A41-8504-009E834CCDFC}"/>
    <dgm:cxn modelId="{06E065D6-FF0C-4745-BF0C-6D35600ED228}" type="presOf" srcId="{FB8DF362-3188-4A41-8504-009E834CCDFC}" destId="{A91DB66E-EA74-4892-94FD-C983FF4C6E93}" srcOrd="0" destOrd="0" presId="urn:microsoft.com/office/officeart/2008/layout/HexagonCluster"/>
    <dgm:cxn modelId="{75AF9021-4C2E-4084-B137-E044ADE28FB3}" type="presOf" srcId="{317C8353-B5A6-4154-B120-62253C1B7B3A}" destId="{0608988B-E05E-4FC1-B93E-32D1B7F187B4}" srcOrd="0" destOrd="0" presId="urn:microsoft.com/office/officeart/2008/layout/HexagonCluster"/>
    <dgm:cxn modelId="{E7F5B859-1BCB-45EE-9F3F-3954E3ABF1FD}" type="presParOf" srcId="{335D2078-1A83-4D2F-BAA9-464D03A538AE}" destId="{B6982E65-8F27-45B0-9CFA-3FCD81782B78}" srcOrd="0" destOrd="0" presId="urn:microsoft.com/office/officeart/2008/layout/HexagonCluster"/>
    <dgm:cxn modelId="{00973A7F-F56A-4DB6-AAC2-00F28B51C573}" type="presParOf" srcId="{B6982E65-8F27-45B0-9CFA-3FCD81782B78}" destId="{3C6978A5-E07C-49FA-A5FC-CC38A4E39F69}" srcOrd="0" destOrd="0" presId="urn:microsoft.com/office/officeart/2008/layout/HexagonCluster"/>
    <dgm:cxn modelId="{834C6BB4-E0AC-4AEA-AA20-D254E0D4874A}" type="presParOf" srcId="{335D2078-1A83-4D2F-BAA9-464D03A538AE}" destId="{05D9F029-F5DC-48AD-A982-FD8EBAC1B401}" srcOrd="1" destOrd="0" presId="urn:microsoft.com/office/officeart/2008/layout/HexagonCluster"/>
    <dgm:cxn modelId="{F7DC447E-69A6-4754-8CDE-2389EFD38538}" type="presParOf" srcId="{05D9F029-F5DC-48AD-A982-FD8EBAC1B401}" destId="{B3D4C6CD-EDF5-4264-8669-86FBA3974411}" srcOrd="0" destOrd="0" presId="urn:microsoft.com/office/officeart/2008/layout/HexagonCluster"/>
    <dgm:cxn modelId="{F9903FD8-168A-41A0-BE0D-E4F161A514F8}" type="presParOf" srcId="{335D2078-1A83-4D2F-BAA9-464D03A538AE}" destId="{7DB15717-692D-40B8-95F2-E65BAE702684}" srcOrd="2" destOrd="0" presId="urn:microsoft.com/office/officeart/2008/layout/HexagonCluster"/>
    <dgm:cxn modelId="{8510CEFD-FF99-4100-9AA5-28029BE3B086}" type="presParOf" srcId="{7DB15717-692D-40B8-95F2-E65BAE702684}" destId="{0608988B-E05E-4FC1-B93E-32D1B7F187B4}" srcOrd="0" destOrd="0" presId="urn:microsoft.com/office/officeart/2008/layout/HexagonCluster"/>
    <dgm:cxn modelId="{04B68224-55AB-4FCC-BCB6-BB30AB2AB1B7}" type="presParOf" srcId="{335D2078-1A83-4D2F-BAA9-464D03A538AE}" destId="{152D6FF6-D661-4EFF-A6D9-9B4F60D6E19D}" srcOrd="3" destOrd="0" presId="urn:microsoft.com/office/officeart/2008/layout/HexagonCluster"/>
    <dgm:cxn modelId="{73470A81-875E-4593-8682-6AEC4C2B4818}" type="presParOf" srcId="{152D6FF6-D661-4EFF-A6D9-9B4F60D6E19D}" destId="{08B50E1C-616A-4E09-9674-489058EC08B3}" srcOrd="0" destOrd="0" presId="urn:microsoft.com/office/officeart/2008/layout/HexagonCluster"/>
    <dgm:cxn modelId="{FA3DAB9C-8A4D-4039-8BC2-213C6F7F567A}" type="presParOf" srcId="{335D2078-1A83-4D2F-BAA9-464D03A538AE}" destId="{00A8D570-596D-4D4F-AF0F-8E6D1EE22BF5}" srcOrd="4" destOrd="0" presId="urn:microsoft.com/office/officeart/2008/layout/HexagonCluster"/>
    <dgm:cxn modelId="{B2CC3719-8164-4550-95AD-0649574A46E6}" type="presParOf" srcId="{00A8D570-596D-4D4F-AF0F-8E6D1EE22BF5}" destId="{6F05549E-8F5D-4D4D-8D8A-7B286CE23D99}" srcOrd="0" destOrd="0" presId="urn:microsoft.com/office/officeart/2008/layout/HexagonCluster"/>
    <dgm:cxn modelId="{6A729B93-02DC-493B-8F1E-5F294711A451}" type="presParOf" srcId="{335D2078-1A83-4D2F-BAA9-464D03A538AE}" destId="{9096EFB4-B992-4C87-A791-72A3F1853048}" srcOrd="5" destOrd="0" presId="urn:microsoft.com/office/officeart/2008/layout/HexagonCluster"/>
    <dgm:cxn modelId="{C292134A-F9AA-49BD-B49F-19175CAFFB87}" type="presParOf" srcId="{9096EFB4-B992-4C87-A791-72A3F1853048}" destId="{CB79F11F-BE31-4C19-88C6-9956D54F8BE3}" srcOrd="0" destOrd="0" presId="urn:microsoft.com/office/officeart/2008/layout/HexagonCluster"/>
    <dgm:cxn modelId="{1DED3020-8056-4BF1-A975-898FD3E97730}" type="presParOf" srcId="{335D2078-1A83-4D2F-BAA9-464D03A538AE}" destId="{96DD666A-C45F-4F20-AAEB-B7BFB2FE543A}" srcOrd="6" destOrd="0" presId="urn:microsoft.com/office/officeart/2008/layout/HexagonCluster"/>
    <dgm:cxn modelId="{3BFDDD84-A385-4909-8D92-816AB034D1B0}" type="presParOf" srcId="{96DD666A-C45F-4F20-AAEB-B7BFB2FE543A}" destId="{CE4AB4F7-5771-4215-BDD1-AEBD2ACBD863}" srcOrd="0" destOrd="0" presId="urn:microsoft.com/office/officeart/2008/layout/HexagonCluster"/>
    <dgm:cxn modelId="{0CDA62EB-210D-4F58-AFC4-151FA163E232}" type="presParOf" srcId="{335D2078-1A83-4D2F-BAA9-464D03A538AE}" destId="{E6A43BB9-0E1E-4ABC-B59D-004C87A525B5}" srcOrd="7" destOrd="0" presId="urn:microsoft.com/office/officeart/2008/layout/HexagonCluster"/>
    <dgm:cxn modelId="{8EC89A50-B8A5-4EF0-9F50-5BC7EE82E466}" type="presParOf" srcId="{E6A43BB9-0E1E-4ABC-B59D-004C87A525B5}" destId="{015B62D0-3442-49D8-ADE8-172CE9F41E78}" srcOrd="0" destOrd="0" presId="urn:microsoft.com/office/officeart/2008/layout/HexagonCluster"/>
    <dgm:cxn modelId="{58F26FB6-B829-40E8-A2E6-2E57BB110491}" type="presParOf" srcId="{335D2078-1A83-4D2F-BAA9-464D03A538AE}" destId="{132BBAC1-59CD-4D38-978E-55B30330D733}" srcOrd="8" destOrd="0" presId="urn:microsoft.com/office/officeart/2008/layout/HexagonCluster"/>
    <dgm:cxn modelId="{F3107373-BD2A-46A4-B2A2-8541BDBE6ABB}" type="presParOf" srcId="{132BBAC1-59CD-4D38-978E-55B30330D733}" destId="{EFEA123C-BFF8-473B-B670-DC0D43E0D182}" srcOrd="0" destOrd="0" presId="urn:microsoft.com/office/officeart/2008/layout/HexagonCluster"/>
    <dgm:cxn modelId="{79EBE476-5A55-443B-87B2-D5B208881189}" type="presParOf" srcId="{335D2078-1A83-4D2F-BAA9-464D03A538AE}" destId="{598FFC5B-D8BA-4C0C-BF7A-7A0EE00EA3B0}" srcOrd="9" destOrd="0" presId="urn:microsoft.com/office/officeart/2008/layout/HexagonCluster"/>
    <dgm:cxn modelId="{1D2DE335-BEF7-42C6-B776-42AAB94A28E4}" type="presParOf" srcId="{598FFC5B-D8BA-4C0C-BF7A-7A0EE00EA3B0}" destId="{2F370F4B-B3F7-4415-A945-43877E5FC79E}" srcOrd="0" destOrd="0" presId="urn:microsoft.com/office/officeart/2008/layout/HexagonCluster"/>
    <dgm:cxn modelId="{E54D788A-830E-440A-9D52-8EBB66E12445}" type="presParOf" srcId="{335D2078-1A83-4D2F-BAA9-464D03A538AE}" destId="{0C062195-CAD4-4302-851B-E73DAD91D4CA}" srcOrd="10" destOrd="0" presId="urn:microsoft.com/office/officeart/2008/layout/HexagonCluster"/>
    <dgm:cxn modelId="{03958B03-690D-454E-BF6B-7429180E21CF}" type="presParOf" srcId="{0C062195-CAD4-4302-851B-E73DAD91D4CA}" destId="{A91DB66E-EA74-4892-94FD-C983FF4C6E93}" srcOrd="0" destOrd="0" presId="urn:microsoft.com/office/officeart/2008/layout/HexagonCluster"/>
    <dgm:cxn modelId="{B0562355-C249-49EA-A320-7AE5FAF5EDA5}" type="presParOf" srcId="{335D2078-1A83-4D2F-BAA9-464D03A538AE}" destId="{398739D0-3F0B-41C4-8170-692939F036E6}" srcOrd="11" destOrd="0" presId="urn:microsoft.com/office/officeart/2008/layout/HexagonCluster"/>
    <dgm:cxn modelId="{737DBE6F-B3BC-4556-B4E7-44EB21B41090}" type="presParOf" srcId="{398739D0-3F0B-41C4-8170-692939F036E6}" destId="{504FB009-6BDB-498B-9C43-D0BBAA7872C4}" srcOrd="0" destOrd="0" presId="urn:microsoft.com/office/officeart/2008/layout/HexagonCluster"/>
    <dgm:cxn modelId="{184B757C-1DC5-44AF-A32F-B3AE7A8A49E7}" type="presParOf" srcId="{335D2078-1A83-4D2F-BAA9-464D03A538AE}" destId="{AE3B73D5-96E0-40D2-B650-EEC9E3FF4561}" srcOrd="12" destOrd="0" presId="urn:microsoft.com/office/officeart/2008/layout/HexagonCluster"/>
    <dgm:cxn modelId="{91874F40-9248-4717-9E72-FDE4280B22CB}" type="presParOf" srcId="{AE3B73D5-96E0-40D2-B650-EEC9E3FF4561}" destId="{06FF2ACE-A41E-4FBB-8F9E-BA4CA3B99E0B}" srcOrd="0" destOrd="0" presId="urn:microsoft.com/office/officeart/2008/layout/HexagonCluster"/>
    <dgm:cxn modelId="{33EF44F4-C0D1-4885-A933-20154056D273}" type="presParOf" srcId="{335D2078-1A83-4D2F-BAA9-464D03A538AE}" destId="{02249B77-C80C-4F7F-8378-06C07EACE65C}" srcOrd="13" destOrd="0" presId="urn:microsoft.com/office/officeart/2008/layout/HexagonCluster"/>
    <dgm:cxn modelId="{6BBAE19B-A8F9-40D0-8A90-9DAF44B8D547}" type="presParOf" srcId="{02249B77-C80C-4F7F-8378-06C07EACE65C}" destId="{EB5579C2-DF36-423D-9755-DC2C471313AC}" srcOrd="0" destOrd="0" presId="urn:microsoft.com/office/officeart/2008/layout/HexagonCluster"/>
    <dgm:cxn modelId="{2E0A890A-B3F2-4473-9473-B3D240A7EC96}" type="presParOf" srcId="{335D2078-1A83-4D2F-BAA9-464D03A538AE}" destId="{6EECD071-AE1A-4BEF-91EA-9320FDFA3F06}" srcOrd="14" destOrd="0" presId="urn:microsoft.com/office/officeart/2008/layout/HexagonCluster"/>
    <dgm:cxn modelId="{03F6FFA6-84C0-4103-9556-31E3B5F12039}" type="presParOf" srcId="{6EECD071-AE1A-4BEF-91EA-9320FDFA3F06}" destId="{BA4C562A-617A-4AD0-9C6A-FBF9B51FF0AC}" srcOrd="0" destOrd="0" presId="urn:microsoft.com/office/officeart/2008/layout/HexagonCluster"/>
    <dgm:cxn modelId="{51BB952E-8118-43B7-B279-F50A700F7190}" type="presParOf" srcId="{335D2078-1A83-4D2F-BAA9-464D03A538AE}" destId="{AD079760-966C-4BBB-9CF4-B80F64A2DC2C}" srcOrd="15" destOrd="0" presId="urn:microsoft.com/office/officeart/2008/layout/HexagonCluster"/>
    <dgm:cxn modelId="{1642E775-3D43-46F9-95F4-39F66EC98CB2}" type="presParOf" srcId="{AD079760-966C-4BBB-9CF4-B80F64A2DC2C}" destId="{D7A62711-BAAA-4AC0-8F4B-FD20EF300365}" srcOrd="0" destOrd="0" presId="urn:microsoft.com/office/officeart/2008/layout/HexagonCluster"/>
    <dgm:cxn modelId="{45BCD34E-F8FB-48BC-BE3B-308062AF1050}" type="presParOf" srcId="{335D2078-1A83-4D2F-BAA9-464D03A538AE}" destId="{4ABBA989-2B06-4C85-8A37-B62B3E90A9A4}" srcOrd="16" destOrd="0" presId="urn:microsoft.com/office/officeart/2008/layout/HexagonCluster"/>
    <dgm:cxn modelId="{636AC183-5A87-4951-98FE-7B13132C326F}" type="presParOf" srcId="{4ABBA989-2B06-4C85-8A37-B62B3E90A9A4}" destId="{C1AAC655-3BBC-4B0F-B233-4E5213FA75B8}" srcOrd="0" destOrd="0" presId="urn:microsoft.com/office/officeart/2008/layout/HexagonCluster"/>
    <dgm:cxn modelId="{3EA205B6-ABAC-4EE6-A4D2-E8BDECBB39EA}" type="presParOf" srcId="{335D2078-1A83-4D2F-BAA9-464D03A538AE}" destId="{23218B93-F9EF-412B-BD40-F9E9438089CC}" srcOrd="17" destOrd="0" presId="urn:microsoft.com/office/officeart/2008/layout/HexagonCluster"/>
    <dgm:cxn modelId="{8BED2378-FE9E-42D3-B9D0-25930389466C}" type="presParOf" srcId="{23218B93-F9EF-412B-BD40-F9E9438089CC}" destId="{53956C13-6E50-4558-8D99-065ED501483D}" srcOrd="0" destOrd="0" presId="urn:microsoft.com/office/officeart/2008/layout/HexagonCluster"/>
    <dgm:cxn modelId="{9C31DAAE-7D3B-404C-AA33-6FD782BE251A}" type="presParOf" srcId="{335D2078-1A83-4D2F-BAA9-464D03A538AE}" destId="{181DCED8-35E4-4424-870A-F1CCE619FDCD}" srcOrd="18" destOrd="0" presId="urn:microsoft.com/office/officeart/2008/layout/HexagonCluster"/>
    <dgm:cxn modelId="{E687ED63-CF9B-4190-9151-5E267BCE31A9}" type="presParOf" srcId="{181DCED8-35E4-4424-870A-F1CCE619FDCD}" destId="{3A472125-44B6-406B-840A-3934A8761432}" srcOrd="0" destOrd="0" presId="urn:microsoft.com/office/officeart/2008/layout/HexagonCluster"/>
    <dgm:cxn modelId="{5D2F9313-04F3-4AD4-B273-E0E332220F64}" type="presParOf" srcId="{335D2078-1A83-4D2F-BAA9-464D03A538AE}" destId="{9F3F9C13-E405-4538-A8F9-DB43D781C1C8}" srcOrd="19" destOrd="0" presId="urn:microsoft.com/office/officeart/2008/layout/HexagonCluster"/>
    <dgm:cxn modelId="{C21EAEF1-BC58-4E60-9C1F-B3EFDF67DD2D}" type="presParOf" srcId="{9F3F9C13-E405-4538-A8F9-DB43D781C1C8}" destId="{17EF18D1-0D96-460F-80D6-E033649BAC36}" srcOrd="0" destOrd="0" presId="urn:microsoft.com/office/officeart/2008/layout/HexagonCluster"/>
    <dgm:cxn modelId="{6FDDCF4D-FDFF-4B73-AF70-C55397618AAD}" type="presParOf" srcId="{335D2078-1A83-4D2F-BAA9-464D03A538AE}" destId="{6BF47E25-599C-4543-8720-BC9A807642A2}" srcOrd="20" destOrd="0" presId="urn:microsoft.com/office/officeart/2008/layout/HexagonCluster"/>
    <dgm:cxn modelId="{0735B084-A268-4656-8C8B-D63903851D2D}" type="presParOf" srcId="{6BF47E25-599C-4543-8720-BC9A807642A2}" destId="{32719D46-9BA6-4B70-9130-33492220E989}" srcOrd="0" destOrd="0" presId="urn:microsoft.com/office/officeart/2008/layout/HexagonCluster"/>
    <dgm:cxn modelId="{35B77B09-20EA-4731-B4DD-C7BC3BA63A29}" type="presParOf" srcId="{335D2078-1A83-4D2F-BAA9-464D03A538AE}" destId="{308E07EB-C79E-4844-87F6-FDA36CBCDE97}" srcOrd="21" destOrd="0" presId="urn:microsoft.com/office/officeart/2008/layout/HexagonCluster"/>
    <dgm:cxn modelId="{A10B0183-7E6C-45C8-AF91-00FF1EF90558}" type="presParOf" srcId="{308E07EB-C79E-4844-87F6-FDA36CBCDE97}" destId="{CA9EEF4D-5FF8-4EE0-AC0A-6FBA60AC8B5A}" srcOrd="0" destOrd="0" presId="urn:microsoft.com/office/officeart/2008/layout/HexagonCluster"/>
    <dgm:cxn modelId="{6231F4C8-6C07-4601-8FDF-93CA64116782}" type="presParOf" srcId="{335D2078-1A83-4D2F-BAA9-464D03A538AE}" destId="{9AB9339F-E874-418A-BB4E-DAE85FB12EB5}" srcOrd="22" destOrd="0" presId="urn:microsoft.com/office/officeart/2008/layout/HexagonCluster"/>
    <dgm:cxn modelId="{9AB6D865-BF08-4A37-9430-CBC268046801}" type="presParOf" srcId="{9AB9339F-E874-418A-BB4E-DAE85FB12EB5}" destId="{412EEBBC-DC3C-4EEC-B90D-962B92FC0B0A}" srcOrd="0" destOrd="0" presId="urn:microsoft.com/office/officeart/2008/layout/HexagonCluster"/>
    <dgm:cxn modelId="{65A92D7C-9FE5-4FC8-B310-0732D6D37419}" type="presParOf" srcId="{335D2078-1A83-4D2F-BAA9-464D03A538AE}" destId="{B971D4FB-52FB-4316-83C4-C3E2085187E5}" srcOrd="23" destOrd="0" presId="urn:microsoft.com/office/officeart/2008/layout/HexagonCluster"/>
    <dgm:cxn modelId="{3CAE71C5-E241-44CF-8737-6979805D11F7}" type="presParOf" srcId="{B971D4FB-52FB-4316-83C4-C3E2085187E5}" destId="{5A827AAB-BC69-4453-9433-883FCC0EE21D}" srcOrd="0" destOrd="0" presId="urn:microsoft.com/office/officeart/2008/layout/HexagonCluster"/>
    <dgm:cxn modelId="{E7626725-9D01-4B67-A0D0-A7049ED2A053}" type="presParOf" srcId="{335D2078-1A83-4D2F-BAA9-464D03A538AE}" destId="{8C320E1A-C0FC-471A-B24D-769965484A59}" srcOrd="24" destOrd="0" presId="urn:microsoft.com/office/officeart/2008/layout/HexagonCluster"/>
    <dgm:cxn modelId="{38063271-EE17-4E2D-BDAB-C53EA4558198}" type="presParOf" srcId="{8C320E1A-C0FC-471A-B24D-769965484A59}" destId="{FA3DD623-ACC4-43B7-9788-193092FFA71E}" srcOrd="0" destOrd="0" presId="urn:microsoft.com/office/officeart/2008/layout/HexagonCluster"/>
    <dgm:cxn modelId="{B3B93A98-707A-4CC5-93C5-8CF52924080C}" type="presParOf" srcId="{335D2078-1A83-4D2F-BAA9-464D03A538AE}" destId="{44C17B41-DAC3-4617-A211-48BF805B2308}" srcOrd="25" destOrd="0" presId="urn:microsoft.com/office/officeart/2008/layout/HexagonCluster"/>
    <dgm:cxn modelId="{6120AD90-520F-485E-9186-2BE68A43FF90}" type="presParOf" srcId="{44C17B41-DAC3-4617-A211-48BF805B2308}" destId="{1017B2DA-1514-4DD3-B239-712CCAFC608C}" srcOrd="0" destOrd="0" presId="urn:microsoft.com/office/officeart/2008/layout/HexagonCluster"/>
    <dgm:cxn modelId="{A73FF61F-3619-44DB-9AE1-C583C66D8410}" type="presParOf" srcId="{335D2078-1A83-4D2F-BAA9-464D03A538AE}" destId="{EDACE62E-E4A9-46F2-8123-7436FA5E805C}" srcOrd="26" destOrd="0" presId="urn:microsoft.com/office/officeart/2008/layout/HexagonCluster"/>
    <dgm:cxn modelId="{1128D280-02B0-4297-95B2-42F8483A8AE3}" type="presParOf" srcId="{EDACE62E-E4A9-46F2-8123-7436FA5E805C}" destId="{AFFE344F-A495-4CBD-AB83-AA537CF8A2C7}" srcOrd="0" destOrd="0" presId="urn:microsoft.com/office/officeart/2008/layout/HexagonCluster"/>
    <dgm:cxn modelId="{C4BE059E-65ED-4A65-880F-E1DBBF0644CC}" type="presParOf" srcId="{335D2078-1A83-4D2F-BAA9-464D03A538AE}" destId="{AFADA92F-5AE0-40A7-857D-103D7530B351}" srcOrd="27" destOrd="0" presId="urn:microsoft.com/office/officeart/2008/layout/HexagonCluster"/>
    <dgm:cxn modelId="{FDA63186-61FC-4F02-9DB3-1DA1E1C7DA22}" type="presParOf" srcId="{AFADA92F-5AE0-40A7-857D-103D7530B351}" destId="{E04D7B8F-8161-4593-B59E-D005F0DB9C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78A5-E07C-49FA-A5FC-CC38A4E39F69}">
      <dsp:nvSpPr>
        <dsp:cNvPr id="0" name=""/>
        <dsp:cNvSpPr/>
      </dsp:nvSpPr>
      <dsp:spPr>
        <a:xfrm>
          <a:off x="989380" y="1811707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Regulatory Schema</a:t>
          </a:r>
          <a:endParaRPr lang="en-US" sz="900" kern="1200" dirty="0"/>
        </a:p>
      </dsp:txBody>
      <dsp:txXfrm>
        <a:off x="1167457" y="1964618"/>
        <a:ext cx="793551" cy="681401"/>
      </dsp:txXfrm>
    </dsp:sp>
    <dsp:sp modelId="{B3D4C6CD-EDF5-4264-8669-86FBA3974411}">
      <dsp:nvSpPr>
        <dsp:cNvPr id="0" name=""/>
        <dsp:cNvSpPr/>
      </dsp:nvSpPr>
      <dsp:spPr>
        <a:xfrm>
          <a:off x="1016812" y="2253036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8988B-E05E-4FC1-B93E-32D1B7F187B4}">
      <dsp:nvSpPr>
        <dsp:cNvPr id="0" name=""/>
        <dsp:cNvSpPr/>
      </dsp:nvSpPr>
      <dsp:spPr>
        <a:xfrm>
          <a:off x="0" y="1265813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50E1C-616A-4E09-9674-489058EC08B3}">
      <dsp:nvSpPr>
        <dsp:cNvPr id="0" name=""/>
        <dsp:cNvSpPr/>
      </dsp:nvSpPr>
      <dsp:spPr>
        <a:xfrm>
          <a:off x="787603" y="2122052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5549E-8F5D-4D4D-8D8A-7B286CE23D99}">
      <dsp:nvSpPr>
        <dsp:cNvPr id="0" name=""/>
        <dsp:cNvSpPr/>
      </dsp:nvSpPr>
      <dsp:spPr>
        <a:xfrm>
          <a:off x="1978761" y="1262836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Market insight</a:t>
          </a:r>
          <a:endParaRPr lang="en-US" sz="900" kern="1200" dirty="0"/>
        </a:p>
      </dsp:txBody>
      <dsp:txXfrm>
        <a:off x="2156838" y="1415747"/>
        <a:ext cx="793551" cy="681401"/>
      </dsp:txXfrm>
    </dsp:sp>
    <dsp:sp modelId="{CB79F11F-BE31-4C19-88C6-9956D54F8BE3}">
      <dsp:nvSpPr>
        <dsp:cNvPr id="0" name=""/>
        <dsp:cNvSpPr/>
      </dsp:nvSpPr>
      <dsp:spPr>
        <a:xfrm>
          <a:off x="2770022" y="2116842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AB4F7-5771-4215-BDD1-AEBD2ACBD863}">
      <dsp:nvSpPr>
        <dsp:cNvPr id="0" name=""/>
        <dsp:cNvSpPr/>
      </dsp:nvSpPr>
      <dsp:spPr>
        <a:xfrm>
          <a:off x="2967532" y="1809474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B62D0-3442-49D8-ADE8-172CE9F41E78}">
      <dsp:nvSpPr>
        <dsp:cNvPr id="0" name=""/>
        <dsp:cNvSpPr/>
      </dsp:nvSpPr>
      <dsp:spPr>
        <a:xfrm>
          <a:off x="2995574" y="2248943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A123C-BFF8-473B-B670-DC0D43E0D182}">
      <dsp:nvSpPr>
        <dsp:cNvPr id="0" name=""/>
        <dsp:cNvSpPr/>
      </dsp:nvSpPr>
      <dsp:spPr>
        <a:xfrm>
          <a:off x="989380" y="720292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Communication and Culture</a:t>
          </a:r>
          <a:endParaRPr lang="en-US" sz="900" kern="1200" dirty="0"/>
        </a:p>
      </dsp:txBody>
      <dsp:txXfrm>
        <a:off x="1167457" y="873203"/>
        <a:ext cx="793551" cy="681401"/>
      </dsp:txXfrm>
    </dsp:sp>
    <dsp:sp modelId="{2F370F4B-B3F7-4415-A945-43877E5FC79E}">
      <dsp:nvSpPr>
        <dsp:cNvPr id="0" name=""/>
        <dsp:cNvSpPr/>
      </dsp:nvSpPr>
      <dsp:spPr>
        <a:xfrm>
          <a:off x="1772107" y="733688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DB66E-EA74-4892-94FD-C983FF4C6E93}">
      <dsp:nvSpPr>
        <dsp:cNvPr id="0" name=""/>
        <dsp:cNvSpPr/>
      </dsp:nvSpPr>
      <dsp:spPr>
        <a:xfrm>
          <a:off x="1978761" y="171421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FB009-6BDB-498B-9C43-D0BBAA7872C4}">
      <dsp:nvSpPr>
        <dsp:cNvPr id="0" name=""/>
        <dsp:cNvSpPr/>
      </dsp:nvSpPr>
      <dsp:spPr>
        <a:xfrm>
          <a:off x="2011070" y="608657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F2ACE-A41E-4FBB-8F9E-BA4CA3B99E0B}">
      <dsp:nvSpPr>
        <dsp:cNvPr id="0" name=""/>
        <dsp:cNvSpPr/>
      </dsp:nvSpPr>
      <dsp:spPr>
        <a:xfrm>
          <a:off x="2967532" y="718059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Competitor Set</a:t>
          </a:r>
          <a:endParaRPr lang="en-US" sz="900" kern="1200" dirty="0"/>
        </a:p>
      </dsp:txBody>
      <dsp:txXfrm>
        <a:off x="3145609" y="870970"/>
        <a:ext cx="793551" cy="681401"/>
      </dsp:txXfrm>
    </dsp:sp>
    <dsp:sp modelId="{EB5579C2-DF36-423D-9755-DC2C471313AC}">
      <dsp:nvSpPr>
        <dsp:cNvPr id="0" name=""/>
        <dsp:cNvSpPr/>
      </dsp:nvSpPr>
      <dsp:spPr>
        <a:xfrm>
          <a:off x="3962400" y="1155667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C562A-617A-4AD0-9C6A-FBF9B51FF0AC}">
      <dsp:nvSpPr>
        <dsp:cNvPr id="0" name=""/>
        <dsp:cNvSpPr/>
      </dsp:nvSpPr>
      <dsp:spPr>
        <a:xfrm>
          <a:off x="3956913" y="1273256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62711-BAAA-4AC0-8F4B-FD20EF300365}">
      <dsp:nvSpPr>
        <dsp:cNvPr id="0" name=""/>
        <dsp:cNvSpPr/>
      </dsp:nvSpPr>
      <dsp:spPr>
        <a:xfrm>
          <a:off x="4181246" y="1290745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AC655-3BBC-4B0F-B233-4E5213FA75B8}">
      <dsp:nvSpPr>
        <dsp:cNvPr id="0" name=""/>
        <dsp:cNvSpPr/>
      </dsp:nvSpPr>
      <dsp:spPr>
        <a:xfrm>
          <a:off x="3956913" y="181840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Grower needs</a:t>
          </a:r>
          <a:endParaRPr lang="en-US" sz="900" kern="1200" dirty="0"/>
        </a:p>
      </dsp:txBody>
      <dsp:txXfrm>
        <a:off x="4134990" y="334751"/>
        <a:ext cx="793551" cy="681401"/>
      </dsp:txXfrm>
    </dsp:sp>
    <dsp:sp modelId="{53956C13-6E50-4558-8D99-065ED501483D}">
      <dsp:nvSpPr>
        <dsp:cNvPr id="0" name=""/>
        <dsp:cNvSpPr/>
      </dsp:nvSpPr>
      <dsp:spPr>
        <a:xfrm>
          <a:off x="4951780" y="624286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72125-44B6-406B-840A-3934A8761432}">
      <dsp:nvSpPr>
        <dsp:cNvPr id="0" name=""/>
        <dsp:cNvSpPr/>
      </dsp:nvSpPr>
      <dsp:spPr>
        <a:xfrm>
          <a:off x="4946294" y="732571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F18D1-0D96-460F-80D6-E033649BAC36}">
      <dsp:nvSpPr>
        <dsp:cNvPr id="0" name=""/>
        <dsp:cNvSpPr/>
      </dsp:nvSpPr>
      <dsp:spPr>
        <a:xfrm>
          <a:off x="5175504" y="754526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19D46-9BA6-4B70-9130-33492220E989}">
      <dsp:nvSpPr>
        <dsp:cNvPr id="0" name=""/>
        <dsp:cNvSpPr/>
      </dsp:nvSpPr>
      <dsp:spPr>
        <a:xfrm>
          <a:off x="4946294" y="1822126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Food chain </a:t>
          </a:r>
          <a:endParaRPr lang="en-US" sz="900" kern="1200" dirty="0"/>
        </a:p>
      </dsp:txBody>
      <dsp:txXfrm>
        <a:off x="5124371" y="1975037"/>
        <a:ext cx="793551" cy="681401"/>
      </dsp:txXfrm>
    </dsp:sp>
    <dsp:sp modelId="{CA9EEF4D-5FF8-4EE0-AC0A-6FBA60AC8B5A}">
      <dsp:nvSpPr>
        <dsp:cNvPr id="0" name=""/>
        <dsp:cNvSpPr/>
      </dsp:nvSpPr>
      <dsp:spPr>
        <a:xfrm>
          <a:off x="5174284" y="2686923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EEBBC-DC3C-4EEC-B90D-962B92FC0B0A}">
      <dsp:nvSpPr>
        <dsp:cNvPr id="0" name=""/>
        <dsp:cNvSpPr/>
      </dsp:nvSpPr>
      <dsp:spPr>
        <a:xfrm>
          <a:off x="3956913" y="2362810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27AAB-BC69-4453-9433-883FCC0EE21D}">
      <dsp:nvSpPr>
        <dsp:cNvPr id="0" name=""/>
        <dsp:cNvSpPr/>
      </dsp:nvSpPr>
      <dsp:spPr>
        <a:xfrm>
          <a:off x="4960924" y="2795953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DD623-ACC4-43B7-9788-193092FFA71E}">
      <dsp:nvSpPr>
        <dsp:cNvPr id="0" name=""/>
        <dsp:cNvSpPr/>
      </dsp:nvSpPr>
      <dsp:spPr>
        <a:xfrm>
          <a:off x="1977542" y="2356484"/>
          <a:ext cx="1149705" cy="987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Agronomic practice</a:t>
          </a:r>
          <a:endParaRPr lang="en-US" sz="900" kern="1200" dirty="0"/>
        </a:p>
      </dsp:txBody>
      <dsp:txXfrm>
        <a:off x="2155619" y="2509395"/>
        <a:ext cx="793551" cy="681401"/>
      </dsp:txXfrm>
    </dsp:sp>
    <dsp:sp modelId="{1017B2DA-1514-4DD3-B239-712CCAFC608C}">
      <dsp:nvSpPr>
        <dsp:cNvPr id="0" name=""/>
        <dsp:cNvSpPr/>
      </dsp:nvSpPr>
      <dsp:spPr>
        <a:xfrm>
          <a:off x="2010460" y="2794093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E344F-A495-4CBD-AB83-AA537CF8A2C7}">
      <dsp:nvSpPr>
        <dsp:cNvPr id="0" name=""/>
        <dsp:cNvSpPr/>
      </dsp:nvSpPr>
      <dsp:spPr>
        <a:xfrm>
          <a:off x="988771" y="2905355"/>
          <a:ext cx="1149705" cy="9872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D7B8F-8161-4593-B59E-D005F0DB9C59}">
      <dsp:nvSpPr>
        <dsp:cNvPr id="0" name=""/>
        <dsp:cNvSpPr/>
      </dsp:nvSpPr>
      <dsp:spPr>
        <a:xfrm>
          <a:off x="1770887" y="2919123"/>
          <a:ext cx="134112" cy="115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62397E-D801-4226-B607-2C113B0FF4E8}" type="datetimeFigureOut">
              <a:rPr lang="en-US"/>
              <a:pPr>
                <a:defRPr/>
              </a:pPr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A8D128-3D8B-472F-A8A9-EBFB9E4F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CD78C9-6EFB-4D2B-98A2-C2F83D359A63}" type="datetimeFigureOut">
              <a:rPr lang="en-US"/>
              <a:pPr>
                <a:defRPr/>
              </a:pPr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B3C343-E53C-4FA6-BE14-7CE7628E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2C7C15-A068-48E8-B957-0A0F059FAF5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713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3C343-E53C-4FA6-BE14-7CE7628E25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7001"/>
            <a:ext cx="91440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598" y="322263"/>
            <a:ext cx="1634728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3" y="225425"/>
            <a:ext cx="17192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2674144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03181" y="0"/>
            <a:ext cx="2740819" cy="294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665119" y="506414"/>
            <a:ext cx="1538288" cy="1722437"/>
          </a:xfrm>
          <a:prstGeom prst="hexagon">
            <a:avLst/>
          </a:prstGeom>
          <a:solidFill>
            <a:srgbClr val="46B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Hexagon 7"/>
          <p:cNvSpPr/>
          <p:nvPr/>
        </p:nvSpPr>
        <p:spPr>
          <a:xfrm>
            <a:off x="7946231" y="1588"/>
            <a:ext cx="1215629" cy="1320800"/>
          </a:xfrm>
          <a:custGeom>
            <a:avLst/>
            <a:gdLst>
              <a:gd name="connsiteX0" fmla="*/ 0 w 2050992"/>
              <a:gd name="connsiteY0" fmla="*/ 861694 h 1723387"/>
              <a:gd name="connsiteX1" fmla="*/ 430847 w 2050992"/>
              <a:gd name="connsiteY1" fmla="*/ 0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2050992"/>
              <a:gd name="connsiteY0" fmla="*/ 861694 h 1723387"/>
              <a:gd name="connsiteX1" fmla="*/ 231062 w 2050992"/>
              <a:gd name="connsiteY1" fmla="*/ 403412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2050992"/>
              <a:gd name="connsiteY0" fmla="*/ 458282 h 1319975"/>
              <a:gd name="connsiteX1" fmla="*/ 231062 w 2050992"/>
              <a:gd name="connsiteY1" fmla="*/ 0 h 1319975"/>
              <a:gd name="connsiteX2" fmla="*/ 1287811 w 2050992"/>
              <a:gd name="connsiteY2" fmla="*/ 441832 h 1319975"/>
              <a:gd name="connsiteX3" fmla="*/ 2050992 w 2050992"/>
              <a:gd name="connsiteY3" fmla="*/ 458282 h 1319975"/>
              <a:gd name="connsiteX4" fmla="*/ 1620145 w 2050992"/>
              <a:gd name="connsiteY4" fmla="*/ 1319975 h 1319975"/>
              <a:gd name="connsiteX5" fmla="*/ 430847 w 2050992"/>
              <a:gd name="connsiteY5" fmla="*/ 1319975 h 1319975"/>
              <a:gd name="connsiteX6" fmla="*/ 0 w 2050992"/>
              <a:gd name="connsiteY6" fmla="*/ 458282 h 1319975"/>
              <a:gd name="connsiteX0" fmla="*/ 0 w 2050992"/>
              <a:gd name="connsiteY0" fmla="*/ 458282 h 1319975"/>
              <a:gd name="connsiteX1" fmla="*/ 231062 w 2050992"/>
              <a:gd name="connsiteY1" fmla="*/ 0 h 1319975"/>
              <a:gd name="connsiteX2" fmla="*/ 1597093 w 2050992"/>
              <a:gd name="connsiteY2" fmla="*/ 0 h 1319975"/>
              <a:gd name="connsiteX3" fmla="*/ 2050992 w 2050992"/>
              <a:gd name="connsiteY3" fmla="*/ 458282 h 1319975"/>
              <a:gd name="connsiteX4" fmla="*/ 1620145 w 2050992"/>
              <a:gd name="connsiteY4" fmla="*/ 1319975 h 1319975"/>
              <a:gd name="connsiteX5" fmla="*/ 430847 w 2050992"/>
              <a:gd name="connsiteY5" fmla="*/ 1319975 h 1319975"/>
              <a:gd name="connsiteX6" fmla="*/ 0 w 2050992"/>
              <a:gd name="connsiteY6" fmla="*/ 458282 h 1319975"/>
              <a:gd name="connsiteX0" fmla="*/ 0 w 1620145"/>
              <a:gd name="connsiteY0" fmla="*/ 458282 h 1319975"/>
              <a:gd name="connsiteX1" fmla="*/ 231062 w 1620145"/>
              <a:gd name="connsiteY1" fmla="*/ 0 h 1319975"/>
              <a:gd name="connsiteX2" fmla="*/ 1597093 w 1620145"/>
              <a:gd name="connsiteY2" fmla="*/ 0 h 1319975"/>
              <a:gd name="connsiteX3" fmla="*/ 1599555 w 1620145"/>
              <a:gd name="connsiteY3" fmla="*/ 454440 h 1319975"/>
              <a:gd name="connsiteX4" fmla="*/ 1620145 w 1620145"/>
              <a:gd name="connsiteY4" fmla="*/ 1319975 h 1319975"/>
              <a:gd name="connsiteX5" fmla="*/ 430847 w 1620145"/>
              <a:gd name="connsiteY5" fmla="*/ 1319975 h 1319975"/>
              <a:gd name="connsiteX6" fmla="*/ 0 w 1620145"/>
              <a:gd name="connsiteY6" fmla="*/ 458282 h 13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145" h="1319975">
                <a:moveTo>
                  <a:pt x="0" y="458282"/>
                </a:moveTo>
                <a:lnTo>
                  <a:pt x="231062" y="0"/>
                </a:lnTo>
                <a:lnTo>
                  <a:pt x="1597093" y="0"/>
                </a:lnTo>
                <a:cubicBezTo>
                  <a:pt x="1597914" y="151480"/>
                  <a:pt x="1598734" y="302960"/>
                  <a:pt x="1599555" y="454440"/>
                </a:cubicBezTo>
                <a:lnTo>
                  <a:pt x="1620145" y="1319975"/>
                </a:lnTo>
                <a:lnTo>
                  <a:pt x="430847" y="1319975"/>
                </a:lnTo>
                <a:lnTo>
                  <a:pt x="0" y="4582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Hexagon 10"/>
          <p:cNvSpPr/>
          <p:nvPr/>
        </p:nvSpPr>
        <p:spPr>
          <a:xfrm>
            <a:off x="7946231" y="1414464"/>
            <a:ext cx="1215629" cy="1722437"/>
          </a:xfrm>
          <a:custGeom>
            <a:avLst/>
            <a:gdLst>
              <a:gd name="connsiteX0" fmla="*/ 0 w 2050992"/>
              <a:gd name="connsiteY0" fmla="*/ 861694 h 1723387"/>
              <a:gd name="connsiteX1" fmla="*/ 430847 w 2050992"/>
              <a:gd name="connsiteY1" fmla="*/ 0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1620145"/>
              <a:gd name="connsiteY0" fmla="*/ 861694 h 1723387"/>
              <a:gd name="connsiteX1" fmla="*/ 430847 w 1620145"/>
              <a:gd name="connsiteY1" fmla="*/ 0 h 1723387"/>
              <a:gd name="connsiteX2" fmla="*/ 1620145 w 1620145"/>
              <a:gd name="connsiteY2" fmla="*/ 0 h 1723387"/>
              <a:gd name="connsiteX3" fmla="*/ 1620145 w 1620145"/>
              <a:gd name="connsiteY3" fmla="*/ 1723387 h 1723387"/>
              <a:gd name="connsiteX4" fmla="*/ 430847 w 1620145"/>
              <a:gd name="connsiteY4" fmla="*/ 1723387 h 1723387"/>
              <a:gd name="connsiteX5" fmla="*/ 0 w 1620145"/>
              <a:gd name="connsiteY5" fmla="*/ 861694 h 17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145" h="1723387">
                <a:moveTo>
                  <a:pt x="0" y="861694"/>
                </a:moveTo>
                <a:lnTo>
                  <a:pt x="430847" y="0"/>
                </a:lnTo>
                <a:lnTo>
                  <a:pt x="1620145" y="0"/>
                </a:lnTo>
                <a:lnTo>
                  <a:pt x="1620145" y="1723387"/>
                </a:lnTo>
                <a:lnTo>
                  <a:pt x="430847" y="1723387"/>
                </a:lnTo>
                <a:lnTo>
                  <a:pt x="0" y="861694"/>
                </a:lnTo>
                <a:close/>
              </a:path>
            </a:pathLst>
          </a:custGeom>
          <a:solidFill>
            <a:srgbClr val="6B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Hexagon 19"/>
          <p:cNvSpPr/>
          <p:nvPr/>
        </p:nvSpPr>
        <p:spPr>
          <a:xfrm>
            <a:off x="8246269" y="6238875"/>
            <a:ext cx="752475" cy="636588"/>
          </a:xfrm>
          <a:custGeom>
            <a:avLst/>
            <a:gdLst>
              <a:gd name="connsiteX0" fmla="*/ 0 w 1002817"/>
              <a:gd name="connsiteY0" fmla="*/ 421319 h 842637"/>
              <a:gd name="connsiteX1" fmla="*/ 210659 w 1002817"/>
              <a:gd name="connsiteY1" fmla="*/ 0 h 842637"/>
              <a:gd name="connsiteX2" fmla="*/ 792158 w 1002817"/>
              <a:gd name="connsiteY2" fmla="*/ 0 h 842637"/>
              <a:gd name="connsiteX3" fmla="*/ 1002817 w 1002817"/>
              <a:gd name="connsiteY3" fmla="*/ 421319 h 842637"/>
              <a:gd name="connsiteX4" fmla="*/ 792158 w 1002817"/>
              <a:gd name="connsiteY4" fmla="*/ 842637 h 842637"/>
              <a:gd name="connsiteX5" fmla="*/ 210659 w 1002817"/>
              <a:gd name="connsiteY5" fmla="*/ 842637 h 842637"/>
              <a:gd name="connsiteX6" fmla="*/ 0 w 1002817"/>
              <a:gd name="connsiteY6" fmla="*/ 421319 h 842637"/>
              <a:gd name="connsiteX0" fmla="*/ 0 w 1002817"/>
              <a:gd name="connsiteY0" fmla="*/ 421319 h 842637"/>
              <a:gd name="connsiteX1" fmla="*/ 210659 w 1002817"/>
              <a:gd name="connsiteY1" fmla="*/ 0 h 842637"/>
              <a:gd name="connsiteX2" fmla="*/ 792158 w 1002817"/>
              <a:gd name="connsiteY2" fmla="*/ 0 h 842637"/>
              <a:gd name="connsiteX3" fmla="*/ 1002817 w 1002817"/>
              <a:gd name="connsiteY3" fmla="*/ 421319 h 842637"/>
              <a:gd name="connsiteX4" fmla="*/ 792158 w 1002817"/>
              <a:gd name="connsiteY4" fmla="*/ 842637 h 842637"/>
              <a:gd name="connsiteX5" fmla="*/ 105004 w 1002817"/>
              <a:gd name="connsiteY5" fmla="*/ 631326 h 842637"/>
              <a:gd name="connsiteX6" fmla="*/ 0 w 1002817"/>
              <a:gd name="connsiteY6" fmla="*/ 421319 h 842637"/>
              <a:gd name="connsiteX0" fmla="*/ 0 w 1002817"/>
              <a:gd name="connsiteY0" fmla="*/ 421319 h 635168"/>
              <a:gd name="connsiteX1" fmla="*/ 210659 w 1002817"/>
              <a:gd name="connsiteY1" fmla="*/ 0 h 635168"/>
              <a:gd name="connsiteX2" fmla="*/ 792158 w 1002817"/>
              <a:gd name="connsiteY2" fmla="*/ 0 h 635168"/>
              <a:gd name="connsiteX3" fmla="*/ 1002817 w 1002817"/>
              <a:gd name="connsiteY3" fmla="*/ 421319 h 635168"/>
              <a:gd name="connsiteX4" fmla="*/ 897813 w 1002817"/>
              <a:gd name="connsiteY4" fmla="*/ 635168 h 635168"/>
              <a:gd name="connsiteX5" fmla="*/ 105004 w 1002817"/>
              <a:gd name="connsiteY5" fmla="*/ 631326 h 635168"/>
              <a:gd name="connsiteX6" fmla="*/ 0 w 1002817"/>
              <a:gd name="connsiteY6" fmla="*/ 421319 h 635168"/>
              <a:gd name="connsiteX0" fmla="*/ 0 w 1002817"/>
              <a:gd name="connsiteY0" fmla="*/ 421319 h 635168"/>
              <a:gd name="connsiteX1" fmla="*/ 210659 w 1002817"/>
              <a:gd name="connsiteY1" fmla="*/ 0 h 635168"/>
              <a:gd name="connsiteX2" fmla="*/ 792158 w 1002817"/>
              <a:gd name="connsiteY2" fmla="*/ 0 h 635168"/>
              <a:gd name="connsiteX3" fmla="*/ 1002817 w 1002817"/>
              <a:gd name="connsiteY3" fmla="*/ 421319 h 635168"/>
              <a:gd name="connsiteX4" fmla="*/ 897813 w 1002817"/>
              <a:gd name="connsiteY4" fmla="*/ 635168 h 635168"/>
              <a:gd name="connsiteX5" fmla="*/ 108846 w 1002817"/>
              <a:gd name="connsiteY5" fmla="*/ 635168 h 635168"/>
              <a:gd name="connsiteX6" fmla="*/ 0 w 1002817"/>
              <a:gd name="connsiteY6" fmla="*/ 421319 h 63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817" h="635168">
                <a:moveTo>
                  <a:pt x="0" y="421319"/>
                </a:moveTo>
                <a:lnTo>
                  <a:pt x="210659" y="0"/>
                </a:lnTo>
                <a:lnTo>
                  <a:pt x="792158" y="0"/>
                </a:lnTo>
                <a:lnTo>
                  <a:pt x="1002817" y="421319"/>
                </a:lnTo>
                <a:lnTo>
                  <a:pt x="897813" y="635168"/>
                </a:lnTo>
                <a:lnTo>
                  <a:pt x="108846" y="635168"/>
                </a:lnTo>
                <a:lnTo>
                  <a:pt x="0" y="421319"/>
                </a:lnTo>
                <a:close/>
              </a:path>
            </a:pathLst>
          </a:custGeom>
          <a:solidFill>
            <a:srgbClr val="FAA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Hexagon 20"/>
          <p:cNvSpPr/>
          <p:nvPr/>
        </p:nvSpPr>
        <p:spPr>
          <a:xfrm>
            <a:off x="8487967" y="5059363"/>
            <a:ext cx="658415" cy="1103312"/>
          </a:xfrm>
          <a:custGeom>
            <a:avLst/>
            <a:gdLst>
              <a:gd name="connsiteX0" fmla="*/ 0 w 1311732"/>
              <a:gd name="connsiteY0" fmla="*/ 551105 h 1102209"/>
              <a:gd name="connsiteX1" fmla="*/ 275552 w 1311732"/>
              <a:gd name="connsiteY1" fmla="*/ 0 h 1102209"/>
              <a:gd name="connsiteX2" fmla="*/ 1036180 w 1311732"/>
              <a:gd name="connsiteY2" fmla="*/ 0 h 1102209"/>
              <a:gd name="connsiteX3" fmla="*/ 1311732 w 1311732"/>
              <a:gd name="connsiteY3" fmla="*/ 551105 h 1102209"/>
              <a:gd name="connsiteX4" fmla="*/ 1036180 w 1311732"/>
              <a:gd name="connsiteY4" fmla="*/ 1102209 h 1102209"/>
              <a:gd name="connsiteX5" fmla="*/ 275552 w 1311732"/>
              <a:gd name="connsiteY5" fmla="*/ 1102209 h 1102209"/>
              <a:gd name="connsiteX6" fmla="*/ 0 w 1311732"/>
              <a:gd name="connsiteY6" fmla="*/ 551105 h 1102209"/>
              <a:gd name="connsiteX0" fmla="*/ 0 w 1036180"/>
              <a:gd name="connsiteY0" fmla="*/ 551105 h 1102209"/>
              <a:gd name="connsiteX1" fmla="*/ 275552 w 1036180"/>
              <a:gd name="connsiteY1" fmla="*/ 0 h 1102209"/>
              <a:gd name="connsiteX2" fmla="*/ 1036180 w 1036180"/>
              <a:gd name="connsiteY2" fmla="*/ 0 h 1102209"/>
              <a:gd name="connsiteX3" fmla="*/ 1036180 w 1036180"/>
              <a:gd name="connsiteY3" fmla="*/ 1102209 h 1102209"/>
              <a:gd name="connsiteX4" fmla="*/ 275552 w 1036180"/>
              <a:gd name="connsiteY4" fmla="*/ 1102209 h 1102209"/>
              <a:gd name="connsiteX5" fmla="*/ 0 w 1036180"/>
              <a:gd name="connsiteY5" fmla="*/ 551105 h 1102209"/>
              <a:gd name="connsiteX0" fmla="*/ 0 w 1036180"/>
              <a:gd name="connsiteY0" fmla="*/ 551105 h 1102209"/>
              <a:gd name="connsiteX1" fmla="*/ 275552 w 1036180"/>
              <a:gd name="connsiteY1" fmla="*/ 0 h 1102209"/>
              <a:gd name="connsiteX2" fmla="*/ 1036180 w 1036180"/>
              <a:gd name="connsiteY2" fmla="*/ 0 h 1102209"/>
              <a:gd name="connsiteX3" fmla="*/ 871794 w 1036180"/>
              <a:gd name="connsiteY3" fmla="*/ 1102209 h 1102209"/>
              <a:gd name="connsiteX4" fmla="*/ 275552 w 1036180"/>
              <a:gd name="connsiteY4" fmla="*/ 1102209 h 1102209"/>
              <a:gd name="connsiteX5" fmla="*/ 0 w 1036180"/>
              <a:gd name="connsiteY5" fmla="*/ 551105 h 1102209"/>
              <a:gd name="connsiteX0" fmla="*/ 0 w 1036180"/>
              <a:gd name="connsiteY0" fmla="*/ 551105 h 1102209"/>
              <a:gd name="connsiteX1" fmla="*/ 275552 w 1036180"/>
              <a:gd name="connsiteY1" fmla="*/ 0 h 1102209"/>
              <a:gd name="connsiteX2" fmla="*/ 1036180 w 1036180"/>
              <a:gd name="connsiteY2" fmla="*/ 0 h 1102209"/>
              <a:gd name="connsiteX3" fmla="*/ 875636 w 1036180"/>
              <a:gd name="connsiteY3" fmla="*/ 1102209 h 1102209"/>
              <a:gd name="connsiteX4" fmla="*/ 275552 w 1036180"/>
              <a:gd name="connsiteY4" fmla="*/ 1102209 h 1102209"/>
              <a:gd name="connsiteX5" fmla="*/ 0 w 1036180"/>
              <a:gd name="connsiteY5" fmla="*/ 551105 h 1102209"/>
              <a:gd name="connsiteX0" fmla="*/ 0 w 880578"/>
              <a:gd name="connsiteY0" fmla="*/ 553026 h 1104130"/>
              <a:gd name="connsiteX1" fmla="*/ 275552 w 880578"/>
              <a:gd name="connsiteY1" fmla="*/ 1921 h 1104130"/>
              <a:gd name="connsiteX2" fmla="*/ 880578 w 880578"/>
              <a:gd name="connsiteY2" fmla="*/ 0 h 1104130"/>
              <a:gd name="connsiteX3" fmla="*/ 875636 w 880578"/>
              <a:gd name="connsiteY3" fmla="*/ 1104130 h 1104130"/>
              <a:gd name="connsiteX4" fmla="*/ 275552 w 880578"/>
              <a:gd name="connsiteY4" fmla="*/ 1104130 h 1104130"/>
              <a:gd name="connsiteX5" fmla="*/ 0 w 880578"/>
              <a:gd name="connsiteY5" fmla="*/ 553026 h 1104130"/>
              <a:gd name="connsiteX0" fmla="*/ 0 w 876736"/>
              <a:gd name="connsiteY0" fmla="*/ 553026 h 1104130"/>
              <a:gd name="connsiteX1" fmla="*/ 275552 w 876736"/>
              <a:gd name="connsiteY1" fmla="*/ 1921 h 1104130"/>
              <a:gd name="connsiteX2" fmla="*/ 876736 w 876736"/>
              <a:gd name="connsiteY2" fmla="*/ 0 h 1104130"/>
              <a:gd name="connsiteX3" fmla="*/ 875636 w 876736"/>
              <a:gd name="connsiteY3" fmla="*/ 1104130 h 1104130"/>
              <a:gd name="connsiteX4" fmla="*/ 275552 w 876736"/>
              <a:gd name="connsiteY4" fmla="*/ 1104130 h 1104130"/>
              <a:gd name="connsiteX5" fmla="*/ 0 w 876736"/>
              <a:gd name="connsiteY5" fmla="*/ 553026 h 110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736" h="1104130">
                <a:moveTo>
                  <a:pt x="0" y="553026"/>
                </a:moveTo>
                <a:lnTo>
                  <a:pt x="275552" y="1921"/>
                </a:lnTo>
                <a:lnTo>
                  <a:pt x="876736" y="0"/>
                </a:lnTo>
                <a:cubicBezTo>
                  <a:pt x="875089" y="368043"/>
                  <a:pt x="877283" y="736087"/>
                  <a:pt x="875636" y="1104130"/>
                </a:cubicBezTo>
                <a:lnTo>
                  <a:pt x="275552" y="1104130"/>
                </a:lnTo>
                <a:lnTo>
                  <a:pt x="0" y="553026"/>
                </a:lnTo>
                <a:close/>
              </a:path>
            </a:pathLst>
          </a:custGeom>
          <a:solidFill>
            <a:srgbClr val="F5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946193" y="3260752"/>
            <a:ext cx="1215109" cy="1723387"/>
          </a:xfrm>
          <a:custGeom>
            <a:avLst/>
            <a:gdLst>
              <a:gd name="connsiteX0" fmla="*/ 0 w 2050992"/>
              <a:gd name="connsiteY0" fmla="*/ 861694 h 1723387"/>
              <a:gd name="connsiteX1" fmla="*/ 430847 w 2050992"/>
              <a:gd name="connsiteY1" fmla="*/ 0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1620145"/>
              <a:gd name="connsiteY0" fmla="*/ 861694 h 1723387"/>
              <a:gd name="connsiteX1" fmla="*/ 430847 w 1620145"/>
              <a:gd name="connsiteY1" fmla="*/ 0 h 1723387"/>
              <a:gd name="connsiteX2" fmla="*/ 1620145 w 1620145"/>
              <a:gd name="connsiteY2" fmla="*/ 0 h 1723387"/>
              <a:gd name="connsiteX3" fmla="*/ 1620145 w 1620145"/>
              <a:gd name="connsiteY3" fmla="*/ 1723387 h 1723387"/>
              <a:gd name="connsiteX4" fmla="*/ 430847 w 1620145"/>
              <a:gd name="connsiteY4" fmla="*/ 1723387 h 1723387"/>
              <a:gd name="connsiteX5" fmla="*/ 0 w 1620145"/>
              <a:gd name="connsiteY5" fmla="*/ 861694 h 17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145" h="1723387">
                <a:moveTo>
                  <a:pt x="0" y="861694"/>
                </a:moveTo>
                <a:lnTo>
                  <a:pt x="430847" y="0"/>
                </a:lnTo>
                <a:lnTo>
                  <a:pt x="1620145" y="0"/>
                </a:lnTo>
                <a:lnTo>
                  <a:pt x="1620145" y="1723387"/>
                </a:lnTo>
                <a:lnTo>
                  <a:pt x="430847" y="1723387"/>
                </a:lnTo>
                <a:lnTo>
                  <a:pt x="0" y="861694"/>
                </a:lnTo>
                <a:close/>
              </a:path>
            </a:pathLst>
          </a:custGeom>
          <a:solidFill>
            <a:srgbClr val="F5871F"/>
          </a:soli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13043"/>
            <a:ext cx="5486400" cy="2266018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690283"/>
            <a:ext cx="5486400" cy="1472691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6665392" y="2353021"/>
            <a:ext cx="1538244" cy="1723387"/>
          </a:xfrm>
          <a:prstGeom prst="hexagon">
            <a:avLst/>
          </a:prstGeom>
          <a:solidFill>
            <a:srgbClr val="F5871F"/>
          </a:soli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767237" y="4200077"/>
            <a:ext cx="2721219" cy="2677802"/>
          </a:xfrm>
          <a:custGeom>
            <a:avLst/>
            <a:gdLst>
              <a:gd name="connsiteX0" fmla="*/ 0 w 3628292"/>
              <a:gd name="connsiteY0" fmla="*/ 1639540 h 3279080"/>
              <a:gd name="connsiteX1" fmla="*/ 819770 w 3628292"/>
              <a:gd name="connsiteY1" fmla="*/ 1 h 3279080"/>
              <a:gd name="connsiteX2" fmla="*/ 2808522 w 3628292"/>
              <a:gd name="connsiteY2" fmla="*/ 1 h 3279080"/>
              <a:gd name="connsiteX3" fmla="*/ 3628292 w 3628292"/>
              <a:gd name="connsiteY3" fmla="*/ 1639540 h 3279080"/>
              <a:gd name="connsiteX4" fmla="*/ 2808522 w 3628292"/>
              <a:gd name="connsiteY4" fmla="*/ 3279079 h 3279080"/>
              <a:gd name="connsiteX5" fmla="*/ 819770 w 3628292"/>
              <a:gd name="connsiteY5" fmla="*/ 3279079 h 3279080"/>
              <a:gd name="connsiteX6" fmla="*/ 0 w 3628292"/>
              <a:gd name="connsiteY6" fmla="*/ 1639540 h 3279080"/>
              <a:gd name="connsiteX0" fmla="*/ 0 w 3628292"/>
              <a:gd name="connsiteY0" fmla="*/ 1639539 h 3279078"/>
              <a:gd name="connsiteX1" fmla="*/ 819770 w 3628292"/>
              <a:gd name="connsiteY1" fmla="*/ 0 h 3279078"/>
              <a:gd name="connsiteX2" fmla="*/ 2808522 w 3628292"/>
              <a:gd name="connsiteY2" fmla="*/ 0 h 3279078"/>
              <a:gd name="connsiteX3" fmla="*/ 3628292 w 3628292"/>
              <a:gd name="connsiteY3" fmla="*/ 1639539 h 3279078"/>
              <a:gd name="connsiteX4" fmla="*/ 2808522 w 3628292"/>
              <a:gd name="connsiteY4" fmla="*/ 3279078 h 3279078"/>
              <a:gd name="connsiteX5" fmla="*/ 520093 w 3628292"/>
              <a:gd name="connsiteY5" fmla="*/ 2677802 h 3279078"/>
              <a:gd name="connsiteX6" fmla="*/ 0 w 3628292"/>
              <a:gd name="connsiteY6" fmla="*/ 1639539 h 3279078"/>
              <a:gd name="connsiteX0" fmla="*/ 0 w 3628292"/>
              <a:gd name="connsiteY0" fmla="*/ 1639539 h 2677802"/>
              <a:gd name="connsiteX1" fmla="*/ 819770 w 3628292"/>
              <a:gd name="connsiteY1" fmla="*/ 0 h 2677802"/>
              <a:gd name="connsiteX2" fmla="*/ 2808522 w 3628292"/>
              <a:gd name="connsiteY2" fmla="*/ 0 h 2677802"/>
              <a:gd name="connsiteX3" fmla="*/ 3628292 w 3628292"/>
              <a:gd name="connsiteY3" fmla="*/ 1639539 h 2677802"/>
              <a:gd name="connsiteX4" fmla="*/ 3110120 w 3628292"/>
              <a:gd name="connsiteY4" fmla="*/ 2675881 h 2677802"/>
              <a:gd name="connsiteX5" fmla="*/ 520093 w 3628292"/>
              <a:gd name="connsiteY5" fmla="*/ 2677802 h 2677802"/>
              <a:gd name="connsiteX6" fmla="*/ 0 w 3628292"/>
              <a:gd name="connsiteY6" fmla="*/ 1639539 h 26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292" h="2677802">
                <a:moveTo>
                  <a:pt x="0" y="1639539"/>
                </a:moveTo>
                <a:lnTo>
                  <a:pt x="819770" y="0"/>
                </a:lnTo>
                <a:lnTo>
                  <a:pt x="2808522" y="0"/>
                </a:lnTo>
                <a:lnTo>
                  <a:pt x="3628292" y="1639539"/>
                </a:lnTo>
                <a:lnTo>
                  <a:pt x="3110120" y="2675881"/>
                </a:lnTo>
                <a:lnTo>
                  <a:pt x="520093" y="2677802"/>
                </a:lnTo>
                <a:lnTo>
                  <a:pt x="0" y="1639539"/>
                </a:lnTo>
                <a:close/>
              </a:path>
            </a:pathLst>
          </a:custGeom>
          <a:solidFill>
            <a:srgbClr val="F5871F"/>
          </a:soli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95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 txBox="1">
            <a:spLocks/>
          </p:cNvSpPr>
          <p:nvPr/>
        </p:nvSpPr>
        <p:spPr>
          <a:xfrm>
            <a:off x="64591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270DC3-1D43-48D6-A385-87514D335BCD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2281727" y="365126"/>
            <a:ext cx="5015846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7659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5125"/>
            <a:ext cx="454631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A265-A6BB-4872-A82C-FD98961CF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3043238" y="1671639"/>
            <a:ext cx="3057525" cy="351472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rgbClr val="F5871F"/>
                </a:solidFill>
              </a:rPr>
              <a:t>Thank You!</a:t>
            </a:r>
          </a:p>
        </p:txBody>
      </p:sp>
      <p:sp>
        <p:nvSpPr>
          <p:cNvPr id="6" name="Hexagon 5"/>
          <p:cNvSpPr/>
          <p:nvPr/>
        </p:nvSpPr>
        <p:spPr>
          <a:xfrm>
            <a:off x="5562601" y="4598988"/>
            <a:ext cx="1335881" cy="1536700"/>
          </a:xfrm>
          <a:prstGeom prst="hexagon">
            <a:avLst/>
          </a:prstGeom>
          <a:solidFill>
            <a:srgbClr val="FAA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500" dirty="0">
              <a:solidFill>
                <a:srgbClr val="F5871F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870847" y="5368926"/>
            <a:ext cx="666750" cy="766763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500" dirty="0">
              <a:solidFill>
                <a:srgbClr val="F5871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 bwMode="auto">
          <a:xfrm>
            <a:off x="-5427" y="2819654"/>
            <a:ext cx="2764037" cy="4049872"/>
          </a:xfrm>
          <a:custGeom>
            <a:avLst/>
            <a:gdLst>
              <a:gd name="connsiteX0" fmla="*/ 0 w 4969249"/>
              <a:gd name="connsiteY0" fmla="*/ 2141919 h 4283837"/>
              <a:gd name="connsiteX1" fmla="*/ 1070959 w 4969249"/>
              <a:gd name="connsiteY1" fmla="*/ 1 h 4283837"/>
              <a:gd name="connsiteX2" fmla="*/ 3898290 w 4969249"/>
              <a:gd name="connsiteY2" fmla="*/ 1 h 4283837"/>
              <a:gd name="connsiteX3" fmla="*/ 4969249 w 4969249"/>
              <a:gd name="connsiteY3" fmla="*/ 2141919 h 4283837"/>
              <a:gd name="connsiteX4" fmla="*/ 3898290 w 4969249"/>
              <a:gd name="connsiteY4" fmla="*/ 4283836 h 4283837"/>
              <a:gd name="connsiteX5" fmla="*/ 1070959 w 4969249"/>
              <a:gd name="connsiteY5" fmla="*/ 4283836 h 4283837"/>
              <a:gd name="connsiteX6" fmla="*/ 0 w 4969249"/>
              <a:gd name="connsiteY6" fmla="*/ 2141919 h 4283837"/>
              <a:gd name="connsiteX0" fmla="*/ 0 w 3898290"/>
              <a:gd name="connsiteY0" fmla="*/ 4283835 h 4283835"/>
              <a:gd name="connsiteX1" fmla="*/ 0 w 3898290"/>
              <a:gd name="connsiteY1" fmla="*/ 0 h 4283835"/>
              <a:gd name="connsiteX2" fmla="*/ 2827331 w 3898290"/>
              <a:gd name="connsiteY2" fmla="*/ 0 h 4283835"/>
              <a:gd name="connsiteX3" fmla="*/ 3898290 w 3898290"/>
              <a:gd name="connsiteY3" fmla="*/ 2141918 h 4283835"/>
              <a:gd name="connsiteX4" fmla="*/ 2827331 w 3898290"/>
              <a:gd name="connsiteY4" fmla="*/ 4283835 h 4283835"/>
              <a:gd name="connsiteX5" fmla="*/ 0 w 3898290"/>
              <a:gd name="connsiteY5" fmla="*/ 4283835 h 42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8290" h="4283835">
                <a:moveTo>
                  <a:pt x="0" y="4283835"/>
                </a:moveTo>
                <a:lnTo>
                  <a:pt x="0" y="0"/>
                </a:lnTo>
                <a:lnTo>
                  <a:pt x="2827331" y="0"/>
                </a:lnTo>
                <a:lnTo>
                  <a:pt x="3898290" y="2141918"/>
                </a:lnTo>
                <a:lnTo>
                  <a:pt x="2827331" y="4283835"/>
                </a:lnTo>
                <a:lnTo>
                  <a:pt x="0" y="4283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 bwMode="auto">
          <a:xfrm flipH="1">
            <a:off x="6459060" y="6724"/>
            <a:ext cx="2684940" cy="3938553"/>
          </a:xfrm>
          <a:custGeom>
            <a:avLst/>
            <a:gdLst>
              <a:gd name="connsiteX0" fmla="*/ 0 w 4969249"/>
              <a:gd name="connsiteY0" fmla="*/ 2141919 h 4283837"/>
              <a:gd name="connsiteX1" fmla="*/ 1070959 w 4969249"/>
              <a:gd name="connsiteY1" fmla="*/ 1 h 4283837"/>
              <a:gd name="connsiteX2" fmla="*/ 3898290 w 4969249"/>
              <a:gd name="connsiteY2" fmla="*/ 1 h 4283837"/>
              <a:gd name="connsiteX3" fmla="*/ 4969249 w 4969249"/>
              <a:gd name="connsiteY3" fmla="*/ 2141919 h 4283837"/>
              <a:gd name="connsiteX4" fmla="*/ 3898290 w 4969249"/>
              <a:gd name="connsiteY4" fmla="*/ 4283836 h 4283837"/>
              <a:gd name="connsiteX5" fmla="*/ 1070959 w 4969249"/>
              <a:gd name="connsiteY5" fmla="*/ 4283836 h 4283837"/>
              <a:gd name="connsiteX6" fmla="*/ 0 w 4969249"/>
              <a:gd name="connsiteY6" fmla="*/ 2141919 h 4283837"/>
              <a:gd name="connsiteX0" fmla="*/ 0 w 3898290"/>
              <a:gd name="connsiteY0" fmla="*/ 4283835 h 4283835"/>
              <a:gd name="connsiteX1" fmla="*/ 0 w 3898290"/>
              <a:gd name="connsiteY1" fmla="*/ 0 h 4283835"/>
              <a:gd name="connsiteX2" fmla="*/ 2827331 w 3898290"/>
              <a:gd name="connsiteY2" fmla="*/ 0 h 4283835"/>
              <a:gd name="connsiteX3" fmla="*/ 3898290 w 3898290"/>
              <a:gd name="connsiteY3" fmla="*/ 2141918 h 4283835"/>
              <a:gd name="connsiteX4" fmla="*/ 2827331 w 3898290"/>
              <a:gd name="connsiteY4" fmla="*/ 4283835 h 4283835"/>
              <a:gd name="connsiteX5" fmla="*/ 0 w 3898290"/>
              <a:gd name="connsiteY5" fmla="*/ 4283835 h 42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8290" h="4283835">
                <a:moveTo>
                  <a:pt x="0" y="4283835"/>
                </a:moveTo>
                <a:lnTo>
                  <a:pt x="0" y="0"/>
                </a:lnTo>
                <a:lnTo>
                  <a:pt x="2827331" y="0"/>
                </a:lnTo>
                <a:lnTo>
                  <a:pt x="3898290" y="2141918"/>
                </a:lnTo>
                <a:lnTo>
                  <a:pt x="2827331" y="4283835"/>
                </a:lnTo>
                <a:lnTo>
                  <a:pt x="0" y="4283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398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2" y="311150"/>
            <a:ext cx="6353175" cy="763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5777" y="1676400"/>
            <a:ext cx="8172450" cy="448627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E2709-D307-45E9-A66C-12E25FBC554B}" type="slidenum">
              <a:rPr lang="en-US" altLang="zh-CN">
                <a:solidFill>
                  <a:srgbClr val="922336"/>
                </a:solidFill>
              </a:rPr>
              <a:pPr/>
              <a:t>‹#›</a:t>
            </a:fld>
            <a:endParaRPr lang="en-GB" altLang="zh-CN" dirty="0">
              <a:solidFill>
                <a:srgbClr val="922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42074"/>
      </p:ext>
    </p:extLst>
  </p:cSld>
  <p:clrMapOvr>
    <a:masterClrMapping/>
  </p:clrMapOvr>
  <p:transition spd="med"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DFE943-9790-4E6A-BAE4-F82FDEEF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535907" y="4267200"/>
            <a:ext cx="741760" cy="833438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605316"/>
            <a:ext cx="7886700" cy="2051726"/>
          </a:xfrm>
        </p:spPr>
        <p:txBody>
          <a:bodyPr>
            <a:normAutofit/>
          </a:bodyPr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84031"/>
            <a:ext cx="7886700" cy="108494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4443209"/>
            <a:ext cx="1742473" cy="2278267"/>
          </a:xfrm>
          <a:custGeom>
            <a:avLst/>
            <a:gdLst>
              <a:gd name="connsiteX0" fmla="*/ 0 w 2967406"/>
              <a:gd name="connsiteY0" fmla="*/ 1246711 h 2493422"/>
              <a:gd name="connsiteX1" fmla="*/ 623356 w 2967406"/>
              <a:gd name="connsiteY1" fmla="*/ 1 h 2493422"/>
              <a:gd name="connsiteX2" fmla="*/ 2344051 w 2967406"/>
              <a:gd name="connsiteY2" fmla="*/ 1 h 2493422"/>
              <a:gd name="connsiteX3" fmla="*/ 2967406 w 2967406"/>
              <a:gd name="connsiteY3" fmla="*/ 1246711 h 2493422"/>
              <a:gd name="connsiteX4" fmla="*/ 2344051 w 2967406"/>
              <a:gd name="connsiteY4" fmla="*/ 2493421 h 2493422"/>
              <a:gd name="connsiteX5" fmla="*/ 623356 w 2967406"/>
              <a:gd name="connsiteY5" fmla="*/ 2493421 h 2493422"/>
              <a:gd name="connsiteX6" fmla="*/ 0 w 2967406"/>
              <a:gd name="connsiteY6" fmla="*/ 1246711 h 2493422"/>
              <a:gd name="connsiteX0" fmla="*/ 0 w 2344050"/>
              <a:gd name="connsiteY0" fmla="*/ 2493420 h 2493420"/>
              <a:gd name="connsiteX1" fmla="*/ 0 w 2344050"/>
              <a:gd name="connsiteY1" fmla="*/ 0 h 2493420"/>
              <a:gd name="connsiteX2" fmla="*/ 1720695 w 2344050"/>
              <a:gd name="connsiteY2" fmla="*/ 0 h 2493420"/>
              <a:gd name="connsiteX3" fmla="*/ 2344050 w 2344050"/>
              <a:gd name="connsiteY3" fmla="*/ 1246710 h 2493420"/>
              <a:gd name="connsiteX4" fmla="*/ 1720695 w 2344050"/>
              <a:gd name="connsiteY4" fmla="*/ 2493420 h 2493420"/>
              <a:gd name="connsiteX5" fmla="*/ 0 w 2344050"/>
              <a:gd name="connsiteY5" fmla="*/ 2493420 h 2493420"/>
              <a:gd name="connsiteX0" fmla="*/ 5137 w 2349187"/>
              <a:gd name="connsiteY0" fmla="*/ 2493420 h 2493420"/>
              <a:gd name="connsiteX1" fmla="*/ 0 w 2349187"/>
              <a:gd name="connsiteY1" fmla="*/ 883578 h 2493420"/>
              <a:gd name="connsiteX2" fmla="*/ 1725832 w 2349187"/>
              <a:gd name="connsiteY2" fmla="*/ 0 h 2493420"/>
              <a:gd name="connsiteX3" fmla="*/ 2349187 w 2349187"/>
              <a:gd name="connsiteY3" fmla="*/ 1246710 h 2493420"/>
              <a:gd name="connsiteX4" fmla="*/ 1725832 w 2349187"/>
              <a:gd name="connsiteY4" fmla="*/ 2493420 h 2493420"/>
              <a:gd name="connsiteX5" fmla="*/ 5137 w 2349187"/>
              <a:gd name="connsiteY5" fmla="*/ 2493420 h 2493420"/>
              <a:gd name="connsiteX0" fmla="*/ 88 w 2344138"/>
              <a:gd name="connsiteY0" fmla="*/ 2493420 h 2493420"/>
              <a:gd name="connsiteX1" fmla="*/ 20637 w 2344138"/>
              <a:gd name="connsiteY1" fmla="*/ 226032 h 2493420"/>
              <a:gd name="connsiteX2" fmla="*/ 1720783 w 2344138"/>
              <a:gd name="connsiteY2" fmla="*/ 0 h 2493420"/>
              <a:gd name="connsiteX3" fmla="*/ 2344138 w 2344138"/>
              <a:gd name="connsiteY3" fmla="*/ 1246710 h 2493420"/>
              <a:gd name="connsiteX4" fmla="*/ 1720783 w 2344138"/>
              <a:gd name="connsiteY4" fmla="*/ 2493420 h 2493420"/>
              <a:gd name="connsiteX5" fmla="*/ 88 w 2344138"/>
              <a:gd name="connsiteY5" fmla="*/ 2493420 h 2493420"/>
              <a:gd name="connsiteX0" fmla="*/ 82 w 2344132"/>
              <a:gd name="connsiteY0" fmla="*/ 2493420 h 2493420"/>
              <a:gd name="connsiteX1" fmla="*/ 22552 w 2344132"/>
              <a:gd name="connsiteY1" fmla="*/ 218348 h 2493420"/>
              <a:gd name="connsiteX2" fmla="*/ 1720777 w 2344132"/>
              <a:gd name="connsiteY2" fmla="*/ 0 h 2493420"/>
              <a:gd name="connsiteX3" fmla="*/ 2344132 w 2344132"/>
              <a:gd name="connsiteY3" fmla="*/ 1246710 h 2493420"/>
              <a:gd name="connsiteX4" fmla="*/ 1720777 w 2344132"/>
              <a:gd name="connsiteY4" fmla="*/ 2493420 h 2493420"/>
              <a:gd name="connsiteX5" fmla="*/ 82 w 2344132"/>
              <a:gd name="connsiteY5" fmla="*/ 2493420 h 2493420"/>
              <a:gd name="connsiteX0" fmla="*/ 82 w 2344132"/>
              <a:gd name="connsiteY0" fmla="*/ 2278267 h 2278267"/>
              <a:gd name="connsiteX1" fmla="*/ 22552 w 2344132"/>
              <a:gd name="connsiteY1" fmla="*/ 3195 h 2278267"/>
              <a:gd name="connsiteX2" fmla="*/ 1830275 w 2344132"/>
              <a:gd name="connsiteY2" fmla="*/ 0 h 2278267"/>
              <a:gd name="connsiteX3" fmla="*/ 2344132 w 2344132"/>
              <a:gd name="connsiteY3" fmla="*/ 1031557 h 2278267"/>
              <a:gd name="connsiteX4" fmla="*/ 1720777 w 2344132"/>
              <a:gd name="connsiteY4" fmla="*/ 2278267 h 2278267"/>
              <a:gd name="connsiteX5" fmla="*/ 82 w 2344132"/>
              <a:gd name="connsiteY5" fmla="*/ 2278267 h 2278267"/>
              <a:gd name="connsiteX0" fmla="*/ 378 w 2323297"/>
              <a:gd name="connsiteY0" fmla="*/ 2278267 h 2278267"/>
              <a:gd name="connsiteX1" fmla="*/ 1717 w 2323297"/>
              <a:gd name="connsiteY1" fmla="*/ 3195 h 2278267"/>
              <a:gd name="connsiteX2" fmla="*/ 1809440 w 2323297"/>
              <a:gd name="connsiteY2" fmla="*/ 0 h 2278267"/>
              <a:gd name="connsiteX3" fmla="*/ 2323297 w 2323297"/>
              <a:gd name="connsiteY3" fmla="*/ 1031557 h 2278267"/>
              <a:gd name="connsiteX4" fmla="*/ 1699942 w 2323297"/>
              <a:gd name="connsiteY4" fmla="*/ 2278267 h 2278267"/>
              <a:gd name="connsiteX5" fmla="*/ 378 w 2323297"/>
              <a:gd name="connsiteY5" fmla="*/ 2278267 h 22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297" h="2278267">
                <a:moveTo>
                  <a:pt x="378" y="2278267"/>
                </a:moveTo>
                <a:cubicBezTo>
                  <a:pt x="-1334" y="1741653"/>
                  <a:pt x="3429" y="539809"/>
                  <a:pt x="1717" y="3195"/>
                </a:cubicBezTo>
                <a:lnTo>
                  <a:pt x="1809440" y="0"/>
                </a:lnTo>
                <a:lnTo>
                  <a:pt x="2323297" y="1031557"/>
                </a:lnTo>
                <a:lnTo>
                  <a:pt x="1699942" y="2278267"/>
                </a:lnTo>
                <a:lnTo>
                  <a:pt x="378" y="2278267"/>
                </a:lnTo>
                <a:close/>
              </a:path>
            </a:pathLst>
          </a:custGeom>
          <a:solidFill>
            <a:srgbClr val="F5871F"/>
          </a:soli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62787" y="6356351"/>
            <a:ext cx="1452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2B45-55CC-40AF-9FCB-D428D85FE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5"/>
          </p:nvPr>
        </p:nvSpPr>
        <p:spPr>
          <a:xfrm>
            <a:off x="2071688" y="6356351"/>
            <a:ext cx="4991100" cy="365125"/>
          </a:xfrm>
        </p:spPr>
        <p:txBody>
          <a:bodyPr/>
          <a:lstStyle>
            <a:lvl1pPr algn="ctr">
              <a:defRPr sz="900">
                <a:solidFill>
                  <a:srgbClr val="F5871F"/>
                </a:solidFill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8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6F1632-A08A-48C3-83A2-B9CE4CD12A74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352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1727" y="365126"/>
            <a:ext cx="5015846" cy="13255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1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0A76CD-D32F-4E6C-8ABE-F02550EAD683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270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270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281727" y="365126"/>
            <a:ext cx="5015846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C704-AF54-4327-8A4F-02D414B27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 txBox="1">
            <a:spLocks/>
          </p:cNvSpPr>
          <p:nvPr/>
        </p:nvSpPr>
        <p:spPr>
          <a:xfrm>
            <a:off x="64591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B60B685-937E-477A-8523-A8662605E5A5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7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7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2281727" y="365126"/>
            <a:ext cx="5015846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5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7"/>
          <p:cNvSpPr txBox="1">
            <a:spLocks/>
          </p:cNvSpPr>
          <p:nvPr/>
        </p:nvSpPr>
        <p:spPr>
          <a:xfrm>
            <a:off x="62686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8A7C0B-F772-4869-8876-9CA006BEE6F0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smtClean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2281727" y="365126"/>
            <a:ext cx="5015846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9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/>
          <p:cNvSpPr txBox="1">
            <a:spLocks/>
          </p:cNvSpPr>
          <p:nvPr/>
        </p:nvSpPr>
        <p:spPr>
          <a:xfrm>
            <a:off x="64591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F5D9763-371C-4AAD-B7E6-F049F09ED2C2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smtClean="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9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 txBox="1">
            <a:spLocks/>
          </p:cNvSpPr>
          <p:nvPr/>
        </p:nvSpPr>
        <p:spPr>
          <a:xfrm>
            <a:off x="64591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F45250-D4FE-403A-9CA3-34702CBE626F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764" y="187325"/>
            <a:ext cx="49154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2144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2232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 txBox="1">
            <a:spLocks/>
          </p:cNvSpPr>
          <p:nvPr/>
        </p:nvSpPr>
        <p:spPr>
          <a:xfrm>
            <a:off x="6459141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F5871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196C97-1182-46D4-ADF0-74BF0EED7130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02978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51437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203178"/>
            <a:ext cx="2949178" cy="29279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7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44328" y="365126"/>
            <a:ext cx="5053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Hexagon 6"/>
          <p:cNvSpPr/>
          <p:nvPr/>
        </p:nvSpPr>
        <p:spPr>
          <a:xfrm>
            <a:off x="7946232" y="-1588"/>
            <a:ext cx="1198960" cy="1323976"/>
          </a:xfrm>
          <a:custGeom>
            <a:avLst/>
            <a:gdLst>
              <a:gd name="connsiteX0" fmla="*/ 0 w 2050992"/>
              <a:gd name="connsiteY0" fmla="*/ 861694 h 1723387"/>
              <a:gd name="connsiteX1" fmla="*/ 430847 w 2050992"/>
              <a:gd name="connsiteY1" fmla="*/ 0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2050992"/>
              <a:gd name="connsiteY0" fmla="*/ 861694 h 1723387"/>
              <a:gd name="connsiteX1" fmla="*/ 430847 w 2050992"/>
              <a:gd name="connsiteY1" fmla="*/ 0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2050992"/>
              <a:gd name="connsiteY0" fmla="*/ 861694 h 1723387"/>
              <a:gd name="connsiteX1" fmla="*/ 229141 w 2050992"/>
              <a:gd name="connsiteY1" fmla="*/ 405333 h 1723387"/>
              <a:gd name="connsiteX2" fmla="*/ 1620145 w 2050992"/>
              <a:gd name="connsiteY2" fmla="*/ 0 h 1723387"/>
              <a:gd name="connsiteX3" fmla="*/ 2050992 w 2050992"/>
              <a:gd name="connsiteY3" fmla="*/ 861694 h 1723387"/>
              <a:gd name="connsiteX4" fmla="*/ 1620145 w 2050992"/>
              <a:gd name="connsiteY4" fmla="*/ 1723387 h 1723387"/>
              <a:gd name="connsiteX5" fmla="*/ 430847 w 2050992"/>
              <a:gd name="connsiteY5" fmla="*/ 1723387 h 1723387"/>
              <a:gd name="connsiteX6" fmla="*/ 0 w 2050992"/>
              <a:gd name="connsiteY6" fmla="*/ 861694 h 1723387"/>
              <a:gd name="connsiteX0" fmla="*/ 0 w 2050992"/>
              <a:gd name="connsiteY0" fmla="*/ 456361 h 1318054"/>
              <a:gd name="connsiteX1" fmla="*/ 229141 w 2050992"/>
              <a:gd name="connsiteY1" fmla="*/ 0 h 1318054"/>
              <a:gd name="connsiteX2" fmla="*/ 1272443 w 2050992"/>
              <a:gd name="connsiteY2" fmla="*/ 451437 h 1318054"/>
              <a:gd name="connsiteX3" fmla="*/ 2050992 w 2050992"/>
              <a:gd name="connsiteY3" fmla="*/ 456361 h 1318054"/>
              <a:gd name="connsiteX4" fmla="*/ 1620145 w 2050992"/>
              <a:gd name="connsiteY4" fmla="*/ 1318054 h 1318054"/>
              <a:gd name="connsiteX5" fmla="*/ 430847 w 2050992"/>
              <a:gd name="connsiteY5" fmla="*/ 1318054 h 1318054"/>
              <a:gd name="connsiteX6" fmla="*/ 0 w 2050992"/>
              <a:gd name="connsiteY6" fmla="*/ 456361 h 1318054"/>
              <a:gd name="connsiteX0" fmla="*/ 0 w 2050992"/>
              <a:gd name="connsiteY0" fmla="*/ 462124 h 1323817"/>
              <a:gd name="connsiteX1" fmla="*/ 229141 w 2050992"/>
              <a:gd name="connsiteY1" fmla="*/ 5763 h 1323817"/>
              <a:gd name="connsiteX2" fmla="*/ 1599014 w 2050992"/>
              <a:gd name="connsiteY2" fmla="*/ 0 h 1323817"/>
              <a:gd name="connsiteX3" fmla="*/ 2050992 w 2050992"/>
              <a:gd name="connsiteY3" fmla="*/ 462124 h 1323817"/>
              <a:gd name="connsiteX4" fmla="*/ 1620145 w 2050992"/>
              <a:gd name="connsiteY4" fmla="*/ 1323817 h 1323817"/>
              <a:gd name="connsiteX5" fmla="*/ 430847 w 2050992"/>
              <a:gd name="connsiteY5" fmla="*/ 1323817 h 1323817"/>
              <a:gd name="connsiteX6" fmla="*/ 0 w 2050992"/>
              <a:gd name="connsiteY6" fmla="*/ 462124 h 1323817"/>
              <a:gd name="connsiteX0" fmla="*/ 0 w 1620145"/>
              <a:gd name="connsiteY0" fmla="*/ 462124 h 1323817"/>
              <a:gd name="connsiteX1" fmla="*/ 229141 w 1620145"/>
              <a:gd name="connsiteY1" fmla="*/ 5763 h 1323817"/>
              <a:gd name="connsiteX2" fmla="*/ 1599014 w 1620145"/>
              <a:gd name="connsiteY2" fmla="*/ 0 h 1323817"/>
              <a:gd name="connsiteX3" fmla="*/ 1609160 w 1620145"/>
              <a:gd name="connsiteY3" fmla="*/ 460203 h 1323817"/>
              <a:gd name="connsiteX4" fmla="*/ 1620145 w 1620145"/>
              <a:gd name="connsiteY4" fmla="*/ 1323817 h 1323817"/>
              <a:gd name="connsiteX5" fmla="*/ 430847 w 1620145"/>
              <a:gd name="connsiteY5" fmla="*/ 1323817 h 1323817"/>
              <a:gd name="connsiteX6" fmla="*/ 0 w 1620145"/>
              <a:gd name="connsiteY6" fmla="*/ 462124 h 1323817"/>
              <a:gd name="connsiteX0" fmla="*/ 0 w 1609160"/>
              <a:gd name="connsiteY0" fmla="*/ 462124 h 1323817"/>
              <a:gd name="connsiteX1" fmla="*/ 229141 w 1609160"/>
              <a:gd name="connsiteY1" fmla="*/ 5763 h 1323817"/>
              <a:gd name="connsiteX2" fmla="*/ 1599014 w 1609160"/>
              <a:gd name="connsiteY2" fmla="*/ 0 h 1323817"/>
              <a:gd name="connsiteX3" fmla="*/ 1609160 w 1609160"/>
              <a:gd name="connsiteY3" fmla="*/ 460203 h 1323817"/>
              <a:gd name="connsiteX4" fmla="*/ 1597093 w 1609160"/>
              <a:gd name="connsiteY4" fmla="*/ 1321896 h 1323817"/>
              <a:gd name="connsiteX5" fmla="*/ 430847 w 1609160"/>
              <a:gd name="connsiteY5" fmla="*/ 1323817 h 1323817"/>
              <a:gd name="connsiteX6" fmla="*/ 0 w 1609160"/>
              <a:gd name="connsiteY6" fmla="*/ 462124 h 1323817"/>
              <a:gd name="connsiteX0" fmla="*/ 0 w 1599014"/>
              <a:gd name="connsiteY0" fmla="*/ 462124 h 1323817"/>
              <a:gd name="connsiteX1" fmla="*/ 229141 w 1599014"/>
              <a:gd name="connsiteY1" fmla="*/ 5763 h 1323817"/>
              <a:gd name="connsiteX2" fmla="*/ 1599014 w 1599014"/>
              <a:gd name="connsiteY2" fmla="*/ 0 h 1323817"/>
              <a:gd name="connsiteX3" fmla="*/ 1349824 w 1599014"/>
              <a:gd name="connsiteY3" fmla="*/ 494781 h 1323817"/>
              <a:gd name="connsiteX4" fmla="*/ 1597093 w 1599014"/>
              <a:gd name="connsiteY4" fmla="*/ 1321896 h 1323817"/>
              <a:gd name="connsiteX5" fmla="*/ 430847 w 1599014"/>
              <a:gd name="connsiteY5" fmla="*/ 1323817 h 1323817"/>
              <a:gd name="connsiteX6" fmla="*/ 0 w 1599014"/>
              <a:gd name="connsiteY6" fmla="*/ 462124 h 1323817"/>
              <a:gd name="connsiteX0" fmla="*/ 0 w 1599014"/>
              <a:gd name="connsiteY0" fmla="*/ 462124 h 1323817"/>
              <a:gd name="connsiteX1" fmla="*/ 229141 w 1599014"/>
              <a:gd name="connsiteY1" fmla="*/ 5763 h 1323817"/>
              <a:gd name="connsiteX2" fmla="*/ 1599014 w 1599014"/>
              <a:gd name="connsiteY2" fmla="*/ 0 h 1323817"/>
              <a:gd name="connsiteX3" fmla="*/ 1597093 w 1599014"/>
              <a:gd name="connsiteY3" fmla="*/ 1321896 h 1323817"/>
              <a:gd name="connsiteX4" fmla="*/ 430847 w 1599014"/>
              <a:gd name="connsiteY4" fmla="*/ 1323817 h 1323817"/>
              <a:gd name="connsiteX5" fmla="*/ 0 w 1599014"/>
              <a:gd name="connsiteY5" fmla="*/ 462124 h 1323817"/>
              <a:gd name="connsiteX0" fmla="*/ 0 w 1599014"/>
              <a:gd name="connsiteY0" fmla="*/ 462124 h 1323817"/>
              <a:gd name="connsiteX1" fmla="*/ 231062 w 1599014"/>
              <a:gd name="connsiteY1" fmla="*/ 5763 h 1323817"/>
              <a:gd name="connsiteX2" fmla="*/ 1599014 w 1599014"/>
              <a:gd name="connsiteY2" fmla="*/ 0 h 1323817"/>
              <a:gd name="connsiteX3" fmla="*/ 1597093 w 1599014"/>
              <a:gd name="connsiteY3" fmla="*/ 1321896 h 1323817"/>
              <a:gd name="connsiteX4" fmla="*/ 430847 w 1599014"/>
              <a:gd name="connsiteY4" fmla="*/ 1323817 h 1323817"/>
              <a:gd name="connsiteX5" fmla="*/ 0 w 1599014"/>
              <a:gd name="connsiteY5" fmla="*/ 462124 h 1323817"/>
              <a:gd name="connsiteX0" fmla="*/ 0 w 1599014"/>
              <a:gd name="connsiteY0" fmla="*/ 462124 h 1323817"/>
              <a:gd name="connsiteX1" fmla="*/ 231062 w 1599014"/>
              <a:gd name="connsiteY1" fmla="*/ 3842 h 1323817"/>
              <a:gd name="connsiteX2" fmla="*/ 1599014 w 1599014"/>
              <a:gd name="connsiteY2" fmla="*/ 0 h 1323817"/>
              <a:gd name="connsiteX3" fmla="*/ 1597093 w 1599014"/>
              <a:gd name="connsiteY3" fmla="*/ 1321896 h 1323817"/>
              <a:gd name="connsiteX4" fmla="*/ 430847 w 1599014"/>
              <a:gd name="connsiteY4" fmla="*/ 1323817 h 1323817"/>
              <a:gd name="connsiteX5" fmla="*/ 0 w 1599014"/>
              <a:gd name="connsiteY5" fmla="*/ 462124 h 1323817"/>
              <a:gd name="connsiteX0" fmla="*/ 0 w 1599014"/>
              <a:gd name="connsiteY0" fmla="*/ 462124 h 1323817"/>
              <a:gd name="connsiteX1" fmla="*/ 234904 w 1599014"/>
              <a:gd name="connsiteY1" fmla="*/ 0 h 1323817"/>
              <a:gd name="connsiteX2" fmla="*/ 1599014 w 1599014"/>
              <a:gd name="connsiteY2" fmla="*/ 0 h 1323817"/>
              <a:gd name="connsiteX3" fmla="*/ 1597093 w 1599014"/>
              <a:gd name="connsiteY3" fmla="*/ 1321896 h 1323817"/>
              <a:gd name="connsiteX4" fmla="*/ 430847 w 1599014"/>
              <a:gd name="connsiteY4" fmla="*/ 1323817 h 1323817"/>
              <a:gd name="connsiteX5" fmla="*/ 0 w 1599014"/>
              <a:gd name="connsiteY5" fmla="*/ 462124 h 132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014" h="1323817">
                <a:moveTo>
                  <a:pt x="0" y="462124"/>
                </a:moveTo>
                <a:lnTo>
                  <a:pt x="234904" y="0"/>
                </a:lnTo>
                <a:lnTo>
                  <a:pt x="1599014" y="0"/>
                </a:lnTo>
                <a:cubicBezTo>
                  <a:pt x="1598374" y="440632"/>
                  <a:pt x="1597733" y="881264"/>
                  <a:pt x="1597093" y="1321896"/>
                </a:cubicBezTo>
                <a:lnTo>
                  <a:pt x="430847" y="1323817"/>
                </a:lnTo>
                <a:lnTo>
                  <a:pt x="0" y="462124"/>
                </a:lnTo>
                <a:close/>
              </a:path>
            </a:pathLst>
          </a:custGeom>
          <a:solidFill>
            <a:srgbClr val="F5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7297341" y="542925"/>
            <a:ext cx="769144" cy="862013"/>
          </a:xfrm>
          <a:prstGeom prst="hexagon">
            <a:avLst/>
          </a:prstGeom>
          <a:solidFill>
            <a:srgbClr val="FAA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7914085" y="1284289"/>
            <a:ext cx="375047" cy="420687"/>
          </a:xfrm>
          <a:prstGeom prst="hexagon">
            <a:avLst/>
          </a:prstGeom>
          <a:solidFill>
            <a:srgbClr val="FFC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63563"/>
            <a:ext cx="1415654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144316" y="609600"/>
            <a:ext cx="0" cy="8699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064544" y="6356351"/>
            <a:ext cx="5014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Confidential - For Internal Use Only Copyright © 2016, Stockton (Israel) Ltd.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79457" y="6356351"/>
            <a:ext cx="1435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5871F"/>
                </a:solidFill>
                <a:latin typeface="+mn-lt"/>
              </a:defRPr>
            </a:lvl1pPr>
          </a:lstStyle>
          <a:p>
            <a:pPr>
              <a:defRPr/>
            </a:pPr>
            <a:fld id="{FCD00980-1A0C-4B8E-8454-4D2CB99C9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6"/>
            <a:ext cx="9144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4" r:id="rId1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4B4B4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B4B4B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B4B4B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B4B4B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B4B4B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4B4B4B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4B4B4B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4B4B4B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4B4B4B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6BBD4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21431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F7A31B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FFC70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ubtitle 3"/>
          <p:cNvSpPr>
            <a:spLocks noGrp="1"/>
          </p:cNvSpPr>
          <p:nvPr>
            <p:ph type="subTitle" idx="1"/>
          </p:nvPr>
        </p:nvSpPr>
        <p:spPr>
          <a:xfrm>
            <a:off x="738095" y="3885200"/>
            <a:ext cx="5029142" cy="1380523"/>
          </a:xfrm>
        </p:spPr>
        <p:txBody>
          <a:bodyPr/>
          <a:lstStyle/>
          <a:p>
            <a:pPr>
              <a:spcBef>
                <a:spcPts val="225"/>
              </a:spcBef>
              <a:defRPr/>
            </a:pP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Sarah Reiter</a:t>
            </a:r>
            <a:endParaRPr lang="en-US" alt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25"/>
              </a:spcBef>
              <a:defRPr/>
            </a:pPr>
            <a:endParaRPr lang="en-US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25"/>
              </a:spcBef>
              <a:defRPr/>
            </a:pPr>
            <a:r>
              <a:rPr lang="en-US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Stockton USA, </a:t>
            </a:r>
            <a:r>
              <a:rPr lang="en-US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endParaRPr lang="en-US" alt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25"/>
              </a:spcBef>
              <a:defRPr/>
            </a:pPr>
            <a:endParaRPr lang="en-US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25"/>
              </a:spcBef>
              <a:defRPr/>
            </a:pPr>
            <a:endParaRPr lang="en-US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738095" y="2170141"/>
            <a:ext cx="4797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International Markets:</a:t>
            </a:r>
          </a:p>
          <a:p>
            <a:r>
              <a:rPr lang="en-US" sz="3200" b="1" dirty="0" smtClean="0">
                <a:solidFill>
                  <a:schemeClr val="bg2"/>
                </a:solidFill>
              </a:rPr>
              <a:t>Challenges of Globalization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r="27297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29088" y="6356350"/>
            <a:ext cx="501491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Company Confidential - For Internal Use Only Copyright © 2016, Stockton (Israel)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96176" y="623940"/>
            <a:ext cx="5054536" cy="763588"/>
          </a:xfrm>
        </p:spPr>
        <p:txBody>
          <a:bodyPr/>
          <a:lstStyle/>
          <a:p>
            <a:r>
              <a:rPr lang="en-US" dirty="0"/>
              <a:t>International Markets:</a:t>
            </a:r>
            <a:br>
              <a:rPr lang="en-US" dirty="0"/>
            </a:br>
            <a:r>
              <a:rPr lang="en-US" dirty="0"/>
              <a:t>Challenges of Globalization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2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8" name="מציין מיקום תוכן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57805"/>
              </p:ext>
            </p:extLst>
          </p:nvPr>
        </p:nvGraphicFramePr>
        <p:xfrm>
          <a:off x="966390" y="2273098"/>
          <a:ext cx="7460060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 challenges</a:t>
                      </a:r>
                      <a:r>
                        <a:rPr lang="en-US" sz="2400" b="1" baseline="0" dirty="0" smtClean="0"/>
                        <a:t> of selecting and managing a partnership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68580" marR="68580" marT="34290" marB="34290">
                    <a:solidFill>
                      <a:srgbClr val="E7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challenges of managing a technology for a partner</a:t>
                      </a:r>
                      <a:endParaRPr lang="en-US" sz="2400" dirty="0"/>
                    </a:p>
                  </a:txBody>
                  <a:tcPr marL="68580" marR="68580" marT="34290" marB="34290">
                    <a:solidFill>
                      <a:srgbClr val="E7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66390" y="2725098"/>
            <a:ext cx="7460060" cy="797748"/>
          </a:xfrm>
          <a:prstGeom prst="rect">
            <a:avLst/>
          </a:prstGeom>
          <a:noFill/>
          <a:ln w="57150">
            <a:solidFill>
              <a:srgbClr val="F5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96176" y="623940"/>
            <a:ext cx="5054536" cy="763588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Selecting a Partner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3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26926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312" y="5320993"/>
            <a:ext cx="79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 market intelligence resource exists that addresses all these factors sufficiently to give you 100% confidence in your partner selection.  In the end, it = TRUST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90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96176" y="623940"/>
            <a:ext cx="5054536" cy="763588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Managing a Partnership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014762" y="2076435"/>
            <a:ext cx="3734602" cy="36479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 smtClean="0">
                <a:solidFill>
                  <a:schemeClr val="bg2"/>
                </a:solidFill>
              </a:rPr>
              <a:t>Partner:</a:t>
            </a:r>
          </a:p>
          <a:p>
            <a:pPr algn="r"/>
            <a:r>
              <a:rPr lang="en-US" dirty="0" smtClean="0">
                <a:solidFill>
                  <a:schemeClr val="bg2"/>
                </a:solidFill>
              </a:rPr>
              <a:t>Run my business</a:t>
            </a:r>
          </a:p>
          <a:p>
            <a:pPr algn="r"/>
            <a:r>
              <a:rPr lang="en-US" dirty="0" smtClean="0">
                <a:solidFill>
                  <a:schemeClr val="bg2"/>
                </a:solidFill>
              </a:rPr>
              <a:t>Grow my portfolio</a:t>
            </a:r>
          </a:p>
          <a:p>
            <a:pPr algn="r"/>
            <a:r>
              <a:rPr lang="en-US" dirty="0" smtClean="0">
                <a:solidFill>
                  <a:schemeClr val="bg2"/>
                </a:solidFill>
              </a:rPr>
              <a:t>Please my customers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652" y="2076435"/>
            <a:ext cx="3734602" cy="3647974"/>
          </a:xfrm>
          <a:prstGeom prst="roundRect">
            <a:avLst/>
          </a:prstGeom>
          <a:solidFill>
            <a:srgbClr val="0070C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Tech Provider:</a:t>
            </a:r>
          </a:p>
          <a:p>
            <a:r>
              <a:rPr lang="en-US" dirty="0" smtClean="0"/>
              <a:t>Maximize global sales</a:t>
            </a:r>
          </a:p>
          <a:p>
            <a:r>
              <a:rPr lang="en-US" dirty="0" smtClean="0"/>
              <a:t>Service all my partners</a:t>
            </a:r>
          </a:p>
          <a:p>
            <a:r>
              <a:rPr lang="en-US" dirty="0" smtClean="0"/>
              <a:t>Meet my business targets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24463" y="2095685"/>
            <a:ext cx="2916454" cy="3628724"/>
          </a:xfrm>
          <a:prstGeom prst="roundRect">
            <a:avLst/>
          </a:prstGeom>
          <a:gradFill>
            <a:gsLst>
              <a:gs pos="0">
                <a:srgbClr val="0070C0"/>
              </a:gs>
              <a:gs pos="50000">
                <a:srgbClr val="92D05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Grow this product together 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907856" y="1980182"/>
            <a:ext cx="1549667" cy="43575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07856" y="5404153"/>
            <a:ext cx="1549667" cy="43575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80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96176" y="623940"/>
            <a:ext cx="5054536" cy="763588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Managing a Partnership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pic>
        <p:nvPicPr>
          <p:cNvPr id="1026" name="Picture 2" descr="Image result for business partner far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r="12931"/>
          <a:stretch/>
        </p:blipFill>
        <p:spPr bwMode="auto">
          <a:xfrm>
            <a:off x="492075" y="1881740"/>
            <a:ext cx="4331369" cy="3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3264" y="1601488"/>
            <a:ext cx="35613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 successes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Commiserate over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But, some cautions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 within organizations change over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word about global multinationals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sure your technology is not reliant on a single champion</a:t>
            </a:r>
          </a:p>
        </p:txBody>
      </p:sp>
    </p:spTree>
    <p:extLst>
      <p:ext uri="{BB962C8B-B14F-4D97-AF65-F5344CB8AC3E}">
        <p14:creationId xmlns:p14="http://schemas.microsoft.com/office/powerpoint/2010/main" val="3038370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96176" y="623940"/>
            <a:ext cx="5054536" cy="763588"/>
          </a:xfrm>
        </p:spPr>
        <p:txBody>
          <a:bodyPr/>
          <a:lstStyle/>
          <a:p>
            <a:r>
              <a:rPr lang="en-US" dirty="0"/>
              <a:t>International Markets:</a:t>
            </a:r>
            <a:br>
              <a:rPr lang="en-US" dirty="0"/>
            </a:br>
            <a:r>
              <a:rPr lang="en-US" dirty="0"/>
              <a:t>Challenges of Globalization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8" name="מציין מיקום תוכן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745610"/>
              </p:ext>
            </p:extLst>
          </p:nvPr>
        </p:nvGraphicFramePr>
        <p:xfrm>
          <a:off x="966390" y="2273098"/>
          <a:ext cx="7460060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The challenges</a:t>
                      </a:r>
                      <a:r>
                        <a:rPr lang="en-US" sz="2400" b="0" baseline="0" dirty="0" smtClean="0"/>
                        <a:t> of selecting and managing a partnership</a:t>
                      </a:r>
                      <a:endParaRPr lang="en-US" sz="2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marL="68580" marR="68580" marT="34290" marB="34290">
                    <a:solidFill>
                      <a:srgbClr val="E7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</a:t>
                      </a:r>
                      <a:r>
                        <a:rPr lang="en-US" sz="2400" b="1" baseline="0" dirty="0" smtClean="0"/>
                        <a:t> challenges of managing a technology for a partner</a:t>
                      </a:r>
                      <a:endParaRPr lang="en-US" sz="2400" b="1" dirty="0"/>
                    </a:p>
                  </a:txBody>
                  <a:tcPr marL="68580" marR="68580" marT="34290" marB="34290">
                    <a:solidFill>
                      <a:srgbClr val="E7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66390" y="3495119"/>
            <a:ext cx="7460060" cy="812519"/>
          </a:xfrm>
          <a:prstGeom prst="rect">
            <a:avLst/>
          </a:prstGeom>
          <a:noFill/>
          <a:ln w="57150">
            <a:solidFill>
              <a:srgbClr val="F5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16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Managing Technology for a Partner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7708900" y="6356350"/>
            <a:ext cx="1435100" cy="365125"/>
          </a:xfrm>
        </p:spPr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895149" y="1905802"/>
            <a:ext cx="3801979" cy="371535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Every partner believes in the superiority of their technology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090828" y="1905803"/>
            <a:ext cx="2618072" cy="3715352"/>
          </a:xfrm>
          <a:prstGeom prst="roundRect">
            <a:avLst/>
          </a:prstGeom>
          <a:solidFill>
            <a:schemeClr val="tx2">
              <a:lumMod val="50000"/>
              <a:lumOff val="50000"/>
              <a:alpha val="16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Keep their expectations grounded in local market reality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Managing Technology for a Partner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7708900" y="6356350"/>
            <a:ext cx="1435100" cy="365125"/>
          </a:xfrm>
        </p:spPr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895149" y="1905802"/>
            <a:ext cx="3801979" cy="371535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Partners have deep understanding about the product and a view to its successes and failures outside your region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28135" y="1684912"/>
            <a:ext cx="3397718" cy="1405288"/>
          </a:xfrm>
          <a:prstGeom prst="roundRect">
            <a:avLst/>
          </a:prstGeom>
          <a:solidFill>
            <a:schemeClr val="tx2">
              <a:lumMod val="50000"/>
              <a:lumOff val="50000"/>
              <a:alpha val="16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Take time to listen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28135" y="3074849"/>
            <a:ext cx="3397718" cy="1405288"/>
          </a:xfrm>
          <a:prstGeom prst="roundRect">
            <a:avLst/>
          </a:prstGeom>
          <a:solidFill>
            <a:schemeClr val="tx2">
              <a:lumMod val="50000"/>
              <a:lumOff val="50000"/>
              <a:alpha val="16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Actively learn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8135" y="4490911"/>
            <a:ext cx="3397718" cy="1405288"/>
          </a:xfrm>
          <a:prstGeom prst="roundRect">
            <a:avLst/>
          </a:prstGeom>
          <a:solidFill>
            <a:schemeClr val="tx2">
              <a:lumMod val="50000"/>
              <a:lumOff val="50000"/>
              <a:alpha val="16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Reach out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</a:t>
            </a:r>
            <a:r>
              <a:rPr lang="en-US" dirty="0" smtClean="0"/>
              <a:t>Globalization:</a:t>
            </a:r>
            <a:br>
              <a:rPr lang="en-US" dirty="0" smtClean="0"/>
            </a:br>
            <a:r>
              <a:rPr lang="en-US" dirty="0" smtClean="0"/>
              <a:t>Managing Technology for a Partner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7708900" y="6356350"/>
            <a:ext cx="1435100" cy="365125"/>
          </a:xfrm>
        </p:spPr>
        <p:txBody>
          <a:bodyPr/>
          <a:lstStyle/>
          <a:p>
            <a:fld id="{D9734F87-97C1-4372-824E-53ECCF585C52}" type="slidenum">
              <a:rPr lang="ar-SA" smtClean="0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5906973"/>
            <a:ext cx="2464562" cy="631939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895149" y="1905802"/>
            <a:ext cx="3801979" cy="371535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Partners have expectations influenced by </a:t>
            </a:r>
            <a:r>
              <a:rPr lang="en-US" sz="2800" dirty="0" smtClean="0"/>
              <a:t>the promise of your market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090828" y="1905803"/>
            <a:ext cx="2830764" cy="3715352"/>
          </a:xfrm>
          <a:prstGeom prst="roundRect">
            <a:avLst/>
          </a:prstGeom>
          <a:solidFill>
            <a:schemeClr val="tx2">
              <a:lumMod val="50000"/>
              <a:lumOff val="50000"/>
              <a:alpha val="16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Clearly communicate potential, but also downsides</a:t>
            </a:r>
          </a:p>
        </p:txBody>
      </p:sp>
    </p:spTree>
    <p:extLst>
      <p:ext uri="{BB962C8B-B14F-4D97-AF65-F5344CB8AC3E}">
        <p14:creationId xmlns:p14="http://schemas.microsoft.com/office/powerpoint/2010/main" val="28982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000000"/>
      </a:dk2>
      <a:lt2>
        <a:srgbClr val="808080"/>
      </a:lt2>
      <a:accent1>
        <a:srgbClr val="07A64D"/>
      </a:accent1>
      <a:accent2>
        <a:srgbClr val="F37720"/>
      </a:accent2>
      <a:accent3>
        <a:srgbClr val="FFC708"/>
      </a:accent3>
      <a:accent4>
        <a:srgbClr val="F7A31B"/>
      </a:accent4>
      <a:accent5>
        <a:srgbClr val="6BBD44"/>
      </a:accent5>
      <a:accent6>
        <a:srgbClr val="F37720"/>
      </a:accent6>
      <a:hlink>
        <a:srgbClr val="EF5600"/>
      </a:hlink>
      <a:folHlink>
        <a:srgbClr val="FBDB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K PowerPoint Template.pot [Read-Only] [Compatibility Mode]" id="{3C3BD974-9091-4D2C-AE73-6C06BE0F940F}" vid="{7D7DF673-78B3-4FE4-BEFE-628B677A7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STK PowerPoint Template</Template>
  <TotalTime>6759</TotalTime>
  <Words>286</Words>
  <Application>Microsoft Macintosh PowerPoint</Application>
  <PresentationFormat>On-screen Show (4:3)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宋体</vt:lpstr>
      <vt:lpstr>Arial</vt:lpstr>
      <vt:lpstr>Office Theme</vt:lpstr>
      <vt:lpstr>PowerPoint Presentation</vt:lpstr>
      <vt:lpstr>International Markets: Challenges of Globalization</vt:lpstr>
      <vt:lpstr>Challenges of Globalization: Selecting a Partner</vt:lpstr>
      <vt:lpstr>Challenges of Globalization: Managing a Partnership</vt:lpstr>
      <vt:lpstr>Challenges of Globalization: Managing a Partnership</vt:lpstr>
      <vt:lpstr>International Markets: Challenges of Globalization</vt:lpstr>
      <vt:lpstr>Challenges of Globalization: Managing Technology for a Partner</vt:lpstr>
      <vt:lpstr>Challenges of Globalization: Managing Technology for a Partner</vt:lpstr>
      <vt:lpstr>Challenges of Globalization: Managing Technology for a Partner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STK PowerPoint template 2015</dc:title>
  <dc:creator>Marcel Barbier</dc:creator>
  <cp:lastModifiedBy>Keith Jones</cp:lastModifiedBy>
  <cp:revision>195</cp:revision>
  <dcterms:created xsi:type="dcterms:W3CDTF">2015-12-17T00:27:49Z</dcterms:created>
  <dcterms:modified xsi:type="dcterms:W3CDTF">2017-03-01T15:41:20Z</dcterms:modified>
</cp:coreProperties>
</file>