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jpg" ContentType="image/jpeg"/>
  <Default Extension="tiff" ContentType="image/tiff"/>
  <Default Extension="xlsx" ContentType="application/vnd.openxmlformats-officedocument.spreadsheetml.sheet"/>
  <Default Extension="emf" ContentType="image/x-emf"/>
  <Default Extension="rels" ContentType="application/vnd.openxmlformats-package.relationships+xml"/>
  <Default Extension="tif" ContentType="image/t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8.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9.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0.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1.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2.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3.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4.xml" ContentType="application/vnd.openxmlformats-officedocument.theme+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15.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6.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theme/theme17.xml" ContentType="application/vnd.openxmlformats-officedocument.theme+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1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theme/theme21.xml" ContentType="application/vnd.openxmlformats-officedocument.theme+xml"/>
  <Override PartName="/ppt/theme/theme2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2.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 id="2147483660" r:id="rId2"/>
    <p:sldMasterId id="2147483696" r:id="rId3"/>
    <p:sldMasterId id="2147483919" r:id="rId4"/>
    <p:sldMasterId id="2147483708" r:id="rId5"/>
    <p:sldMasterId id="2147483721" r:id="rId6"/>
    <p:sldMasterId id="2147483733" r:id="rId7"/>
    <p:sldMasterId id="2147484186" r:id="rId8"/>
    <p:sldMasterId id="2147483745" r:id="rId9"/>
    <p:sldMasterId id="2147483757" r:id="rId10"/>
    <p:sldMasterId id="2147483769" r:id="rId11"/>
    <p:sldMasterId id="2147483781" r:id="rId12"/>
    <p:sldMasterId id="2147483793" r:id="rId13"/>
    <p:sldMasterId id="2147483805" r:id="rId14"/>
    <p:sldMasterId id="2147483817" r:id="rId15"/>
    <p:sldMasterId id="2147483829" r:id="rId16"/>
    <p:sldMasterId id="2147483845" r:id="rId17"/>
    <p:sldMasterId id="2147483895" r:id="rId18"/>
    <p:sldMasterId id="2147484201" r:id="rId19"/>
    <p:sldMasterId id="2147484205" r:id="rId20"/>
    <p:sldMasterId id="2147484207" r:id="rId21"/>
  </p:sldMasterIdLst>
  <p:notesMasterIdLst>
    <p:notesMasterId r:id="rId82"/>
  </p:notesMasterIdLst>
  <p:sldIdLst>
    <p:sldId id="340" r:id="rId22"/>
    <p:sldId id="341" r:id="rId23"/>
    <p:sldId id="375" r:id="rId24"/>
    <p:sldId id="345" r:id="rId25"/>
    <p:sldId id="363" r:id="rId26"/>
    <p:sldId id="343" r:id="rId27"/>
    <p:sldId id="387" r:id="rId28"/>
    <p:sldId id="388" r:id="rId29"/>
    <p:sldId id="389" r:id="rId30"/>
    <p:sldId id="390" r:id="rId31"/>
    <p:sldId id="391" r:id="rId32"/>
    <p:sldId id="392" r:id="rId33"/>
    <p:sldId id="393" r:id="rId34"/>
    <p:sldId id="394" r:id="rId35"/>
    <p:sldId id="395" r:id="rId36"/>
    <p:sldId id="396" r:id="rId37"/>
    <p:sldId id="401" r:id="rId38"/>
    <p:sldId id="398" r:id="rId39"/>
    <p:sldId id="376" r:id="rId40"/>
    <p:sldId id="377" r:id="rId41"/>
    <p:sldId id="378" r:id="rId42"/>
    <p:sldId id="379" r:id="rId43"/>
    <p:sldId id="381" r:id="rId44"/>
    <p:sldId id="382" r:id="rId45"/>
    <p:sldId id="383" r:id="rId46"/>
    <p:sldId id="384" r:id="rId47"/>
    <p:sldId id="385" r:id="rId48"/>
    <p:sldId id="386" r:id="rId49"/>
    <p:sldId id="397" r:id="rId50"/>
    <p:sldId id="431" r:id="rId51"/>
    <p:sldId id="432" r:id="rId52"/>
    <p:sldId id="433" r:id="rId53"/>
    <p:sldId id="434" r:id="rId54"/>
    <p:sldId id="435" r:id="rId55"/>
    <p:sldId id="436" r:id="rId56"/>
    <p:sldId id="437" r:id="rId57"/>
    <p:sldId id="438" r:id="rId58"/>
    <p:sldId id="439" r:id="rId59"/>
    <p:sldId id="440" r:id="rId60"/>
    <p:sldId id="441" r:id="rId61"/>
    <p:sldId id="442" r:id="rId62"/>
    <p:sldId id="443" r:id="rId63"/>
    <p:sldId id="444" r:id="rId64"/>
    <p:sldId id="402" r:id="rId65"/>
    <p:sldId id="445" r:id="rId66"/>
    <p:sldId id="418" r:id="rId67"/>
    <p:sldId id="419" r:id="rId68"/>
    <p:sldId id="420" r:id="rId69"/>
    <p:sldId id="423" r:id="rId70"/>
    <p:sldId id="421" r:id="rId71"/>
    <p:sldId id="422" r:id="rId72"/>
    <p:sldId id="424" r:id="rId73"/>
    <p:sldId id="425" r:id="rId74"/>
    <p:sldId id="426" r:id="rId75"/>
    <p:sldId id="427" r:id="rId76"/>
    <p:sldId id="428" r:id="rId77"/>
    <p:sldId id="429" r:id="rId78"/>
    <p:sldId id="430" r:id="rId79"/>
    <p:sldId id="446" r:id="rId80"/>
    <p:sldId id="403" r:id="rId81"/>
  </p:sldIdLst>
  <p:sldSz cx="12192000" cy="6858000"/>
  <p:notesSz cx="7315200" cy="9601200"/>
  <p:defaultText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5BD15"/>
    <a:srgbClr val="003300"/>
    <a:srgbClr val="339933"/>
    <a:srgbClr val="6CA63C"/>
    <a:srgbClr val="5CD8F7"/>
    <a:srgbClr val="77B542"/>
    <a:srgbClr val="C7F28E"/>
    <a:srgbClr val="33CC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765" autoAdjust="0"/>
    <p:restoredTop sz="86442" autoAdjust="0"/>
  </p:normalViewPr>
  <p:slideViewPr>
    <p:cSldViewPr snapToObjects="1" showGuides="1">
      <p:cViewPr varScale="1">
        <p:scale>
          <a:sx n="94" d="100"/>
          <a:sy n="94" d="100"/>
        </p:scale>
        <p:origin x="928" y="192"/>
      </p:cViewPr>
      <p:guideLst>
        <p:guide orient="horz" pos="2160"/>
        <p:guide/>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3798"/>
    </p:cViewPr>
  </p:sorter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30" Type="http://schemas.openxmlformats.org/officeDocument/2006/relationships/slide" Target="slides/slide9.xml"/><Relationship Id="rId31" Type="http://schemas.openxmlformats.org/officeDocument/2006/relationships/slide" Target="slides/slide10.xml"/><Relationship Id="rId32" Type="http://schemas.openxmlformats.org/officeDocument/2006/relationships/slide" Target="slides/slide11.xml"/><Relationship Id="rId33" Type="http://schemas.openxmlformats.org/officeDocument/2006/relationships/slide" Target="slides/slide12.xml"/><Relationship Id="rId34" Type="http://schemas.openxmlformats.org/officeDocument/2006/relationships/slide" Target="slides/slide13.xml"/><Relationship Id="rId35" Type="http://schemas.openxmlformats.org/officeDocument/2006/relationships/slide" Target="slides/slide14.xml"/><Relationship Id="rId36" Type="http://schemas.openxmlformats.org/officeDocument/2006/relationships/slide" Target="slides/slide15.xml"/><Relationship Id="rId37" Type="http://schemas.openxmlformats.org/officeDocument/2006/relationships/slide" Target="slides/slide16.xml"/><Relationship Id="rId38" Type="http://schemas.openxmlformats.org/officeDocument/2006/relationships/slide" Target="slides/slide17.xml"/><Relationship Id="rId39" Type="http://schemas.openxmlformats.org/officeDocument/2006/relationships/slide" Target="slides/slide18.xml"/><Relationship Id="rId50" Type="http://schemas.openxmlformats.org/officeDocument/2006/relationships/slide" Target="slides/slide29.xml"/><Relationship Id="rId51" Type="http://schemas.openxmlformats.org/officeDocument/2006/relationships/slide" Target="slides/slide30.xml"/><Relationship Id="rId52" Type="http://schemas.openxmlformats.org/officeDocument/2006/relationships/slide" Target="slides/slide31.xml"/><Relationship Id="rId53" Type="http://schemas.openxmlformats.org/officeDocument/2006/relationships/slide" Target="slides/slide32.xml"/><Relationship Id="rId54" Type="http://schemas.openxmlformats.org/officeDocument/2006/relationships/slide" Target="slides/slide33.xml"/><Relationship Id="rId55" Type="http://schemas.openxmlformats.org/officeDocument/2006/relationships/slide" Target="slides/slide34.xml"/><Relationship Id="rId56" Type="http://schemas.openxmlformats.org/officeDocument/2006/relationships/slide" Target="slides/slide35.xml"/><Relationship Id="rId57" Type="http://schemas.openxmlformats.org/officeDocument/2006/relationships/slide" Target="slides/slide36.xml"/><Relationship Id="rId58" Type="http://schemas.openxmlformats.org/officeDocument/2006/relationships/slide" Target="slides/slide37.xml"/><Relationship Id="rId59" Type="http://schemas.openxmlformats.org/officeDocument/2006/relationships/slide" Target="slides/slide38.xml"/><Relationship Id="rId70" Type="http://schemas.openxmlformats.org/officeDocument/2006/relationships/slide" Target="slides/slide49.xml"/><Relationship Id="rId71" Type="http://schemas.openxmlformats.org/officeDocument/2006/relationships/slide" Target="slides/slide50.xml"/><Relationship Id="rId72" Type="http://schemas.openxmlformats.org/officeDocument/2006/relationships/slide" Target="slides/slide51.xml"/><Relationship Id="rId73" Type="http://schemas.openxmlformats.org/officeDocument/2006/relationships/slide" Target="slides/slide52.xml"/><Relationship Id="rId74" Type="http://schemas.openxmlformats.org/officeDocument/2006/relationships/slide" Target="slides/slide53.xml"/><Relationship Id="rId75" Type="http://schemas.openxmlformats.org/officeDocument/2006/relationships/slide" Target="slides/slide54.xml"/><Relationship Id="rId76" Type="http://schemas.openxmlformats.org/officeDocument/2006/relationships/slide" Target="slides/slide55.xml"/><Relationship Id="rId77" Type="http://schemas.openxmlformats.org/officeDocument/2006/relationships/slide" Target="slides/slide56.xml"/><Relationship Id="rId78" Type="http://schemas.openxmlformats.org/officeDocument/2006/relationships/slide" Target="slides/slide57.xml"/><Relationship Id="rId79" Type="http://schemas.openxmlformats.org/officeDocument/2006/relationships/slide" Target="slides/slide58.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 Target="slides/slide1.xml"/><Relationship Id="rId23" Type="http://schemas.openxmlformats.org/officeDocument/2006/relationships/slide" Target="slides/slide2.xml"/><Relationship Id="rId24" Type="http://schemas.openxmlformats.org/officeDocument/2006/relationships/slide" Target="slides/slide3.xml"/><Relationship Id="rId25" Type="http://schemas.openxmlformats.org/officeDocument/2006/relationships/slide" Target="slides/slide4.xml"/><Relationship Id="rId26" Type="http://schemas.openxmlformats.org/officeDocument/2006/relationships/slide" Target="slides/slide5.xml"/><Relationship Id="rId27" Type="http://schemas.openxmlformats.org/officeDocument/2006/relationships/slide" Target="slides/slide6.xml"/><Relationship Id="rId28" Type="http://schemas.openxmlformats.org/officeDocument/2006/relationships/slide" Target="slides/slide7.xml"/><Relationship Id="rId29" Type="http://schemas.openxmlformats.org/officeDocument/2006/relationships/slide" Target="slides/slide8.xml"/><Relationship Id="rId40" Type="http://schemas.openxmlformats.org/officeDocument/2006/relationships/slide" Target="slides/slide19.xml"/><Relationship Id="rId41" Type="http://schemas.openxmlformats.org/officeDocument/2006/relationships/slide" Target="slides/slide20.xml"/><Relationship Id="rId42" Type="http://schemas.openxmlformats.org/officeDocument/2006/relationships/slide" Target="slides/slide21.xml"/><Relationship Id="rId43" Type="http://schemas.openxmlformats.org/officeDocument/2006/relationships/slide" Target="slides/slide22.xml"/><Relationship Id="rId44" Type="http://schemas.openxmlformats.org/officeDocument/2006/relationships/slide" Target="slides/slide23.xml"/><Relationship Id="rId45" Type="http://schemas.openxmlformats.org/officeDocument/2006/relationships/slide" Target="slides/slide24.xml"/><Relationship Id="rId46" Type="http://schemas.openxmlformats.org/officeDocument/2006/relationships/slide" Target="slides/slide25.xml"/><Relationship Id="rId47" Type="http://schemas.openxmlformats.org/officeDocument/2006/relationships/slide" Target="slides/slide26.xml"/><Relationship Id="rId48" Type="http://schemas.openxmlformats.org/officeDocument/2006/relationships/slide" Target="slides/slide27.xml"/><Relationship Id="rId49" Type="http://schemas.openxmlformats.org/officeDocument/2006/relationships/slide" Target="slides/slide28.xml"/><Relationship Id="rId60" Type="http://schemas.openxmlformats.org/officeDocument/2006/relationships/slide" Target="slides/slide39.xml"/><Relationship Id="rId61" Type="http://schemas.openxmlformats.org/officeDocument/2006/relationships/slide" Target="slides/slide40.xml"/><Relationship Id="rId62" Type="http://schemas.openxmlformats.org/officeDocument/2006/relationships/slide" Target="slides/slide41.xml"/><Relationship Id="rId63" Type="http://schemas.openxmlformats.org/officeDocument/2006/relationships/slide" Target="slides/slide42.xml"/><Relationship Id="rId64" Type="http://schemas.openxmlformats.org/officeDocument/2006/relationships/slide" Target="slides/slide43.xml"/><Relationship Id="rId65" Type="http://schemas.openxmlformats.org/officeDocument/2006/relationships/slide" Target="slides/slide44.xml"/><Relationship Id="rId66" Type="http://schemas.openxmlformats.org/officeDocument/2006/relationships/slide" Target="slides/slide45.xml"/><Relationship Id="rId67" Type="http://schemas.openxmlformats.org/officeDocument/2006/relationships/slide" Target="slides/slide46.xml"/><Relationship Id="rId68" Type="http://schemas.openxmlformats.org/officeDocument/2006/relationships/slide" Target="slides/slide47.xml"/><Relationship Id="rId69" Type="http://schemas.openxmlformats.org/officeDocument/2006/relationships/slide" Target="slides/slide48.xml"/><Relationship Id="rId80" Type="http://schemas.openxmlformats.org/officeDocument/2006/relationships/slide" Target="slides/slide59.xml"/><Relationship Id="rId81" Type="http://schemas.openxmlformats.org/officeDocument/2006/relationships/slide" Target="slides/slide60.xml"/><Relationship Id="rId82" Type="http://schemas.openxmlformats.org/officeDocument/2006/relationships/notesMaster" Target="notesMasters/notesMaster1.xml"/><Relationship Id="rId83" Type="http://schemas.openxmlformats.org/officeDocument/2006/relationships/presProps" Target="presProps.xml"/><Relationship Id="rId84" Type="http://schemas.openxmlformats.org/officeDocument/2006/relationships/viewProps" Target="viewProps.xml"/><Relationship Id="rId85" Type="http://schemas.openxmlformats.org/officeDocument/2006/relationships/theme" Target="theme/theme1.xml"/><Relationship Id="rId86" Type="http://schemas.openxmlformats.org/officeDocument/2006/relationships/tableStyles" Target="tableStyles.xml"/><Relationship Id="rId87" Type="http://schemas.microsoft.com/office/2015/10/relationships/revisionInfo" Target="revisionInfo.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roundedCorners val="0"/>
  <c:style val="18"/>
  <c:chart>
    <c:autoTitleDeleted val="1"/>
    <c:plotArea>
      <c:layout>
        <c:manualLayout>
          <c:layoutTarget val="inner"/>
          <c:xMode val="edge"/>
          <c:yMode val="edge"/>
          <c:x val="0.0515408"/>
          <c:y val="0.0752654"/>
          <c:w val="0.943459"/>
          <c:h val="0.803072"/>
        </c:manualLayout>
      </c:layout>
      <c:barChart>
        <c:barDir val="col"/>
        <c:grouping val="clustered"/>
        <c:varyColors val="0"/>
        <c:ser>
          <c:idx val="1"/>
          <c:order val="0"/>
          <c:tx>
            <c:strRef>
              <c:f>Sheet1!$A$3</c:f>
              <c:strCache>
                <c:ptCount val="1"/>
                <c:pt idx="0">
                  <c:v>Region 2</c:v>
                </c:pt>
              </c:strCache>
            </c:strRef>
          </c:tx>
          <c:spPr>
            <a:gradFill flip="none" rotWithShape="1">
              <a:gsLst>
                <a:gs pos="0">
                  <a:srgbClr val="B4C024"/>
                </a:gs>
                <a:gs pos="100000">
                  <a:srgbClr val="66A83C"/>
                </a:gs>
              </a:gsLst>
              <a:lin ang="5400000" scaled="0"/>
            </a:gradFill>
            <a:ln w="12700" cap="flat">
              <a:noFill/>
              <a:miter lim="400000"/>
            </a:ln>
            <a:effectLst/>
          </c:spPr>
          <c:invertIfNegative val="0"/>
          <c:errBars>
            <c:errBarType val="both"/>
            <c:errValType val="fixedVal"/>
            <c:noEndCap val="0"/>
            <c:val val="2.0"/>
            <c:spPr>
              <a:noFill/>
              <a:ln w="38100" cap="flat">
                <a:solidFill>
                  <a:srgbClr val="99FF5C"/>
                </a:solidFill>
                <a:prstDash val="solid"/>
                <a:miter lim="400000"/>
              </a:ln>
              <a:effectLst/>
            </c:spPr>
          </c:errBars>
          <c:cat>
            <c:strRef>
              <c:f>Sheet1!$B$1:$D$1</c:f>
              <c:strCache>
                <c:ptCount val="3"/>
              </c:strCache>
            </c:strRef>
          </c:cat>
          <c:val>
            <c:numRef>
              <c:f>Sheet1!$B$3:$D$3</c:f>
              <c:numCache>
                <c:formatCode>General</c:formatCode>
                <c:ptCount val="3"/>
                <c:pt idx="0">
                  <c:v>203.0</c:v>
                </c:pt>
                <c:pt idx="1">
                  <c:v>215.0</c:v>
                </c:pt>
                <c:pt idx="2">
                  <c:v>218.0</c:v>
                </c:pt>
              </c:numCache>
            </c:numRef>
          </c:val>
          <c:extLst xmlns:c16r2="http://schemas.microsoft.com/office/drawing/2015/06/chart">
            <c:ext xmlns:c16="http://schemas.microsoft.com/office/drawing/2014/chart" uri="{C3380CC4-5D6E-409C-BE32-E72D297353CC}">
              <c16:uniqueId val="{00000000-F9E2-49D5-B6C4-E8DBAB72ACA4}"/>
            </c:ext>
          </c:extLst>
        </c:ser>
        <c:dLbls>
          <c:showLegendKey val="0"/>
          <c:showVal val="0"/>
          <c:showCatName val="0"/>
          <c:showSerName val="0"/>
          <c:showPercent val="0"/>
          <c:showBubbleSize val="0"/>
        </c:dLbls>
        <c:gapWidth val="40"/>
        <c:overlap val="-10"/>
        <c:axId val="24399264"/>
        <c:axId val="24394576"/>
      </c:barChart>
      <c:lineChart>
        <c:grouping val="standard"/>
        <c:varyColors val="0"/>
        <c:ser>
          <c:idx val="0"/>
          <c:order val="1"/>
          <c:tx>
            <c:strRef>
              <c:f>Sheet1!$A$2</c:f>
              <c:strCache>
                <c:ptCount val="1"/>
                <c:pt idx="0">
                  <c:v>Region 1</c:v>
                </c:pt>
              </c:strCache>
            </c:strRef>
          </c:tx>
          <c:spPr>
            <a:ln w="25400" cap="flat">
              <a:solidFill>
                <a:srgbClr val="FFFFFF"/>
              </a:solidFill>
              <a:prstDash val="solid"/>
              <a:miter lim="400000"/>
            </a:ln>
            <a:effectLst/>
          </c:spPr>
          <c:marker>
            <c:symbol val="circle"/>
            <c:size val="8"/>
            <c:spPr>
              <a:solidFill>
                <a:srgbClr val="FF66FC"/>
              </a:solidFill>
              <a:ln w="50800" cap="flat">
                <a:noFill/>
                <a:miter lim="400000"/>
              </a:ln>
              <a:effectLst/>
            </c:spPr>
          </c:marker>
          <c:errBars>
            <c:errDir val="y"/>
            <c:errBarType val="both"/>
            <c:errValType val="fixedVal"/>
            <c:noEndCap val="0"/>
            <c:val val="1.5"/>
            <c:spPr>
              <a:noFill/>
              <a:ln w="38100" cap="flat">
                <a:solidFill>
                  <a:srgbClr val="FFFFFF"/>
                </a:solidFill>
                <a:prstDash val="solid"/>
                <a:miter lim="400000"/>
              </a:ln>
              <a:effectLst/>
            </c:spPr>
          </c:errBars>
          <c:cat>
            <c:strRef>
              <c:f>Sheet1!$B$1:$D$1</c:f>
              <c:strCache>
                <c:ptCount val="3"/>
              </c:strCache>
            </c:strRef>
          </c:cat>
          <c:val>
            <c:numRef>
              <c:f>Sheet1!$B$2:$D$2</c:f>
              <c:numCache>
                <c:formatCode>General</c:formatCode>
                <c:ptCount val="3"/>
                <c:pt idx="0">
                  <c:v>218.0</c:v>
                </c:pt>
                <c:pt idx="1">
                  <c:v>197.0</c:v>
                </c:pt>
                <c:pt idx="2">
                  <c:v>196.8</c:v>
                </c:pt>
              </c:numCache>
            </c:numRef>
          </c:val>
          <c:smooth val="0"/>
          <c:extLst xmlns:c16r2="http://schemas.microsoft.com/office/drawing/2015/06/chart">
            <c:ext xmlns:c16="http://schemas.microsoft.com/office/drawing/2014/chart" uri="{C3380CC4-5D6E-409C-BE32-E72D297353CC}">
              <c16:uniqueId val="{00000001-F9E2-49D5-B6C4-E8DBAB72ACA4}"/>
            </c:ext>
          </c:extLst>
        </c:ser>
        <c:dLbls>
          <c:showLegendKey val="0"/>
          <c:showVal val="0"/>
          <c:showCatName val="0"/>
          <c:showSerName val="0"/>
          <c:showPercent val="0"/>
          <c:showBubbleSize val="0"/>
        </c:dLbls>
        <c:marker val="1"/>
        <c:smooth val="0"/>
        <c:axId val="24399264"/>
        <c:axId val="24394576"/>
      </c:lineChart>
      <c:catAx>
        <c:axId val="24399264"/>
        <c:scaling>
          <c:orientation val="minMax"/>
        </c:scaling>
        <c:delete val="0"/>
        <c:axPos val="b"/>
        <c:numFmt formatCode="General" sourceLinked="0"/>
        <c:majorTickMark val="none"/>
        <c:minorTickMark val="none"/>
        <c:tickLblPos val="low"/>
        <c:spPr>
          <a:ln w="12700" cap="flat">
            <a:solidFill>
              <a:srgbClr val="FFFFFF"/>
            </a:solidFill>
            <a:prstDash val="solid"/>
            <a:miter lim="400000"/>
          </a:ln>
        </c:spPr>
        <c:txPr>
          <a:bodyPr rot="0"/>
          <a:lstStyle/>
          <a:p>
            <a:pPr>
              <a:defRPr sz="2000" b="0" i="0" u="none" strike="noStrike">
                <a:solidFill>
                  <a:srgbClr val="000000"/>
                </a:solidFill>
                <a:latin typeface="Avenir Book"/>
              </a:defRPr>
            </a:pPr>
            <a:endParaRPr lang="en-US"/>
          </a:p>
        </c:txPr>
        <c:crossAx val="24394576"/>
        <c:crosses val="autoZero"/>
        <c:auto val="1"/>
        <c:lblAlgn val="ctr"/>
        <c:lblOffset val="100"/>
        <c:noMultiLvlLbl val="1"/>
      </c:catAx>
      <c:valAx>
        <c:axId val="24394576"/>
        <c:scaling>
          <c:orientation val="minMax"/>
          <c:max val="220.0"/>
          <c:min val="190.0"/>
        </c:scaling>
        <c:delete val="0"/>
        <c:axPos val="l"/>
        <c:majorGridlines>
          <c:spPr>
            <a:ln w="12700" cap="flat">
              <a:solidFill>
                <a:srgbClr val="929292"/>
              </a:solidFill>
              <a:custDash>
                <a:ds d="200000" sp="200000"/>
              </a:custDash>
              <a:miter lim="400000"/>
            </a:ln>
          </c:spPr>
        </c:majorGridlines>
        <c:numFmt formatCode="General" sourceLinked="0"/>
        <c:majorTickMark val="none"/>
        <c:minorTickMark val="none"/>
        <c:tickLblPos val="none"/>
        <c:spPr>
          <a:ln w="12700" cap="flat">
            <a:noFill/>
            <a:prstDash val="solid"/>
            <a:miter lim="400000"/>
          </a:ln>
        </c:spPr>
        <c:txPr>
          <a:bodyPr rot="0"/>
          <a:lstStyle/>
          <a:p>
            <a:pPr>
              <a:defRPr sz="2000" b="0" i="0" u="none" strike="noStrike">
                <a:solidFill>
                  <a:srgbClr val="000000"/>
                </a:solidFill>
                <a:latin typeface="Avenir Book"/>
              </a:defRPr>
            </a:pPr>
            <a:endParaRPr lang="en-US"/>
          </a:p>
        </c:txPr>
        <c:crossAx val="24399264"/>
        <c:crosses val="autoZero"/>
        <c:crossBetween val="between"/>
        <c:majorUnit val="5.0"/>
        <c:minorUnit val="2.5"/>
      </c:valAx>
      <c:spPr>
        <a:noFill/>
        <a:ln w="12700" cap="flat">
          <a:noFill/>
          <a:miter lim="400000"/>
        </a:ln>
        <a:effectLst/>
      </c:spPr>
    </c:plotArea>
    <c:plotVisOnly val="1"/>
    <c:dispBlanksAs val="gap"/>
    <c:showDLblsOverMax val="1"/>
  </c:chart>
  <c:spPr>
    <a:noFill/>
    <a:ln>
      <a:noFill/>
    </a:ln>
    <a:effectLst/>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scatterChart>
        <c:scatterStyle val="lineMarker"/>
        <c:varyColors val="0"/>
        <c:ser>
          <c:idx val="0"/>
          <c:order val="0"/>
          <c:tx>
            <c:strRef>
              <c:f>'Ethylene and acetylene standard'!$E$1</c:f>
              <c:strCache>
                <c:ptCount val="1"/>
                <c:pt idx="0">
                  <c:v>Acetylene</c:v>
                </c:pt>
              </c:strCache>
            </c:strRef>
          </c:tx>
          <c:marker>
            <c:symbol val="none"/>
          </c:marker>
          <c:xVal>
            <c:numRef>
              <c:f>'Ethylene and acetylene standard'!$A$2:$A$3514</c:f>
              <c:numCache>
                <c:formatCode>General</c:formatCode>
                <c:ptCount val="3513"/>
                <c:pt idx="0">
                  <c:v>0.0</c:v>
                </c:pt>
                <c:pt idx="1">
                  <c:v>0.003</c:v>
                </c:pt>
                <c:pt idx="2">
                  <c:v>0.007</c:v>
                </c:pt>
                <c:pt idx="3">
                  <c:v>0.01</c:v>
                </c:pt>
                <c:pt idx="4">
                  <c:v>0.013</c:v>
                </c:pt>
                <c:pt idx="5">
                  <c:v>0.017</c:v>
                </c:pt>
                <c:pt idx="6">
                  <c:v>0.02</c:v>
                </c:pt>
                <c:pt idx="7">
                  <c:v>0.023</c:v>
                </c:pt>
                <c:pt idx="8">
                  <c:v>0.027</c:v>
                </c:pt>
                <c:pt idx="9">
                  <c:v>0.03</c:v>
                </c:pt>
                <c:pt idx="10">
                  <c:v>0.033</c:v>
                </c:pt>
                <c:pt idx="11">
                  <c:v>0.037</c:v>
                </c:pt>
                <c:pt idx="12">
                  <c:v>0.04</c:v>
                </c:pt>
                <c:pt idx="13">
                  <c:v>0.043</c:v>
                </c:pt>
                <c:pt idx="14">
                  <c:v>0.047</c:v>
                </c:pt>
                <c:pt idx="15">
                  <c:v>0.05</c:v>
                </c:pt>
                <c:pt idx="16">
                  <c:v>0.053</c:v>
                </c:pt>
                <c:pt idx="17">
                  <c:v>0.057</c:v>
                </c:pt>
                <c:pt idx="18">
                  <c:v>0.06</c:v>
                </c:pt>
                <c:pt idx="19">
                  <c:v>0.063</c:v>
                </c:pt>
                <c:pt idx="20">
                  <c:v>0.067</c:v>
                </c:pt>
                <c:pt idx="21">
                  <c:v>0.07</c:v>
                </c:pt>
                <c:pt idx="22">
                  <c:v>0.073</c:v>
                </c:pt>
                <c:pt idx="23">
                  <c:v>0.077</c:v>
                </c:pt>
                <c:pt idx="24">
                  <c:v>0.08</c:v>
                </c:pt>
                <c:pt idx="25">
                  <c:v>0.083</c:v>
                </c:pt>
                <c:pt idx="26">
                  <c:v>0.087</c:v>
                </c:pt>
                <c:pt idx="27">
                  <c:v>0.09</c:v>
                </c:pt>
                <c:pt idx="28">
                  <c:v>0.093</c:v>
                </c:pt>
                <c:pt idx="29">
                  <c:v>0.097</c:v>
                </c:pt>
                <c:pt idx="30">
                  <c:v>0.1</c:v>
                </c:pt>
                <c:pt idx="31">
                  <c:v>0.103</c:v>
                </c:pt>
                <c:pt idx="32">
                  <c:v>0.107</c:v>
                </c:pt>
                <c:pt idx="33">
                  <c:v>0.11</c:v>
                </c:pt>
                <c:pt idx="34">
                  <c:v>0.113</c:v>
                </c:pt>
                <c:pt idx="35">
                  <c:v>0.117</c:v>
                </c:pt>
                <c:pt idx="36">
                  <c:v>0.12</c:v>
                </c:pt>
                <c:pt idx="37">
                  <c:v>0.123</c:v>
                </c:pt>
                <c:pt idx="38">
                  <c:v>0.127</c:v>
                </c:pt>
                <c:pt idx="39">
                  <c:v>0.13</c:v>
                </c:pt>
                <c:pt idx="40">
                  <c:v>0.133</c:v>
                </c:pt>
                <c:pt idx="41">
                  <c:v>0.137</c:v>
                </c:pt>
                <c:pt idx="42">
                  <c:v>0.14</c:v>
                </c:pt>
                <c:pt idx="43">
                  <c:v>0.143</c:v>
                </c:pt>
                <c:pt idx="44">
                  <c:v>0.147</c:v>
                </c:pt>
                <c:pt idx="45">
                  <c:v>0.15</c:v>
                </c:pt>
                <c:pt idx="46">
                  <c:v>0.153</c:v>
                </c:pt>
                <c:pt idx="47">
                  <c:v>0.157</c:v>
                </c:pt>
                <c:pt idx="48">
                  <c:v>0.16</c:v>
                </c:pt>
                <c:pt idx="49">
                  <c:v>0.163</c:v>
                </c:pt>
                <c:pt idx="50">
                  <c:v>0.167</c:v>
                </c:pt>
                <c:pt idx="51">
                  <c:v>0.17</c:v>
                </c:pt>
                <c:pt idx="52">
                  <c:v>0.173</c:v>
                </c:pt>
                <c:pt idx="53">
                  <c:v>0.177</c:v>
                </c:pt>
                <c:pt idx="54">
                  <c:v>0.18</c:v>
                </c:pt>
                <c:pt idx="55">
                  <c:v>0.183</c:v>
                </c:pt>
                <c:pt idx="56">
                  <c:v>0.187</c:v>
                </c:pt>
                <c:pt idx="57">
                  <c:v>0.19</c:v>
                </c:pt>
                <c:pt idx="58">
                  <c:v>0.193</c:v>
                </c:pt>
                <c:pt idx="59">
                  <c:v>0.197</c:v>
                </c:pt>
                <c:pt idx="60">
                  <c:v>0.2</c:v>
                </c:pt>
                <c:pt idx="61">
                  <c:v>0.203</c:v>
                </c:pt>
                <c:pt idx="62">
                  <c:v>0.207</c:v>
                </c:pt>
                <c:pt idx="63">
                  <c:v>0.21</c:v>
                </c:pt>
                <c:pt idx="64">
                  <c:v>0.213</c:v>
                </c:pt>
                <c:pt idx="65">
                  <c:v>0.217</c:v>
                </c:pt>
                <c:pt idx="66">
                  <c:v>0.22</c:v>
                </c:pt>
                <c:pt idx="67">
                  <c:v>0.223</c:v>
                </c:pt>
                <c:pt idx="68">
                  <c:v>0.227</c:v>
                </c:pt>
                <c:pt idx="69">
                  <c:v>0.23</c:v>
                </c:pt>
                <c:pt idx="70">
                  <c:v>0.233</c:v>
                </c:pt>
                <c:pt idx="71">
                  <c:v>0.237</c:v>
                </c:pt>
                <c:pt idx="72">
                  <c:v>0.24</c:v>
                </c:pt>
                <c:pt idx="73">
                  <c:v>0.243</c:v>
                </c:pt>
                <c:pt idx="74">
                  <c:v>0.247</c:v>
                </c:pt>
                <c:pt idx="75">
                  <c:v>0.25</c:v>
                </c:pt>
                <c:pt idx="76">
                  <c:v>0.253</c:v>
                </c:pt>
                <c:pt idx="77">
                  <c:v>0.257</c:v>
                </c:pt>
                <c:pt idx="78">
                  <c:v>0.26</c:v>
                </c:pt>
                <c:pt idx="79">
                  <c:v>0.263</c:v>
                </c:pt>
                <c:pt idx="80">
                  <c:v>0.267</c:v>
                </c:pt>
                <c:pt idx="81">
                  <c:v>0.27</c:v>
                </c:pt>
                <c:pt idx="82">
                  <c:v>0.273</c:v>
                </c:pt>
                <c:pt idx="83">
                  <c:v>0.277</c:v>
                </c:pt>
                <c:pt idx="84">
                  <c:v>0.28</c:v>
                </c:pt>
                <c:pt idx="85">
                  <c:v>0.283</c:v>
                </c:pt>
                <c:pt idx="86">
                  <c:v>0.287</c:v>
                </c:pt>
                <c:pt idx="87">
                  <c:v>0.29</c:v>
                </c:pt>
                <c:pt idx="88">
                  <c:v>0.293</c:v>
                </c:pt>
                <c:pt idx="89">
                  <c:v>0.297</c:v>
                </c:pt>
                <c:pt idx="90">
                  <c:v>0.3</c:v>
                </c:pt>
                <c:pt idx="91">
                  <c:v>0.303</c:v>
                </c:pt>
                <c:pt idx="92">
                  <c:v>0.307</c:v>
                </c:pt>
                <c:pt idx="93">
                  <c:v>0.31</c:v>
                </c:pt>
                <c:pt idx="94">
                  <c:v>0.313</c:v>
                </c:pt>
                <c:pt idx="95">
                  <c:v>0.317</c:v>
                </c:pt>
                <c:pt idx="96">
                  <c:v>0.32</c:v>
                </c:pt>
                <c:pt idx="97">
                  <c:v>0.323</c:v>
                </c:pt>
                <c:pt idx="98">
                  <c:v>0.327</c:v>
                </c:pt>
                <c:pt idx="99">
                  <c:v>0.33</c:v>
                </c:pt>
                <c:pt idx="100">
                  <c:v>0.333</c:v>
                </c:pt>
                <c:pt idx="101">
                  <c:v>0.337</c:v>
                </c:pt>
                <c:pt idx="102">
                  <c:v>0.34</c:v>
                </c:pt>
                <c:pt idx="103">
                  <c:v>0.343</c:v>
                </c:pt>
                <c:pt idx="104">
                  <c:v>0.347</c:v>
                </c:pt>
                <c:pt idx="105">
                  <c:v>0.35</c:v>
                </c:pt>
                <c:pt idx="106">
                  <c:v>0.353</c:v>
                </c:pt>
                <c:pt idx="107">
                  <c:v>0.357</c:v>
                </c:pt>
                <c:pt idx="108">
                  <c:v>0.36</c:v>
                </c:pt>
                <c:pt idx="109">
                  <c:v>0.363</c:v>
                </c:pt>
                <c:pt idx="110">
                  <c:v>0.367</c:v>
                </c:pt>
                <c:pt idx="111">
                  <c:v>0.37</c:v>
                </c:pt>
                <c:pt idx="112">
                  <c:v>0.373</c:v>
                </c:pt>
                <c:pt idx="113">
                  <c:v>0.377</c:v>
                </c:pt>
                <c:pt idx="114">
                  <c:v>0.38</c:v>
                </c:pt>
                <c:pt idx="115">
                  <c:v>0.383</c:v>
                </c:pt>
                <c:pt idx="116">
                  <c:v>0.387</c:v>
                </c:pt>
                <c:pt idx="117">
                  <c:v>0.39</c:v>
                </c:pt>
                <c:pt idx="118">
                  <c:v>0.393</c:v>
                </c:pt>
                <c:pt idx="119">
                  <c:v>0.397</c:v>
                </c:pt>
                <c:pt idx="120">
                  <c:v>0.4</c:v>
                </c:pt>
                <c:pt idx="121">
                  <c:v>0.403</c:v>
                </c:pt>
                <c:pt idx="122">
                  <c:v>0.407</c:v>
                </c:pt>
                <c:pt idx="123">
                  <c:v>0.41</c:v>
                </c:pt>
                <c:pt idx="124">
                  <c:v>0.413</c:v>
                </c:pt>
                <c:pt idx="125">
                  <c:v>0.417</c:v>
                </c:pt>
                <c:pt idx="126">
                  <c:v>0.42</c:v>
                </c:pt>
                <c:pt idx="127">
                  <c:v>0.423</c:v>
                </c:pt>
                <c:pt idx="128">
                  <c:v>0.427</c:v>
                </c:pt>
                <c:pt idx="129">
                  <c:v>0.43</c:v>
                </c:pt>
                <c:pt idx="130">
                  <c:v>0.433</c:v>
                </c:pt>
                <c:pt idx="131">
                  <c:v>0.437</c:v>
                </c:pt>
                <c:pt idx="132">
                  <c:v>0.44</c:v>
                </c:pt>
                <c:pt idx="133">
                  <c:v>0.443</c:v>
                </c:pt>
                <c:pt idx="134">
                  <c:v>0.447</c:v>
                </c:pt>
                <c:pt idx="135">
                  <c:v>0.45</c:v>
                </c:pt>
                <c:pt idx="136">
                  <c:v>0.453</c:v>
                </c:pt>
                <c:pt idx="137">
                  <c:v>0.457</c:v>
                </c:pt>
                <c:pt idx="138">
                  <c:v>0.46</c:v>
                </c:pt>
                <c:pt idx="139">
                  <c:v>0.463</c:v>
                </c:pt>
                <c:pt idx="140">
                  <c:v>0.467</c:v>
                </c:pt>
                <c:pt idx="141">
                  <c:v>0.47</c:v>
                </c:pt>
                <c:pt idx="142">
                  <c:v>0.473</c:v>
                </c:pt>
                <c:pt idx="143">
                  <c:v>0.477</c:v>
                </c:pt>
                <c:pt idx="144">
                  <c:v>0.48</c:v>
                </c:pt>
                <c:pt idx="145">
                  <c:v>0.483</c:v>
                </c:pt>
                <c:pt idx="146">
                  <c:v>0.487</c:v>
                </c:pt>
                <c:pt idx="147">
                  <c:v>0.49</c:v>
                </c:pt>
                <c:pt idx="148">
                  <c:v>0.493</c:v>
                </c:pt>
                <c:pt idx="149">
                  <c:v>0.497</c:v>
                </c:pt>
                <c:pt idx="150">
                  <c:v>0.5</c:v>
                </c:pt>
                <c:pt idx="151">
                  <c:v>0.503</c:v>
                </c:pt>
                <c:pt idx="152">
                  <c:v>0.507</c:v>
                </c:pt>
                <c:pt idx="153">
                  <c:v>0.51</c:v>
                </c:pt>
                <c:pt idx="154">
                  <c:v>0.513</c:v>
                </c:pt>
                <c:pt idx="155">
                  <c:v>0.517</c:v>
                </c:pt>
                <c:pt idx="156">
                  <c:v>0.52</c:v>
                </c:pt>
                <c:pt idx="157">
                  <c:v>0.523</c:v>
                </c:pt>
                <c:pt idx="158">
                  <c:v>0.527</c:v>
                </c:pt>
                <c:pt idx="159">
                  <c:v>0.53</c:v>
                </c:pt>
                <c:pt idx="160">
                  <c:v>0.533</c:v>
                </c:pt>
                <c:pt idx="161">
                  <c:v>0.537</c:v>
                </c:pt>
                <c:pt idx="162">
                  <c:v>0.54</c:v>
                </c:pt>
                <c:pt idx="163">
                  <c:v>0.543</c:v>
                </c:pt>
                <c:pt idx="164">
                  <c:v>0.547</c:v>
                </c:pt>
                <c:pt idx="165">
                  <c:v>0.55</c:v>
                </c:pt>
                <c:pt idx="166">
                  <c:v>0.553</c:v>
                </c:pt>
                <c:pt idx="167">
                  <c:v>0.557</c:v>
                </c:pt>
                <c:pt idx="168">
                  <c:v>0.56</c:v>
                </c:pt>
                <c:pt idx="169">
                  <c:v>0.563</c:v>
                </c:pt>
                <c:pt idx="170">
                  <c:v>0.567</c:v>
                </c:pt>
                <c:pt idx="171">
                  <c:v>0.57</c:v>
                </c:pt>
                <c:pt idx="172">
                  <c:v>0.573</c:v>
                </c:pt>
                <c:pt idx="173">
                  <c:v>0.577</c:v>
                </c:pt>
                <c:pt idx="174">
                  <c:v>0.58</c:v>
                </c:pt>
                <c:pt idx="175">
                  <c:v>0.583</c:v>
                </c:pt>
                <c:pt idx="176">
                  <c:v>0.587</c:v>
                </c:pt>
                <c:pt idx="177">
                  <c:v>0.59</c:v>
                </c:pt>
                <c:pt idx="178">
                  <c:v>0.593</c:v>
                </c:pt>
                <c:pt idx="179">
                  <c:v>0.597</c:v>
                </c:pt>
                <c:pt idx="180">
                  <c:v>0.6</c:v>
                </c:pt>
                <c:pt idx="181">
                  <c:v>0.603</c:v>
                </c:pt>
                <c:pt idx="182">
                  <c:v>0.607</c:v>
                </c:pt>
                <c:pt idx="183">
                  <c:v>0.61</c:v>
                </c:pt>
                <c:pt idx="184">
                  <c:v>0.613</c:v>
                </c:pt>
                <c:pt idx="185">
                  <c:v>0.617</c:v>
                </c:pt>
                <c:pt idx="186">
                  <c:v>0.62</c:v>
                </c:pt>
                <c:pt idx="187">
                  <c:v>0.623</c:v>
                </c:pt>
                <c:pt idx="188">
                  <c:v>0.627</c:v>
                </c:pt>
                <c:pt idx="189">
                  <c:v>0.63</c:v>
                </c:pt>
                <c:pt idx="190">
                  <c:v>0.633</c:v>
                </c:pt>
                <c:pt idx="191">
                  <c:v>0.637</c:v>
                </c:pt>
                <c:pt idx="192">
                  <c:v>0.64</c:v>
                </c:pt>
                <c:pt idx="193">
                  <c:v>0.643</c:v>
                </c:pt>
                <c:pt idx="194">
                  <c:v>0.647</c:v>
                </c:pt>
                <c:pt idx="195">
                  <c:v>0.65</c:v>
                </c:pt>
                <c:pt idx="196">
                  <c:v>0.653</c:v>
                </c:pt>
                <c:pt idx="197">
                  <c:v>0.657</c:v>
                </c:pt>
                <c:pt idx="198">
                  <c:v>0.66</c:v>
                </c:pt>
                <c:pt idx="199">
                  <c:v>0.663</c:v>
                </c:pt>
                <c:pt idx="200">
                  <c:v>0.667</c:v>
                </c:pt>
                <c:pt idx="201">
                  <c:v>0.67</c:v>
                </c:pt>
                <c:pt idx="202">
                  <c:v>0.673</c:v>
                </c:pt>
                <c:pt idx="203">
                  <c:v>0.677</c:v>
                </c:pt>
                <c:pt idx="204">
                  <c:v>0.68</c:v>
                </c:pt>
                <c:pt idx="205">
                  <c:v>0.683</c:v>
                </c:pt>
                <c:pt idx="206">
                  <c:v>0.687</c:v>
                </c:pt>
                <c:pt idx="207">
                  <c:v>0.69</c:v>
                </c:pt>
                <c:pt idx="208">
                  <c:v>0.693</c:v>
                </c:pt>
                <c:pt idx="209">
                  <c:v>0.697</c:v>
                </c:pt>
                <c:pt idx="210">
                  <c:v>0.7</c:v>
                </c:pt>
                <c:pt idx="211">
                  <c:v>0.703</c:v>
                </c:pt>
                <c:pt idx="212">
                  <c:v>0.707</c:v>
                </c:pt>
                <c:pt idx="213">
                  <c:v>0.71</c:v>
                </c:pt>
                <c:pt idx="214">
                  <c:v>0.713</c:v>
                </c:pt>
                <c:pt idx="215">
                  <c:v>0.717</c:v>
                </c:pt>
                <c:pt idx="216">
                  <c:v>0.72</c:v>
                </c:pt>
                <c:pt idx="217">
                  <c:v>0.723</c:v>
                </c:pt>
                <c:pt idx="218">
                  <c:v>0.727</c:v>
                </c:pt>
                <c:pt idx="219">
                  <c:v>0.73</c:v>
                </c:pt>
                <c:pt idx="220">
                  <c:v>0.733</c:v>
                </c:pt>
                <c:pt idx="221">
                  <c:v>0.737</c:v>
                </c:pt>
                <c:pt idx="222">
                  <c:v>0.74</c:v>
                </c:pt>
                <c:pt idx="223">
                  <c:v>0.743</c:v>
                </c:pt>
                <c:pt idx="224">
                  <c:v>0.747</c:v>
                </c:pt>
                <c:pt idx="225">
                  <c:v>0.75</c:v>
                </c:pt>
                <c:pt idx="226">
                  <c:v>0.753</c:v>
                </c:pt>
                <c:pt idx="227">
                  <c:v>0.757</c:v>
                </c:pt>
                <c:pt idx="228">
                  <c:v>0.76</c:v>
                </c:pt>
                <c:pt idx="229">
                  <c:v>0.763</c:v>
                </c:pt>
                <c:pt idx="230">
                  <c:v>0.767</c:v>
                </c:pt>
                <c:pt idx="231">
                  <c:v>0.77</c:v>
                </c:pt>
                <c:pt idx="232">
                  <c:v>0.773</c:v>
                </c:pt>
                <c:pt idx="233">
                  <c:v>0.777</c:v>
                </c:pt>
                <c:pt idx="234">
                  <c:v>0.78</c:v>
                </c:pt>
                <c:pt idx="235">
                  <c:v>0.783</c:v>
                </c:pt>
                <c:pt idx="236">
                  <c:v>0.787</c:v>
                </c:pt>
                <c:pt idx="237">
                  <c:v>0.79</c:v>
                </c:pt>
                <c:pt idx="238">
                  <c:v>0.793</c:v>
                </c:pt>
                <c:pt idx="239">
                  <c:v>0.797</c:v>
                </c:pt>
                <c:pt idx="240">
                  <c:v>0.8</c:v>
                </c:pt>
                <c:pt idx="241">
                  <c:v>0.803</c:v>
                </c:pt>
                <c:pt idx="242">
                  <c:v>0.807</c:v>
                </c:pt>
                <c:pt idx="243">
                  <c:v>0.81</c:v>
                </c:pt>
                <c:pt idx="244">
                  <c:v>0.813</c:v>
                </c:pt>
                <c:pt idx="245">
                  <c:v>0.817</c:v>
                </c:pt>
                <c:pt idx="246">
                  <c:v>0.82</c:v>
                </c:pt>
                <c:pt idx="247">
                  <c:v>0.823</c:v>
                </c:pt>
                <c:pt idx="248">
                  <c:v>0.827</c:v>
                </c:pt>
                <c:pt idx="249">
                  <c:v>0.83</c:v>
                </c:pt>
                <c:pt idx="250">
                  <c:v>0.833</c:v>
                </c:pt>
                <c:pt idx="251">
                  <c:v>0.837</c:v>
                </c:pt>
                <c:pt idx="252">
                  <c:v>0.84</c:v>
                </c:pt>
                <c:pt idx="253">
                  <c:v>0.843</c:v>
                </c:pt>
                <c:pt idx="254">
                  <c:v>0.847</c:v>
                </c:pt>
                <c:pt idx="255">
                  <c:v>0.85</c:v>
                </c:pt>
                <c:pt idx="256">
                  <c:v>0.853</c:v>
                </c:pt>
                <c:pt idx="257">
                  <c:v>0.857</c:v>
                </c:pt>
                <c:pt idx="258">
                  <c:v>0.86</c:v>
                </c:pt>
                <c:pt idx="259">
                  <c:v>0.863</c:v>
                </c:pt>
                <c:pt idx="260">
                  <c:v>0.867</c:v>
                </c:pt>
                <c:pt idx="261">
                  <c:v>0.87</c:v>
                </c:pt>
                <c:pt idx="262">
                  <c:v>0.873</c:v>
                </c:pt>
                <c:pt idx="263">
                  <c:v>0.877</c:v>
                </c:pt>
                <c:pt idx="264">
                  <c:v>0.88</c:v>
                </c:pt>
                <c:pt idx="265">
                  <c:v>0.883</c:v>
                </c:pt>
                <c:pt idx="266">
                  <c:v>0.887</c:v>
                </c:pt>
                <c:pt idx="267">
                  <c:v>0.89</c:v>
                </c:pt>
                <c:pt idx="268">
                  <c:v>0.893</c:v>
                </c:pt>
                <c:pt idx="269">
                  <c:v>0.897</c:v>
                </c:pt>
                <c:pt idx="270">
                  <c:v>0.9</c:v>
                </c:pt>
                <c:pt idx="271">
                  <c:v>0.903</c:v>
                </c:pt>
                <c:pt idx="272">
                  <c:v>0.907</c:v>
                </c:pt>
                <c:pt idx="273">
                  <c:v>0.91</c:v>
                </c:pt>
                <c:pt idx="274">
                  <c:v>0.913</c:v>
                </c:pt>
                <c:pt idx="275">
                  <c:v>0.917</c:v>
                </c:pt>
                <c:pt idx="276">
                  <c:v>0.92</c:v>
                </c:pt>
                <c:pt idx="277">
                  <c:v>0.923</c:v>
                </c:pt>
                <c:pt idx="278">
                  <c:v>0.927</c:v>
                </c:pt>
                <c:pt idx="279">
                  <c:v>0.93</c:v>
                </c:pt>
                <c:pt idx="280">
                  <c:v>0.933</c:v>
                </c:pt>
                <c:pt idx="281">
                  <c:v>0.937</c:v>
                </c:pt>
                <c:pt idx="282">
                  <c:v>0.94</c:v>
                </c:pt>
                <c:pt idx="283">
                  <c:v>0.943</c:v>
                </c:pt>
                <c:pt idx="284">
                  <c:v>0.947</c:v>
                </c:pt>
                <c:pt idx="285">
                  <c:v>0.95</c:v>
                </c:pt>
                <c:pt idx="286">
                  <c:v>0.953</c:v>
                </c:pt>
                <c:pt idx="287">
                  <c:v>0.957</c:v>
                </c:pt>
                <c:pt idx="288">
                  <c:v>0.96</c:v>
                </c:pt>
                <c:pt idx="289">
                  <c:v>0.963</c:v>
                </c:pt>
                <c:pt idx="290">
                  <c:v>0.967</c:v>
                </c:pt>
                <c:pt idx="291">
                  <c:v>0.97</c:v>
                </c:pt>
                <c:pt idx="292">
                  <c:v>0.973</c:v>
                </c:pt>
                <c:pt idx="293">
                  <c:v>0.977</c:v>
                </c:pt>
                <c:pt idx="294">
                  <c:v>0.98</c:v>
                </c:pt>
                <c:pt idx="295">
                  <c:v>0.983</c:v>
                </c:pt>
                <c:pt idx="296">
                  <c:v>0.987</c:v>
                </c:pt>
                <c:pt idx="297">
                  <c:v>0.99</c:v>
                </c:pt>
                <c:pt idx="298">
                  <c:v>0.993</c:v>
                </c:pt>
                <c:pt idx="299">
                  <c:v>0.997</c:v>
                </c:pt>
                <c:pt idx="300">
                  <c:v>1.0</c:v>
                </c:pt>
                <c:pt idx="301">
                  <c:v>1.003</c:v>
                </c:pt>
                <c:pt idx="302">
                  <c:v>1.007</c:v>
                </c:pt>
                <c:pt idx="303">
                  <c:v>1.01</c:v>
                </c:pt>
                <c:pt idx="304">
                  <c:v>1.013</c:v>
                </c:pt>
                <c:pt idx="305">
                  <c:v>1.017</c:v>
                </c:pt>
                <c:pt idx="306">
                  <c:v>1.02</c:v>
                </c:pt>
                <c:pt idx="307">
                  <c:v>1.023</c:v>
                </c:pt>
                <c:pt idx="308">
                  <c:v>1.027</c:v>
                </c:pt>
                <c:pt idx="309">
                  <c:v>1.03</c:v>
                </c:pt>
                <c:pt idx="310">
                  <c:v>1.033</c:v>
                </c:pt>
                <c:pt idx="311">
                  <c:v>1.037</c:v>
                </c:pt>
                <c:pt idx="312">
                  <c:v>1.04</c:v>
                </c:pt>
                <c:pt idx="313">
                  <c:v>1.043</c:v>
                </c:pt>
                <c:pt idx="314">
                  <c:v>1.047</c:v>
                </c:pt>
                <c:pt idx="315">
                  <c:v>1.05</c:v>
                </c:pt>
                <c:pt idx="316">
                  <c:v>1.053</c:v>
                </c:pt>
                <c:pt idx="317">
                  <c:v>1.057</c:v>
                </c:pt>
                <c:pt idx="318">
                  <c:v>1.06</c:v>
                </c:pt>
                <c:pt idx="319">
                  <c:v>1.063</c:v>
                </c:pt>
                <c:pt idx="320">
                  <c:v>1.067</c:v>
                </c:pt>
                <c:pt idx="321">
                  <c:v>1.07</c:v>
                </c:pt>
                <c:pt idx="322">
                  <c:v>1.073</c:v>
                </c:pt>
                <c:pt idx="323">
                  <c:v>1.077</c:v>
                </c:pt>
                <c:pt idx="324">
                  <c:v>1.08</c:v>
                </c:pt>
                <c:pt idx="325">
                  <c:v>1.083</c:v>
                </c:pt>
                <c:pt idx="326">
                  <c:v>1.087</c:v>
                </c:pt>
                <c:pt idx="327">
                  <c:v>1.09</c:v>
                </c:pt>
                <c:pt idx="328">
                  <c:v>1.093</c:v>
                </c:pt>
                <c:pt idx="329">
                  <c:v>1.097</c:v>
                </c:pt>
                <c:pt idx="330">
                  <c:v>1.1</c:v>
                </c:pt>
                <c:pt idx="331">
                  <c:v>1.103</c:v>
                </c:pt>
                <c:pt idx="332">
                  <c:v>1.107</c:v>
                </c:pt>
                <c:pt idx="333">
                  <c:v>1.11</c:v>
                </c:pt>
                <c:pt idx="334">
                  <c:v>1.113</c:v>
                </c:pt>
                <c:pt idx="335">
                  <c:v>1.117</c:v>
                </c:pt>
                <c:pt idx="336">
                  <c:v>1.12</c:v>
                </c:pt>
                <c:pt idx="337">
                  <c:v>1.123</c:v>
                </c:pt>
                <c:pt idx="338">
                  <c:v>1.127</c:v>
                </c:pt>
                <c:pt idx="339">
                  <c:v>1.13</c:v>
                </c:pt>
                <c:pt idx="340">
                  <c:v>1.133</c:v>
                </c:pt>
                <c:pt idx="341">
                  <c:v>1.137</c:v>
                </c:pt>
                <c:pt idx="342">
                  <c:v>1.14</c:v>
                </c:pt>
                <c:pt idx="343">
                  <c:v>1.143</c:v>
                </c:pt>
                <c:pt idx="344">
                  <c:v>1.147</c:v>
                </c:pt>
                <c:pt idx="345">
                  <c:v>1.15</c:v>
                </c:pt>
                <c:pt idx="346">
                  <c:v>1.153</c:v>
                </c:pt>
                <c:pt idx="347">
                  <c:v>1.157</c:v>
                </c:pt>
                <c:pt idx="348">
                  <c:v>1.16</c:v>
                </c:pt>
                <c:pt idx="349">
                  <c:v>1.163</c:v>
                </c:pt>
                <c:pt idx="350">
                  <c:v>1.167</c:v>
                </c:pt>
                <c:pt idx="351">
                  <c:v>1.17</c:v>
                </c:pt>
                <c:pt idx="352">
                  <c:v>1.173</c:v>
                </c:pt>
                <c:pt idx="353">
                  <c:v>1.177</c:v>
                </c:pt>
                <c:pt idx="354">
                  <c:v>1.18</c:v>
                </c:pt>
                <c:pt idx="355">
                  <c:v>1.183</c:v>
                </c:pt>
                <c:pt idx="356">
                  <c:v>1.187</c:v>
                </c:pt>
                <c:pt idx="357">
                  <c:v>1.19</c:v>
                </c:pt>
                <c:pt idx="358">
                  <c:v>1.193</c:v>
                </c:pt>
                <c:pt idx="359">
                  <c:v>1.197</c:v>
                </c:pt>
                <c:pt idx="360">
                  <c:v>1.2</c:v>
                </c:pt>
                <c:pt idx="361">
                  <c:v>1.203</c:v>
                </c:pt>
                <c:pt idx="362">
                  <c:v>1.207</c:v>
                </c:pt>
                <c:pt idx="363">
                  <c:v>1.21</c:v>
                </c:pt>
                <c:pt idx="364">
                  <c:v>1.213</c:v>
                </c:pt>
                <c:pt idx="365">
                  <c:v>1.217</c:v>
                </c:pt>
                <c:pt idx="366">
                  <c:v>1.22</c:v>
                </c:pt>
                <c:pt idx="367">
                  <c:v>1.223</c:v>
                </c:pt>
                <c:pt idx="368">
                  <c:v>1.227</c:v>
                </c:pt>
                <c:pt idx="369">
                  <c:v>1.23</c:v>
                </c:pt>
                <c:pt idx="370">
                  <c:v>1.233</c:v>
                </c:pt>
                <c:pt idx="371">
                  <c:v>1.237</c:v>
                </c:pt>
                <c:pt idx="372">
                  <c:v>1.24</c:v>
                </c:pt>
                <c:pt idx="373">
                  <c:v>1.243</c:v>
                </c:pt>
                <c:pt idx="374">
                  <c:v>1.247</c:v>
                </c:pt>
                <c:pt idx="375">
                  <c:v>1.25</c:v>
                </c:pt>
                <c:pt idx="376">
                  <c:v>1.253</c:v>
                </c:pt>
                <c:pt idx="377">
                  <c:v>1.257</c:v>
                </c:pt>
                <c:pt idx="378">
                  <c:v>1.26</c:v>
                </c:pt>
                <c:pt idx="379">
                  <c:v>1.263</c:v>
                </c:pt>
                <c:pt idx="380">
                  <c:v>1.267</c:v>
                </c:pt>
                <c:pt idx="381">
                  <c:v>1.27</c:v>
                </c:pt>
                <c:pt idx="382">
                  <c:v>1.273</c:v>
                </c:pt>
                <c:pt idx="383">
                  <c:v>1.277</c:v>
                </c:pt>
                <c:pt idx="384">
                  <c:v>1.28</c:v>
                </c:pt>
                <c:pt idx="385">
                  <c:v>1.283</c:v>
                </c:pt>
                <c:pt idx="386">
                  <c:v>1.287</c:v>
                </c:pt>
                <c:pt idx="387">
                  <c:v>1.29</c:v>
                </c:pt>
                <c:pt idx="388">
                  <c:v>1.293</c:v>
                </c:pt>
                <c:pt idx="389">
                  <c:v>1.297</c:v>
                </c:pt>
                <c:pt idx="390">
                  <c:v>1.3</c:v>
                </c:pt>
                <c:pt idx="391">
                  <c:v>1.303</c:v>
                </c:pt>
                <c:pt idx="392">
                  <c:v>1.307</c:v>
                </c:pt>
                <c:pt idx="393">
                  <c:v>1.31</c:v>
                </c:pt>
                <c:pt idx="394">
                  <c:v>1.313</c:v>
                </c:pt>
                <c:pt idx="395">
                  <c:v>1.317</c:v>
                </c:pt>
                <c:pt idx="396">
                  <c:v>1.32</c:v>
                </c:pt>
                <c:pt idx="397">
                  <c:v>1.323</c:v>
                </c:pt>
                <c:pt idx="398">
                  <c:v>1.327</c:v>
                </c:pt>
                <c:pt idx="399">
                  <c:v>1.33</c:v>
                </c:pt>
                <c:pt idx="400">
                  <c:v>1.333</c:v>
                </c:pt>
                <c:pt idx="401">
                  <c:v>1.337</c:v>
                </c:pt>
                <c:pt idx="402">
                  <c:v>1.34</c:v>
                </c:pt>
                <c:pt idx="403">
                  <c:v>1.343</c:v>
                </c:pt>
                <c:pt idx="404">
                  <c:v>1.347</c:v>
                </c:pt>
                <c:pt idx="405">
                  <c:v>1.35</c:v>
                </c:pt>
                <c:pt idx="406">
                  <c:v>1.353</c:v>
                </c:pt>
                <c:pt idx="407">
                  <c:v>1.357</c:v>
                </c:pt>
                <c:pt idx="408">
                  <c:v>1.36</c:v>
                </c:pt>
                <c:pt idx="409">
                  <c:v>1.363</c:v>
                </c:pt>
                <c:pt idx="410">
                  <c:v>1.367</c:v>
                </c:pt>
                <c:pt idx="411">
                  <c:v>1.37</c:v>
                </c:pt>
                <c:pt idx="412">
                  <c:v>1.373</c:v>
                </c:pt>
                <c:pt idx="413">
                  <c:v>1.377</c:v>
                </c:pt>
                <c:pt idx="414">
                  <c:v>1.38</c:v>
                </c:pt>
                <c:pt idx="415">
                  <c:v>1.383</c:v>
                </c:pt>
                <c:pt idx="416">
                  <c:v>1.387</c:v>
                </c:pt>
                <c:pt idx="417">
                  <c:v>1.39</c:v>
                </c:pt>
                <c:pt idx="418">
                  <c:v>1.393</c:v>
                </c:pt>
                <c:pt idx="419">
                  <c:v>1.397</c:v>
                </c:pt>
                <c:pt idx="420">
                  <c:v>1.4</c:v>
                </c:pt>
                <c:pt idx="421">
                  <c:v>1.403</c:v>
                </c:pt>
                <c:pt idx="422">
                  <c:v>1.407</c:v>
                </c:pt>
                <c:pt idx="423">
                  <c:v>1.41</c:v>
                </c:pt>
                <c:pt idx="424">
                  <c:v>1.413</c:v>
                </c:pt>
                <c:pt idx="425">
                  <c:v>1.417</c:v>
                </c:pt>
                <c:pt idx="426">
                  <c:v>1.42</c:v>
                </c:pt>
                <c:pt idx="427">
                  <c:v>1.423</c:v>
                </c:pt>
                <c:pt idx="428">
                  <c:v>1.427</c:v>
                </c:pt>
                <c:pt idx="429">
                  <c:v>1.43</c:v>
                </c:pt>
                <c:pt idx="430">
                  <c:v>1.433</c:v>
                </c:pt>
                <c:pt idx="431">
                  <c:v>1.437</c:v>
                </c:pt>
                <c:pt idx="432">
                  <c:v>1.44</c:v>
                </c:pt>
                <c:pt idx="433">
                  <c:v>1.443</c:v>
                </c:pt>
                <c:pt idx="434">
                  <c:v>1.447</c:v>
                </c:pt>
                <c:pt idx="435">
                  <c:v>1.45</c:v>
                </c:pt>
                <c:pt idx="436">
                  <c:v>1.453</c:v>
                </c:pt>
                <c:pt idx="437">
                  <c:v>1.457</c:v>
                </c:pt>
                <c:pt idx="438">
                  <c:v>1.46</c:v>
                </c:pt>
                <c:pt idx="439">
                  <c:v>1.463</c:v>
                </c:pt>
                <c:pt idx="440">
                  <c:v>1.467</c:v>
                </c:pt>
                <c:pt idx="441">
                  <c:v>1.47</c:v>
                </c:pt>
                <c:pt idx="442">
                  <c:v>1.473</c:v>
                </c:pt>
                <c:pt idx="443">
                  <c:v>1.477</c:v>
                </c:pt>
                <c:pt idx="444">
                  <c:v>1.48</c:v>
                </c:pt>
                <c:pt idx="445">
                  <c:v>1.483</c:v>
                </c:pt>
                <c:pt idx="446">
                  <c:v>1.487</c:v>
                </c:pt>
                <c:pt idx="447">
                  <c:v>1.49</c:v>
                </c:pt>
                <c:pt idx="448">
                  <c:v>1.493</c:v>
                </c:pt>
                <c:pt idx="449">
                  <c:v>1.497</c:v>
                </c:pt>
                <c:pt idx="450">
                  <c:v>1.5</c:v>
                </c:pt>
                <c:pt idx="451">
                  <c:v>1.503</c:v>
                </c:pt>
                <c:pt idx="452">
                  <c:v>1.507</c:v>
                </c:pt>
                <c:pt idx="453">
                  <c:v>1.51</c:v>
                </c:pt>
                <c:pt idx="454">
                  <c:v>1.513</c:v>
                </c:pt>
                <c:pt idx="455">
                  <c:v>1.517</c:v>
                </c:pt>
                <c:pt idx="456">
                  <c:v>1.52</c:v>
                </c:pt>
                <c:pt idx="457">
                  <c:v>1.523</c:v>
                </c:pt>
                <c:pt idx="458">
                  <c:v>1.527</c:v>
                </c:pt>
                <c:pt idx="459">
                  <c:v>1.53</c:v>
                </c:pt>
                <c:pt idx="460">
                  <c:v>1.533</c:v>
                </c:pt>
                <c:pt idx="461">
                  <c:v>1.537</c:v>
                </c:pt>
                <c:pt idx="462">
                  <c:v>1.54</c:v>
                </c:pt>
                <c:pt idx="463">
                  <c:v>1.543</c:v>
                </c:pt>
                <c:pt idx="464">
                  <c:v>1.547</c:v>
                </c:pt>
                <c:pt idx="465">
                  <c:v>1.55</c:v>
                </c:pt>
                <c:pt idx="466">
                  <c:v>1.553</c:v>
                </c:pt>
                <c:pt idx="467">
                  <c:v>1.557</c:v>
                </c:pt>
                <c:pt idx="468">
                  <c:v>1.56</c:v>
                </c:pt>
                <c:pt idx="469">
                  <c:v>1.563</c:v>
                </c:pt>
                <c:pt idx="470">
                  <c:v>1.567</c:v>
                </c:pt>
                <c:pt idx="471">
                  <c:v>1.57</c:v>
                </c:pt>
                <c:pt idx="472">
                  <c:v>1.573</c:v>
                </c:pt>
                <c:pt idx="473">
                  <c:v>1.577</c:v>
                </c:pt>
                <c:pt idx="474">
                  <c:v>1.58</c:v>
                </c:pt>
                <c:pt idx="475">
                  <c:v>1.583</c:v>
                </c:pt>
                <c:pt idx="476">
                  <c:v>1.587</c:v>
                </c:pt>
                <c:pt idx="477">
                  <c:v>1.59</c:v>
                </c:pt>
                <c:pt idx="478">
                  <c:v>1.593</c:v>
                </c:pt>
                <c:pt idx="479">
                  <c:v>1.597</c:v>
                </c:pt>
                <c:pt idx="480">
                  <c:v>1.6</c:v>
                </c:pt>
                <c:pt idx="481">
                  <c:v>1.603</c:v>
                </c:pt>
                <c:pt idx="482">
                  <c:v>1.607</c:v>
                </c:pt>
                <c:pt idx="483">
                  <c:v>1.61</c:v>
                </c:pt>
                <c:pt idx="484">
                  <c:v>1.613</c:v>
                </c:pt>
                <c:pt idx="485">
                  <c:v>1.617</c:v>
                </c:pt>
                <c:pt idx="486">
                  <c:v>1.62</c:v>
                </c:pt>
                <c:pt idx="487">
                  <c:v>1.623</c:v>
                </c:pt>
                <c:pt idx="488">
                  <c:v>1.627</c:v>
                </c:pt>
                <c:pt idx="489">
                  <c:v>1.63</c:v>
                </c:pt>
                <c:pt idx="490">
                  <c:v>1.633</c:v>
                </c:pt>
                <c:pt idx="491">
                  <c:v>1.637</c:v>
                </c:pt>
                <c:pt idx="492">
                  <c:v>1.64</c:v>
                </c:pt>
                <c:pt idx="493">
                  <c:v>1.643</c:v>
                </c:pt>
                <c:pt idx="494">
                  <c:v>1.647</c:v>
                </c:pt>
                <c:pt idx="495">
                  <c:v>1.65</c:v>
                </c:pt>
                <c:pt idx="496">
                  <c:v>1.653</c:v>
                </c:pt>
                <c:pt idx="497">
                  <c:v>1.657</c:v>
                </c:pt>
                <c:pt idx="498">
                  <c:v>1.66</c:v>
                </c:pt>
                <c:pt idx="499">
                  <c:v>1.663</c:v>
                </c:pt>
                <c:pt idx="500">
                  <c:v>1.667</c:v>
                </c:pt>
                <c:pt idx="501">
                  <c:v>1.67</c:v>
                </c:pt>
                <c:pt idx="502">
                  <c:v>1.673</c:v>
                </c:pt>
                <c:pt idx="503">
                  <c:v>1.677</c:v>
                </c:pt>
                <c:pt idx="504">
                  <c:v>1.68</c:v>
                </c:pt>
                <c:pt idx="505">
                  <c:v>1.683</c:v>
                </c:pt>
                <c:pt idx="506">
                  <c:v>1.687</c:v>
                </c:pt>
                <c:pt idx="507">
                  <c:v>1.69</c:v>
                </c:pt>
                <c:pt idx="508">
                  <c:v>1.693</c:v>
                </c:pt>
                <c:pt idx="509">
                  <c:v>1.697</c:v>
                </c:pt>
                <c:pt idx="510">
                  <c:v>1.7</c:v>
                </c:pt>
                <c:pt idx="511">
                  <c:v>1.703</c:v>
                </c:pt>
                <c:pt idx="512">
                  <c:v>1.707</c:v>
                </c:pt>
                <c:pt idx="513">
                  <c:v>1.71</c:v>
                </c:pt>
                <c:pt idx="514">
                  <c:v>1.713</c:v>
                </c:pt>
                <c:pt idx="515">
                  <c:v>1.717</c:v>
                </c:pt>
                <c:pt idx="516">
                  <c:v>1.72</c:v>
                </c:pt>
                <c:pt idx="517">
                  <c:v>1.723</c:v>
                </c:pt>
                <c:pt idx="518">
                  <c:v>1.727</c:v>
                </c:pt>
                <c:pt idx="519">
                  <c:v>1.73</c:v>
                </c:pt>
                <c:pt idx="520">
                  <c:v>1.733</c:v>
                </c:pt>
                <c:pt idx="521">
                  <c:v>1.737</c:v>
                </c:pt>
                <c:pt idx="522">
                  <c:v>1.74</c:v>
                </c:pt>
                <c:pt idx="523">
                  <c:v>1.743</c:v>
                </c:pt>
                <c:pt idx="524">
                  <c:v>1.747</c:v>
                </c:pt>
                <c:pt idx="525">
                  <c:v>1.75</c:v>
                </c:pt>
                <c:pt idx="526">
                  <c:v>1.753</c:v>
                </c:pt>
                <c:pt idx="527">
                  <c:v>1.757</c:v>
                </c:pt>
                <c:pt idx="528">
                  <c:v>1.76</c:v>
                </c:pt>
                <c:pt idx="529">
                  <c:v>1.763</c:v>
                </c:pt>
                <c:pt idx="530">
                  <c:v>1.767</c:v>
                </c:pt>
                <c:pt idx="531">
                  <c:v>1.77</c:v>
                </c:pt>
                <c:pt idx="532">
                  <c:v>1.773</c:v>
                </c:pt>
                <c:pt idx="533">
                  <c:v>1.777</c:v>
                </c:pt>
                <c:pt idx="534">
                  <c:v>1.78</c:v>
                </c:pt>
                <c:pt idx="535">
                  <c:v>1.783</c:v>
                </c:pt>
                <c:pt idx="536">
                  <c:v>1.787</c:v>
                </c:pt>
                <c:pt idx="537">
                  <c:v>1.79</c:v>
                </c:pt>
                <c:pt idx="538">
                  <c:v>1.793</c:v>
                </c:pt>
                <c:pt idx="539">
                  <c:v>1.797</c:v>
                </c:pt>
                <c:pt idx="540">
                  <c:v>1.8</c:v>
                </c:pt>
                <c:pt idx="541">
                  <c:v>1.803</c:v>
                </c:pt>
                <c:pt idx="542">
                  <c:v>1.807</c:v>
                </c:pt>
                <c:pt idx="543">
                  <c:v>1.81</c:v>
                </c:pt>
                <c:pt idx="544">
                  <c:v>1.813</c:v>
                </c:pt>
                <c:pt idx="545">
                  <c:v>1.817</c:v>
                </c:pt>
                <c:pt idx="546">
                  <c:v>1.82</c:v>
                </c:pt>
                <c:pt idx="547">
                  <c:v>1.823</c:v>
                </c:pt>
                <c:pt idx="548">
                  <c:v>1.827</c:v>
                </c:pt>
                <c:pt idx="549">
                  <c:v>1.83</c:v>
                </c:pt>
                <c:pt idx="550">
                  <c:v>1.833</c:v>
                </c:pt>
                <c:pt idx="551">
                  <c:v>1.837</c:v>
                </c:pt>
                <c:pt idx="552">
                  <c:v>1.84</c:v>
                </c:pt>
                <c:pt idx="553">
                  <c:v>1.843</c:v>
                </c:pt>
                <c:pt idx="554">
                  <c:v>1.847</c:v>
                </c:pt>
                <c:pt idx="555">
                  <c:v>1.85</c:v>
                </c:pt>
                <c:pt idx="556">
                  <c:v>1.853</c:v>
                </c:pt>
                <c:pt idx="557">
                  <c:v>1.857</c:v>
                </c:pt>
                <c:pt idx="558">
                  <c:v>1.86</c:v>
                </c:pt>
                <c:pt idx="559">
                  <c:v>1.863</c:v>
                </c:pt>
                <c:pt idx="560">
                  <c:v>1.867</c:v>
                </c:pt>
                <c:pt idx="561">
                  <c:v>1.87</c:v>
                </c:pt>
                <c:pt idx="562">
                  <c:v>1.873</c:v>
                </c:pt>
                <c:pt idx="563">
                  <c:v>1.877</c:v>
                </c:pt>
                <c:pt idx="564">
                  <c:v>1.88</c:v>
                </c:pt>
                <c:pt idx="565">
                  <c:v>1.883</c:v>
                </c:pt>
                <c:pt idx="566">
                  <c:v>1.887</c:v>
                </c:pt>
                <c:pt idx="567">
                  <c:v>1.89</c:v>
                </c:pt>
                <c:pt idx="568">
                  <c:v>1.893</c:v>
                </c:pt>
                <c:pt idx="569">
                  <c:v>1.897</c:v>
                </c:pt>
                <c:pt idx="570">
                  <c:v>1.9</c:v>
                </c:pt>
                <c:pt idx="571">
                  <c:v>1.903</c:v>
                </c:pt>
                <c:pt idx="572">
                  <c:v>1.907</c:v>
                </c:pt>
                <c:pt idx="573">
                  <c:v>1.91</c:v>
                </c:pt>
                <c:pt idx="574">
                  <c:v>1.913</c:v>
                </c:pt>
                <c:pt idx="575">
                  <c:v>1.917</c:v>
                </c:pt>
                <c:pt idx="576">
                  <c:v>1.92</c:v>
                </c:pt>
                <c:pt idx="577">
                  <c:v>1.923</c:v>
                </c:pt>
                <c:pt idx="578">
                  <c:v>1.927</c:v>
                </c:pt>
                <c:pt idx="579">
                  <c:v>1.93</c:v>
                </c:pt>
                <c:pt idx="580">
                  <c:v>1.933</c:v>
                </c:pt>
                <c:pt idx="581">
                  <c:v>1.937</c:v>
                </c:pt>
                <c:pt idx="582">
                  <c:v>1.94</c:v>
                </c:pt>
                <c:pt idx="583">
                  <c:v>1.943</c:v>
                </c:pt>
                <c:pt idx="584">
                  <c:v>1.947</c:v>
                </c:pt>
                <c:pt idx="585">
                  <c:v>1.95</c:v>
                </c:pt>
                <c:pt idx="586">
                  <c:v>1.953</c:v>
                </c:pt>
                <c:pt idx="587">
                  <c:v>1.957</c:v>
                </c:pt>
                <c:pt idx="588">
                  <c:v>1.96</c:v>
                </c:pt>
                <c:pt idx="589">
                  <c:v>1.963</c:v>
                </c:pt>
                <c:pt idx="590">
                  <c:v>1.967</c:v>
                </c:pt>
                <c:pt idx="591">
                  <c:v>1.97</c:v>
                </c:pt>
                <c:pt idx="592">
                  <c:v>1.973</c:v>
                </c:pt>
                <c:pt idx="593">
                  <c:v>1.977</c:v>
                </c:pt>
                <c:pt idx="594">
                  <c:v>1.98</c:v>
                </c:pt>
                <c:pt idx="595">
                  <c:v>1.983</c:v>
                </c:pt>
                <c:pt idx="596">
                  <c:v>1.987</c:v>
                </c:pt>
                <c:pt idx="597">
                  <c:v>1.99</c:v>
                </c:pt>
                <c:pt idx="598">
                  <c:v>1.993</c:v>
                </c:pt>
                <c:pt idx="599">
                  <c:v>1.997</c:v>
                </c:pt>
                <c:pt idx="600">
                  <c:v>2.0</c:v>
                </c:pt>
                <c:pt idx="601">
                  <c:v>2.003</c:v>
                </c:pt>
                <c:pt idx="602">
                  <c:v>2.007</c:v>
                </c:pt>
                <c:pt idx="603">
                  <c:v>2.01</c:v>
                </c:pt>
                <c:pt idx="604">
                  <c:v>2.012999999999999</c:v>
                </c:pt>
                <c:pt idx="605">
                  <c:v>2.016999999999999</c:v>
                </c:pt>
                <c:pt idx="606">
                  <c:v>2.02</c:v>
                </c:pt>
                <c:pt idx="607">
                  <c:v>2.023</c:v>
                </c:pt>
                <c:pt idx="608">
                  <c:v>2.027</c:v>
                </c:pt>
                <c:pt idx="609">
                  <c:v>2.03</c:v>
                </c:pt>
                <c:pt idx="610">
                  <c:v>2.032999999999999</c:v>
                </c:pt>
                <c:pt idx="611">
                  <c:v>2.036999999999999</c:v>
                </c:pt>
                <c:pt idx="612">
                  <c:v>2.04</c:v>
                </c:pt>
                <c:pt idx="613">
                  <c:v>2.043</c:v>
                </c:pt>
                <c:pt idx="614">
                  <c:v>2.047</c:v>
                </c:pt>
                <c:pt idx="615">
                  <c:v>2.05</c:v>
                </c:pt>
                <c:pt idx="616">
                  <c:v>2.052999999999999</c:v>
                </c:pt>
                <c:pt idx="617">
                  <c:v>2.056999999999999</c:v>
                </c:pt>
                <c:pt idx="618">
                  <c:v>2.06</c:v>
                </c:pt>
                <c:pt idx="619">
                  <c:v>2.063</c:v>
                </c:pt>
                <c:pt idx="620">
                  <c:v>2.067</c:v>
                </c:pt>
                <c:pt idx="621">
                  <c:v>2.07</c:v>
                </c:pt>
                <c:pt idx="622">
                  <c:v>2.073</c:v>
                </c:pt>
                <c:pt idx="623">
                  <c:v>2.077</c:v>
                </c:pt>
                <c:pt idx="624">
                  <c:v>2.08</c:v>
                </c:pt>
                <c:pt idx="625">
                  <c:v>2.083</c:v>
                </c:pt>
                <c:pt idx="626">
                  <c:v>2.087</c:v>
                </c:pt>
                <c:pt idx="627">
                  <c:v>2.09</c:v>
                </c:pt>
                <c:pt idx="628">
                  <c:v>2.093</c:v>
                </c:pt>
                <c:pt idx="629">
                  <c:v>2.097</c:v>
                </c:pt>
                <c:pt idx="630">
                  <c:v>2.1</c:v>
                </c:pt>
                <c:pt idx="631">
                  <c:v>2.103</c:v>
                </c:pt>
                <c:pt idx="632">
                  <c:v>2.107</c:v>
                </c:pt>
                <c:pt idx="633">
                  <c:v>2.11</c:v>
                </c:pt>
                <c:pt idx="634">
                  <c:v>2.113</c:v>
                </c:pt>
                <c:pt idx="635">
                  <c:v>2.117</c:v>
                </c:pt>
                <c:pt idx="636">
                  <c:v>2.12</c:v>
                </c:pt>
                <c:pt idx="637">
                  <c:v>2.123</c:v>
                </c:pt>
                <c:pt idx="638">
                  <c:v>2.127</c:v>
                </c:pt>
                <c:pt idx="639">
                  <c:v>2.13</c:v>
                </c:pt>
                <c:pt idx="640">
                  <c:v>2.133</c:v>
                </c:pt>
                <c:pt idx="641">
                  <c:v>2.137</c:v>
                </c:pt>
                <c:pt idx="642">
                  <c:v>2.14</c:v>
                </c:pt>
                <c:pt idx="643">
                  <c:v>2.143</c:v>
                </c:pt>
                <c:pt idx="644">
                  <c:v>2.147</c:v>
                </c:pt>
                <c:pt idx="645">
                  <c:v>2.15</c:v>
                </c:pt>
                <c:pt idx="646">
                  <c:v>2.153</c:v>
                </c:pt>
                <c:pt idx="647">
                  <c:v>2.157</c:v>
                </c:pt>
                <c:pt idx="648">
                  <c:v>2.16</c:v>
                </c:pt>
                <c:pt idx="649">
                  <c:v>2.163</c:v>
                </c:pt>
                <c:pt idx="650">
                  <c:v>2.167</c:v>
                </c:pt>
                <c:pt idx="651">
                  <c:v>2.17</c:v>
                </c:pt>
                <c:pt idx="652">
                  <c:v>2.173</c:v>
                </c:pt>
                <c:pt idx="653">
                  <c:v>2.177</c:v>
                </c:pt>
                <c:pt idx="654">
                  <c:v>2.18</c:v>
                </c:pt>
                <c:pt idx="655">
                  <c:v>2.183</c:v>
                </c:pt>
                <c:pt idx="656">
                  <c:v>2.187</c:v>
                </c:pt>
                <c:pt idx="657">
                  <c:v>2.19</c:v>
                </c:pt>
                <c:pt idx="658">
                  <c:v>2.193</c:v>
                </c:pt>
                <c:pt idx="659">
                  <c:v>2.197</c:v>
                </c:pt>
                <c:pt idx="660">
                  <c:v>2.2</c:v>
                </c:pt>
                <c:pt idx="661">
                  <c:v>2.203</c:v>
                </c:pt>
                <c:pt idx="662">
                  <c:v>2.207</c:v>
                </c:pt>
                <c:pt idx="663">
                  <c:v>2.21</c:v>
                </c:pt>
                <c:pt idx="664">
                  <c:v>2.213</c:v>
                </c:pt>
                <c:pt idx="665">
                  <c:v>2.217</c:v>
                </c:pt>
                <c:pt idx="666">
                  <c:v>2.22</c:v>
                </c:pt>
                <c:pt idx="667">
                  <c:v>2.223</c:v>
                </c:pt>
                <c:pt idx="668">
                  <c:v>2.227</c:v>
                </c:pt>
                <c:pt idx="669">
                  <c:v>2.23</c:v>
                </c:pt>
                <c:pt idx="670">
                  <c:v>2.233</c:v>
                </c:pt>
                <c:pt idx="671">
                  <c:v>2.237</c:v>
                </c:pt>
                <c:pt idx="672">
                  <c:v>2.24</c:v>
                </c:pt>
                <c:pt idx="673">
                  <c:v>2.243</c:v>
                </c:pt>
                <c:pt idx="674">
                  <c:v>2.247</c:v>
                </c:pt>
                <c:pt idx="675">
                  <c:v>2.25</c:v>
                </c:pt>
                <c:pt idx="676">
                  <c:v>2.253</c:v>
                </c:pt>
                <c:pt idx="677">
                  <c:v>2.257</c:v>
                </c:pt>
                <c:pt idx="678">
                  <c:v>2.26</c:v>
                </c:pt>
                <c:pt idx="679">
                  <c:v>2.263</c:v>
                </c:pt>
                <c:pt idx="680">
                  <c:v>2.267</c:v>
                </c:pt>
                <c:pt idx="681">
                  <c:v>2.27</c:v>
                </c:pt>
                <c:pt idx="682">
                  <c:v>2.273</c:v>
                </c:pt>
                <c:pt idx="683">
                  <c:v>2.277</c:v>
                </c:pt>
                <c:pt idx="684">
                  <c:v>2.28</c:v>
                </c:pt>
                <c:pt idx="685">
                  <c:v>2.283</c:v>
                </c:pt>
                <c:pt idx="686">
                  <c:v>2.287</c:v>
                </c:pt>
                <c:pt idx="687">
                  <c:v>2.29</c:v>
                </c:pt>
                <c:pt idx="688">
                  <c:v>2.293</c:v>
                </c:pt>
                <c:pt idx="689">
                  <c:v>2.297</c:v>
                </c:pt>
                <c:pt idx="690">
                  <c:v>2.3</c:v>
                </c:pt>
                <c:pt idx="691">
                  <c:v>2.302999999999999</c:v>
                </c:pt>
                <c:pt idx="692">
                  <c:v>2.306999999999999</c:v>
                </c:pt>
                <c:pt idx="693">
                  <c:v>2.31</c:v>
                </c:pt>
                <c:pt idx="694">
                  <c:v>2.313</c:v>
                </c:pt>
                <c:pt idx="695">
                  <c:v>2.317</c:v>
                </c:pt>
                <c:pt idx="696">
                  <c:v>2.319999999999998</c:v>
                </c:pt>
                <c:pt idx="697">
                  <c:v>2.323</c:v>
                </c:pt>
                <c:pt idx="698">
                  <c:v>2.327</c:v>
                </c:pt>
                <c:pt idx="699">
                  <c:v>2.33</c:v>
                </c:pt>
                <c:pt idx="700">
                  <c:v>2.333</c:v>
                </c:pt>
                <c:pt idx="701">
                  <c:v>2.337</c:v>
                </c:pt>
                <c:pt idx="702">
                  <c:v>2.34</c:v>
                </c:pt>
                <c:pt idx="703">
                  <c:v>2.343</c:v>
                </c:pt>
                <c:pt idx="704">
                  <c:v>2.347</c:v>
                </c:pt>
                <c:pt idx="705">
                  <c:v>2.35</c:v>
                </c:pt>
                <c:pt idx="706">
                  <c:v>2.353</c:v>
                </c:pt>
                <c:pt idx="707">
                  <c:v>2.357</c:v>
                </c:pt>
                <c:pt idx="708">
                  <c:v>2.36</c:v>
                </c:pt>
                <c:pt idx="709">
                  <c:v>2.363</c:v>
                </c:pt>
                <c:pt idx="710">
                  <c:v>2.367</c:v>
                </c:pt>
                <c:pt idx="711">
                  <c:v>2.37</c:v>
                </c:pt>
                <c:pt idx="712">
                  <c:v>2.373</c:v>
                </c:pt>
                <c:pt idx="713">
                  <c:v>2.376999999999998</c:v>
                </c:pt>
                <c:pt idx="714">
                  <c:v>2.38</c:v>
                </c:pt>
                <c:pt idx="715">
                  <c:v>2.383</c:v>
                </c:pt>
                <c:pt idx="716">
                  <c:v>2.387</c:v>
                </c:pt>
                <c:pt idx="717">
                  <c:v>2.39</c:v>
                </c:pt>
                <c:pt idx="718">
                  <c:v>2.392999999999998</c:v>
                </c:pt>
                <c:pt idx="719">
                  <c:v>2.396999999999998</c:v>
                </c:pt>
                <c:pt idx="720">
                  <c:v>2.4</c:v>
                </c:pt>
                <c:pt idx="721">
                  <c:v>2.403</c:v>
                </c:pt>
                <c:pt idx="722">
                  <c:v>2.407</c:v>
                </c:pt>
                <c:pt idx="723">
                  <c:v>2.41</c:v>
                </c:pt>
                <c:pt idx="724">
                  <c:v>2.412999999999998</c:v>
                </c:pt>
                <c:pt idx="725">
                  <c:v>2.416999999999998</c:v>
                </c:pt>
                <c:pt idx="726">
                  <c:v>2.42</c:v>
                </c:pt>
                <c:pt idx="727">
                  <c:v>2.423</c:v>
                </c:pt>
                <c:pt idx="728">
                  <c:v>2.427</c:v>
                </c:pt>
                <c:pt idx="729">
                  <c:v>2.43</c:v>
                </c:pt>
                <c:pt idx="730">
                  <c:v>2.432999999999998</c:v>
                </c:pt>
                <c:pt idx="731">
                  <c:v>2.436999999999998</c:v>
                </c:pt>
                <c:pt idx="732">
                  <c:v>2.44</c:v>
                </c:pt>
                <c:pt idx="733">
                  <c:v>2.443</c:v>
                </c:pt>
                <c:pt idx="734">
                  <c:v>2.447</c:v>
                </c:pt>
                <c:pt idx="735">
                  <c:v>2.45</c:v>
                </c:pt>
                <c:pt idx="736">
                  <c:v>2.452999999999998</c:v>
                </c:pt>
                <c:pt idx="737">
                  <c:v>2.456999999999998</c:v>
                </c:pt>
                <c:pt idx="738">
                  <c:v>2.46</c:v>
                </c:pt>
                <c:pt idx="739">
                  <c:v>2.463</c:v>
                </c:pt>
                <c:pt idx="740">
                  <c:v>2.467</c:v>
                </c:pt>
                <c:pt idx="741">
                  <c:v>2.47</c:v>
                </c:pt>
                <c:pt idx="742">
                  <c:v>2.472999999999999</c:v>
                </c:pt>
                <c:pt idx="743">
                  <c:v>2.476999999999999</c:v>
                </c:pt>
                <c:pt idx="744">
                  <c:v>2.48</c:v>
                </c:pt>
                <c:pt idx="745">
                  <c:v>2.483</c:v>
                </c:pt>
                <c:pt idx="746">
                  <c:v>2.487</c:v>
                </c:pt>
                <c:pt idx="747">
                  <c:v>2.49</c:v>
                </c:pt>
                <c:pt idx="748">
                  <c:v>2.492999999999999</c:v>
                </c:pt>
                <c:pt idx="749">
                  <c:v>2.496999999999999</c:v>
                </c:pt>
                <c:pt idx="750">
                  <c:v>2.5</c:v>
                </c:pt>
                <c:pt idx="751">
                  <c:v>2.503</c:v>
                </c:pt>
                <c:pt idx="752">
                  <c:v>2.507</c:v>
                </c:pt>
                <c:pt idx="753">
                  <c:v>2.51</c:v>
                </c:pt>
                <c:pt idx="754">
                  <c:v>2.512999999999999</c:v>
                </c:pt>
                <c:pt idx="755">
                  <c:v>2.516999999999999</c:v>
                </c:pt>
                <c:pt idx="756">
                  <c:v>2.52</c:v>
                </c:pt>
                <c:pt idx="757">
                  <c:v>2.523</c:v>
                </c:pt>
                <c:pt idx="758">
                  <c:v>2.527</c:v>
                </c:pt>
                <c:pt idx="759">
                  <c:v>2.53</c:v>
                </c:pt>
                <c:pt idx="760">
                  <c:v>2.532999999999999</c:v>
                </c:pt>
                <c:pt idx="761">
                  <c:v>2.536999999999999</c:v>
                </c:pt>
                <c:pt idx="762">
                  <c:v>2.54</c:v>
                </c:pt>
                <c:pt idx="763">
                  <c:v>2.543</c:v>
                </c:pt>
                <c:pt idx="764">
                  <c:v>2.547</c:v>
                </c:pt>
                <c:pt idx="765">
                  <c:v>2.55</c:v>
                </c:pt>
                <c:pt idx="766">
                  <c:v>2.552999999999999</c:v>
                </c:pt>
                <c:pt idx="767">
                  <c:v>2.556999999999999</c:v>
                </c:pt>
                <c:pt idx="768">
                  <c:v>2.56</c:v>
                </c:pt>
                <c:pt idx="769">
                  <c:v>2.563</c:v>
                </c:pt>
                <c:pt idx="770">
                  <c:v>2.567</c:v>
                </c:pt>
                <c:pt idx="771">
                  <c:v>2.57</c:v>
                </c:pt>
                <c:pt idx="772">
                  <c:v>2.573</c:v>
                </c:pt>
                <c:pt idx="773">
                  <c:v>2.577</c:v>
                </c:pt>
                <c:pt idx="774">
                  <c:v>2.58</c:v>
                </c:pt>
                <c:pt idx="775">
                  <c:v>2.583</c:v>
                </c:pt>
                <c:pt idx="776">
                  <c:v>2.587</c:v>
                </c:pt>
                <c:pt idx="777">
                  <c:v>2.59</c:v>
                </c:pt>
                <c:pt idx="778">
                  <c:v>2.593</c:v>
                </c:pt>
                <c:pt idx="779">
                  <c:v>2.597</c:v>
                </c:pt>
                <c:pt idx="780">
                  <c:v>2.6</c:v>
                </c:pt>
                <c:pt idx="781">
                  <c:v>2.603</c:v>
                </c:pt>
                <c:pt idx="782">
                  <c:v>2.607</c:v>
                </c:pt>
                <c:pt idx="783">
                  <c:v>2.61</c:v>
                </c:pt>
                <c:pt idx="784">
                  <c:v>2.613</c:v>
                </c:pt>
                <c:pt idx="785">
                  <c:v>2.617</c:v>
                </c:pt>
                <c:pt idx="786">
                  <c:v>2.62</c:v>
                </c:pt>
                <c:pt idx="787">
                  <c:v>2.623</c:v>
                </c:pt>
                <c:pt idx="788">
                  <c:v>2.627</c:v>
                </c:pt>
                <c:pt idx="789">
                  <c:v>2.63</c:v>
                </c:pt>
                <c:pt idx="790">
                  <c:v>2.633</c:v>
                </c:pt>
                <c:pt idx="791">
                  <c:v>2.637</c:v>
                </c:pt>
                <c:pt idx="792">
                  <c:v>2.64</c:v>
                </c:pt>
                <c:pt idx="793">
                  <c:v>2.643</c:v>
                </c:pt>
                <c:pt idx="794">
                  <c:v>2.647</c:v>
                </c:pt>
                <c:pt idx="795">
                  <c:v>2.65</c:v>
                </c:pt>
                <c:pt idx="796">
                  <c:v>2.653</c:v>
                </c:pt>
                <c:pt idx="797">
                  <c:v>2.657</c:v>
                </c:pt>
                <c:pt idx="798">
                  <c:v>2.66</c:v>
                </c:pt>
                <c:pt idx="799">
                  <c:v>2.663</c:v>
                </c:pt>
                <c:pt idx="800">
                  <c:v>2.667</c:v>
                </c:pt>
                <c:pt idx="801">
                  <c:v>2.67</c:v>
                </c:pt>
                <c:pt idx="802">
                  <c:v>2.673</c:v>
                </c:pt>
                <c:pt idx="803">
                  <c:v>2.677</c:v>
                </c:pt>
                <c:pt idx="804">
                  <c:v>2.68</c:v>
                </c:pt>
                <c:pt idx="805">
                  <c:v>2.683</c:v>
                </c:pt>
                <c:pt idx="806">
                  <c:v>2.687</c:v>
                </c:pt>
                <c:pt idx="807">
                  <c:v>2.69</c:v>
                </c:pt>
                <c:pt idx="808">
                  <c:v>2.693</c:v>
                </c:pt>
                <c:pt idx="809">
                  <c:v>2.697</c:v>
                </c:pt>
                <c:pt idx="810">
                  <c:v>2.7</c:v>
                </c:pt>
                <c:pt idx="811">
                  <c:v>2.703</c:v>
                </c:pt>
                <c:pt idx="812">
                  <c:v>2.707</c:v>
                </c:pt>
                <c:pt idx="813">
                  <c:v>2.71</c:v>
                </c:pt>
                <c:pt idx="814">
                  <c:v>2.713</c:v>
                </c:pt>
                <c:pt idx="815">
                  <c:v>2.717</c:v>
                </c:pt>
                <c:pt idx="816">
                  <c:v>2.72</c:v>
                </c:pt>
                <c:pt idx="817">
                  <c:v>2.723</c:v>
                </c:pt>
                <c:pt idx="818">
                  <c:v>2.727</c:v>
                </c:pt>
                <c:pt idx="819">
                  <c:v>2.73</c:v>
                </c:pt>
                <c:pt idx="820">
                  <c:v>2.733</c:v>
                </c:pt>
                <c:pt idx="821">
                  <c:v>2.737</c:v>
                </c:pt>
                <c:pt idx="822">
                  <c:v>2.74</c:v>
                </c:pt>
                <c:pt idx="823">
                  <c:v>2.743</c:v>
                </c:pt>
                <c:pt idx="824">
                  <c:v>2.747</c:v>
                </c:pt>
                <c:pt idx="825">
                  <c:v>2.75</c:v>
                </c:pt>
                <c:pt idx="826">
                  <c:v>2.753</c:v>
                </c:pt>
                <c:pt idx="827">
                  <c:v>2.757</c:v>
                </c:pt>
                <c:pt idx="828">
                  <c:v>2.76</c:v>
                </c:pt>
                <c:pt idx="829">
                  <c:v>2.763</c:v>
                </c:pt>
                <c:pt idx="830">
                  <c:v>2.767</c:v>
                </c:pt>
                <c:pt idx="831">
                  <c:v>2.77</c:v>
                </c:pt>
                <c:pt idx="832">
                  <c:v>2.773</c:v>
                </c:pt>
                <c:pt idx="833">
                  <c:v>2.777</c:v>
                </c:pt>
                <c:pt idx="834">
                  <c:v>2.78</c:v>
                </c:pt>
                <c:pt idx="835">
                  <c:v>2.783</c:v>
                </c:pt>
                <c:pt idx="836">
                  <c:v>2.787</c:v>
                </c:pt>
                <c:pt idx="837">
                  <c:v>2.79</c:v>
                </c:pt>
                <c:pt idx="838">
                  <c:v>2.793</c:v>
                </c:pt>
                <c:pt idx="839">
                  <c:v>2.797</c:v>
                </c:pt>
                <c:pt idx="840">
                  <c:v>2.8</c:v>
                </c:pt>
                <c:pt idx="841">
                  <c:v>2.802999999999999</c:v>
                </c:pt>
                <c:pt idx="842">
                  <c:v>2.806999999999999</c:v>
                </c:pt>
                <c:pt idx="843">
                  <c:v>2.81</c:v>
                </c:pt>
                <c:pt idx="844">
                  <c:v>2.813</c:v>
                </c:pt>
                <c:pt idx="845">
                  <c:v>2.817</c:v>
                </c:pt>
                <c:pt idx="846">
                  <c:v>2.82</c:v>
                </c:pt>
                <c:pt idx="847">
                  <c:v>2.823</c:v>
                </c:pt>
                <c:pt idx="848">
                  <c:v>2.827</c:v>
                </c:pt>
                <c:pt idx="849">
                  <c:v>2.83</c:v>
                </c:pt>
                <c:pt idx="850">
                  <c:v>2.833</c:v>
                </c:pt>
                <c:pt idx="851">
                  <c:v>2.837</c:v>
                </c:pt>
                <c:pt idx="852">
                  <c:v>2.84</c:v>
                </c:pt>
                <c:pt idx="853">
                  <c:v>2.843</c:v>
                </c:pt>
                <c:pt idx="854">
                  <c:v>2.847</c:v>
                </c:pt>
                <c:pt idx="855">
                  <c:v>2.85</c:v>
                </c:pt>
                <c:pt idx="856">
                  <c:v>2.853</c:v>
                </c:pt>
                <c:pt idx="857">
                  <c:v>2.857</c:v>
                </c:pt>
                <c:pt idx="858">
                  <c:v>2.86</c:v>
                </c:pt>
                <c:pt idx="859">
                  <c:v>2.863</c:v>
                </c:pt>
                <c:pt idx="860">
                  <c:v>2.867</c:v>
                </c:pt>
                <c:pt idx="861">
                  <c:v>2.87</c:v>
                </c:pt>
                <c:pt idx="862">
                  <c:v>2.873</c:v>
                </c:pt>
                <c:pt idx="863">
                  <c:v>2.876999999999998</c:v>
                </c:pt>
                <c:pt idx="864">
                  <c:v>2.88</c:v>
                </c:pt>
                <c:pt idx="865">
                  <c:v>2.883</c:v>
                </c:pt>
                <c:pt idx="866">
                  <c:v>2.887</c:v>
                </c:pt>
                <c:pt idx="867">
                  <c:v>2.89</c:v>
                </c:pt>
                <c:pt idx="868">
                  <c:v>2.892999999999998</c:v>
                </c:pt>
                <c:pt idx="869">
                  <c:v>2.896999999999998</c:v>
                </c:pt>
                <c:pt idx="870">
                  <c:v>2.9</c:v>
                </c:pt>
                <c:pt idx="871">
                  <c:v>2.903</c:v>
                </c:pt>
                <c:pt idx="872">
                  <c:v>2.907</c:v>
                </c:pt>
                <c:pt idx="873">
                  <c:v>2.91</c:v>
                </c:pt>
                <c:pt idx="874">
                  <c:v>2.912999999999998</c:v>
                </c:pt>
                <c:pt idx="875">
                  <c:v>2.916999999999998</c:v>
                </c:pt>
                <c:pt idx="876">
                  <c:v>2.92</c:v>
                </c:pt>
                <c:pt idx="877">
                  <c:v>2.923</c:v>
                </c:pt>
                <c:pt idx="878">
                  <c:v>2.927</c:v>
                </c:pt>
                <c:pt idx="879">
                  <c:v>2.93</c:v>
                </c:pt>
                <c:pt idx="880">
                  <c:v>2.932999999999998</c:v>
                </c:pt>
                <c:pt idx="881">
                  <c:v>2.936999999999998</c:v>
                </c:pt>
                <c:pt idx="882">
                  <c:v>2.94</c:v>
                </c:pt>
                <c:pt idx="883">
                  <c:v>2.943</c:v>
                </c:pt>
                <c:pt idx="884">
                  <c:v>2.947</c:v>
                </c:pt>
                <c:pt idx="885">
                  <c:v>2.95</c:v>
                </c:pt>
                <c:pt idx="886">
                  <c:v>2.952999999999998</c:v>
                </c:pt>
                <c:pt idx="887">
                  <c:v>2.956999999999998</c:v>
                </c:pt>
                <c:pt idx="888">
                  <c:v>2.96</c:v>
                </c:pt>
                <c:pt idx="889">
                  <c:v>2.963</c:v>
                </c:pt>
                <c:pt idx="890">
                  <c:v>2.967</c:v>
                </c:pt>
                <c:pt idx="891">
                  <c:v>2.97</c:v>
                </c:pt>
                <c:pt idx="892">
                  <c:v>2.972999999999999</c:v>
                </c:pt>
                <c:pt idx="893">
                  <c:v>2.976999999999999</c:v>
                </c:pt>
                <c:pt idx="894">
                  <c:v>2.98</c:v>
                </c:pt>
                <c:pt idx="895">
                  <c:v>2.983</c:v>
                </c:pt>
                <c:pt idx="896">
                  <c:v>2.987</c:v>
                </c:pt>
                <c:pt idx="897">
                  <c:v>2.99</c:v>
                </c:pt>
                <c:pt idx="898">
                  <c:v>2.992999999999999</c:v>
                </c:pt>
                <c:pt idx="899">
                  <c:v>2.996999999999999</c:v>
                </c:pt>
                <c:pt idx="900">
                  <c:v>3.0</c:v>
                </c:pt>
                <c:pt idx="901">
                  <c:v>3.003</c:v>
                </c:pt>
                <c:pt idx="902">
                  <c:v>3.007</c:v>
                </c:pt>
                <c:pt idx="903">
                  <c:v>3.01</c:v>
                </c:pt>
                <c:pt idx="904">
                  <c:v>3.012999999999999</c:v>
                </c:pt>
                <c:pt idx="905">
                  <c:v>3.016999999999999</c:v>
                </c:pt>
                <c:pt idx="906">
                  <c:v>3.02</c:v>
                </c:pt>
                <c:pt idx="907">
                  <c:v>3.023</c:v>
                </c:pt>
                <c:pt idx="908">
                  <c:v>3.027</c:v>
                </c:pt>
                <c:pt idx="909">
                  <c:v>3.03</c:v>
                </c:pt>
                <c:pt idx="910">
                  <c:v>3.032999999999999</c:v>
                </c:pt>
                <c:pt idx="911">
                  <c:v>3.036999999999999</c:v>
                </c:pt>
                <c:pt idx="912">
                  <c:v>3.04</c:v>
                </c:pt>
                <c:pt idx="913">
                  <c:v>3.043</c:v>
                </c:pt>
                <c:pt idx="914">
                  <c:v>3.047</c:v>
                </c:pt>
                <c:pt idx="915">
                  <c:v>3.05</c:v>
                </c:pt>
                <c:pt idx="916">
                  <c:v>3.052999999999999</c:v>
                </c:pt>
                <c:pt idx="917">
                  <c:v>3.056999999999999</c:v>
                </c:pt>
                <c:pt idx="918">
                  <c:v>3.06</c:v>
                </c:pt>
                <c:pt idx="919">
                  <c:v>3.063</c:v>
                </c:pt>
                <c:pt idx="920">
                  <c:v>3.067</c:v>
                </c:pt>
                <c:pt idx="921">
                  <c:v>3.07</c:v>
                </c:pt>
                <c:pt idx="922">
                  <c:v>3.073</c:v>
                </c:pt>
                <c:pt idx="923">
                  <c:v>3.077</c:v>
                </c:pt>
                <c:pt idx="924">
                  <c:v>3.08</c:v>
                </c:pt>
                <c:pt idx="925">
                  <c:v>3.083</c:v>
                </c:pt>
                <c:pt idx="926">
                  <c:v>3.087</c:v>
                </c:pt>
                <c:pt idx="927">
                  <c:v>3.09</c:v>
                </c:pt>
                <c:pt idx="928">
                  <c:v>3.093</c:v>
                </c:pt>
                <c:pt idx="929">
                  <c:v>3.097</c:v>
                </c:pt>
                <c:pt idx="930">
                  <c:v>3.1</c:v>
                </c:pt>
                <c:pt idx="931">
                  <c:v>3.103</c:v>
                </c:pt>
                <c:pt idx="932">
                  <c:v>3.107</c:v>
                </c:pt>
                <c:pt idx="933">
                  <c:v>3.11</c:v>
                </c:pt>
                <c:pt idx="934">
                  <c:v>3.113</c:v>
                </c:pt>
                <c:pt idx="935">
                  <c:v>3.117</c:v>
                </c:pt>
                <c:pt idx="936">
                  <c:v>3.12</c:v>
                </c:pt>
                <c:pt idx="937">
                  <c:v>3.123</c:v>
                </c:pt>
                <c:pt idx="938">
                  <c:v>3.127</c:v>
                </c:pt>
                <c:pt idx="939">
                  <c:v>3.13</c:v>
                </c:pt>
                <c:pt idx="940">
                  <c:v>3.133</c:v>
                </c:pt>
                <c:pt idx="941">
                  <c:v>3.137</c:v>
                </c:pt>
                <c:pt idx="942">
                  <c:v>3.14</c:v>
                </c:pt>
                <c:pt idx="943">
                  <c:v>3.143</c:v>
                </c:pt>
                <c:pt idx="944">
                  <c:v>3.147</c:v>
                </c:pt>
                <c:pt idx="945">
                  <c:v>3.15</c:v>
                </c:pt>
                <c:pt idx="946">
                  <c:v>3.153</c:v>
                </c:pt>
                <c:pt idx="947">
                  <c:v>3.157</c:v>
                </c:pt>
                <c:pt idx="948">
                  <c:v>3.16</c:v>
                </c:pt>
                <c:pt idx="949">
                  <c:v>3.163</c:v>
                </c:pt>
                <c:pt idx="950">
                  <c:v>3.167</c:v>
                </c:pt>
                <c:pt idx="951">
                  <c:v>3.17</c:v>
                </c:pt>
                <c:pt idx="952">
                  <c:v>3.173</c:v>
                </c:pt>
                <c:pt idx="953">
                  <c:v>3.177</c:v>
                </c:pt>
                <c:pt idx="954">
                  <c:v>3.18</c:v>
                </c:pt>
                <c:pt idx="955">
                  <c:v>3.183</c:v>
                </c:pt>
                <c:pt idx="956">
                  <c:v>3.187</c:v>
                </c:pt>
                <c:pt idx="957">
                  <c:v>3.19</c:v>
                </c:pt>
                <c:pt idx="958">
                  <c:v>3.193</c:v>
                </c:pt>
                <c:pt idx="959">
                  <c:v>3.197</c:v>
                </c:pt>
                <c:pt idx="960">
                  <c:v>3.2</c:v>
                </c:pt>
                <c:pt idx="961">
                  <c:v>3.203</c:v>
                </c:pt>
                <c:pt idx="962">
                  <c:v>3.207</c:v>
                </c:pt>
                <c:pt idx="963">
                  <c:v>3.21</c:v>
                </c:pt>
                <c:pt idx="964">
                  <c:v>3.213</c:v>
                </c:pt>
                <c:pt idx="965">
                  <c:v>3.217</c:v>
                </c:pt>
                <c:pt idx="966">
                  <c:v>3.22</c:v>
                </c:pt>
                <c:pt idx="967">
                  <c:v>3.223</c:v>
                </c:pt>
                <c:pt idx="968">
                  <c:v>3.227</c:v>
                </c:pt>
                <c:pt idx="969">
                  <c:v>3.23</c:v>
                </c:pt>
                <c:pt idx="970">
                  <c:v>3.233</c:v>
                </c:pt>
                <c:pt idx="971">
                  <c:v>3.237</c:v>
                </c:pt>
                <c:pt idx="972">
                  <c:v>3.24</c:v>
                </c:pt>
                <c:pt idx="973">
                  <c:v>3.243</c:v>
                </c:pt>
                <c:pt idx="974">
                  <c:v>3.247</c:v>
                </c:pt>
                <c:pt idx="975">
                  <c:v>3.25</c:v>
                </c:pt>
                <c:pt idx="976">
                  <c:v>3.253</c:v>
                </c:pt>
                <c:pt idx="977">
                  <c:v>3.257</c:v>
                </c:pt>
                <c:pt idx="978">
                  <c:v>3.26</c:v>
                </c:pt>
                <c:pt idx="979">
                  <c:v>3.263</c:v>
                </c:pt>
                <c:pt idx="980">
                  <c:v>3.267</c:v>
                </c:pt>
                <c:pt idx="981">
                  <c:v>3.27</c:v>
                </c:pt>
                <c:pt idx="982">
                  <c:v>3.273</c:v>
                </c:pt>
                <c:pt idx="983">
                  <c:v>3.277</c:v>
                </c:pt>
                <c:pt idx="984">
                  <c:v>3.28</c:v>
                </c:pt>
                <c:pt idx="985">
                  <c:v>3.283</c:v>
                </c:pt>
                <c:pt idx="986">
                  <c:v>3.287</c:v>
                </c:pt>
                <c:pt idx="987">
                  <c:v>3.29</c:v>
                </c:pt>
                <c:pt idx="988">
                  <c:v>3.293</c:v>
                </c:pt>
                <c:pt idx="989">
                  <c:v>3.297</c:v>
                </c:pt>
                <c:pt idx="990">
                  <c:v>3.3</c:v>
                </c:pt>
                <c:pt idx="991">
                  <c:v>3.302999999999999</c:v>
                </c:pt>
                <c:pt idx="992">
                  <c:v>3.306999999999999</c:v>
                </c:pt>
                <c:pt idx="993">
                  <c:v>3.31</c:v>
                </c:pt>
                <c:pt idx="994">
                  <c:v>3.313</c:v>
                </c:pt>
                <c:pt idx="995">
                  <c:v>3.317</c:v>
                </c:pt>
                <c:pt idx="996">
                  <c:v>3.32</c:v>
                </c:pt>
                <c:pt idx="997">
                  <c:v>3.323</c:v>
                </c:pt>
                <c:pt idx="998">
                  <c:v>3.327</c:v>
                </c:pt>
                <c:pt idx="999">
                  <c:v>3.33</c:v>
                </c:pt>
                <c:pt idx="1000">
                  <c:v>3.333</c:v>
                </c:pt>
                <c:pt idx="1001">
                  <c:v>3.337</c:v>
                </c:pt>
                <c:pt idx="1002">
                  <c:v>3.34</c:v>
                </c:pt>
                <c:pt idx="1003">
                  <c:v>3.343</c:v>
                </c:pt>
                <c:pt idx="1004">
                  <c:v>3.347</c:v>
                </c:pt>
                <c:pt idx="1005">
                  <c:v>3.35</c:v>
                </c:pt>
                <c:pt idx="1006">
                  <c:v>3.353</c:v>
                </c:pt>
                <c:pt idx="1007">
                  <c:v>3.357</c:v>
                </c:pt>
                <c:pt idx="1008">
                  <c:v>3.36</c:v>
                </c:pt>
                <c:pt idx="1009">
                  <c:v>3.363</c:v>
                </c:pt>
                <c:pt idx="1010">
                  <c:v>3.367</c:v>
                </c:pt>
                <c:pt idx="1011">
                  <c:v>3.37</c:v>
                </c:pt>
                <c:pt idx="1012">
                  <c:v>3.373</c:v>
                </c:pt>
                <c:pt idx="1013">
                  <c:v>3.376999999999998</c:v>
                </c:pt>
                <c:pt idx="1014">
                  <c:v>3.38</c:v>
                </c:pt>
                <c:pt idx="1015">
                  <c:v>3.383</c:v>
                </c:pt>
                <c:pt idx="1016">
                  <c:v>3.387</c:v>
                </c:pt>
                <c:pt idx="1017">
                  <c:v>3.39</c:v>
                </c:pt>
                <c:pt idx="1018">
                  <c:v>3.392999999999998</c:v>
                </c:pt>
                <c:pt idx="1019">
                  <c:v>3.396999999999998</c:v>
                </c:pt>
                <c:pt idx="1020">
                  <c:v>3.4</c:v>
                </c:pt>
                <c:pt idx="1021">
                  <c:v>3.403</c:v>
                </c:pt>
                <c:pt idx="1022">
                  <c:v>3.407</c:v>
                </c:pt>
                <c:pt idx="1023">
                  <c:v>3.41</c:v>
                </c:pt>
                <c:pt idx="1024">
                  <c:v>3.412999999999998</c:v>
                </c:pt>
                <c:pt idx="1025">
                  <c:v>3.416999999999998</c:v>
                </c:pt>
                <c:pt idx="1026">
                  <c:v>3.42</c:v>
                </c:pt>
                <c:pt idx="1027">
                  <c:v>3.423</c:v>
                </c:pt>
                <c:pt idx="1028">
                  <c:v>3.427</c:v>
                </c:pt>
                <c:pt idx="1029">
                  <c:v>3.43</c:v>
                </c:pt>
                <c:pt idx="1030">
                  <c:v>3.432999999999998</c:v>
                </c:pt>
                <c:pt idx="1031">
                  <c:v>3.436999999999998</c:v>
                </c:pt>
                <c:pt idx="1032">
                  <c:v>3.44</c:v>
                </c:pt>
                <c:pt idx="1033">
                  <c:v>3.443</c:v>
                </c:pt>
                <c:pt idx="1034">
                  <c:v>3.447</c:v>
                </c:pt>
                <c:pt idx="1035">
                  <c:v>3.45</c:v>
                </c:pt>
                <c:pt idx="1036">
                  <c:v>3.452999999999998</c:v>
                </c:pt>
                <c:pt idx="1037">
                  <c:v>3.456999999999998</c:v>
                </c:pt>
                <c:pt idx="1038">
                  <c:v>3.46</c:v>
                </c:pt>
                <c:pt idx="1039">
                  <c:v>3.463</c:v>
                </c:pt>
                <c:pt idx="1040">
                  <c:v>3.467</c:v>
                </c:pt>
                <c:pt idx="1041">
                  <c:v>3.47</c:v>
                </c:pt>
                <c:pt idx="1042">
                  <c:v>3.472999999999999</c:v>
                </c:pt>
                <c:pt idx="1043">
                  <c:v>3.476999999999999</c:v>
                </c:pt>
                <c:pt idx="1044">
                  <c:v>3.48</c:v>
                </c:pt>
                <c:pt idx="1045">
                  <c:v>3.483</c:v>
                </c:pt>
                <c:pt idx="1046">
                  <c:v>3.487</c:v>
                </c:pt>
                <c:pt idx="1047">
                  <c:v>3.49</c:v>
                </c:pt>
                <c:pt idx="1048">
                  <c:v>3.492999999999999</c:v>
                </c:pt>
                <c:pt idx="1049">
                  <c:v>3.496999999999999</c:v>
                </c:pt>
                <c:pt idx="1050">
                  <c:v>3.5</c:v>
                </c:pt>
                <c:pt idx="1051">
                  <c:v>3.503</c:v>
                </c:pt>
                <c:pt idx="1052">
                  <c:v>3.507</c:v>
                </c:pt>
                <c:pt idx="1053">
                  <c:v>3.51</c:v>
                </c:pt>
                <c:pt idx="1054">
                  <c:v>3.512999999999999</c:v>
                </c:pt>
                <c:pt idx="1055">
                  <c:v>3.516999999999999</c:v>
                </c:pt>
                <c:pt idx="1056">
                  <c:v>3.52</c:v>
                </c:pt>
                <c:pt idx="1057">
                  <c:v>3.523</c:v>
                </c:pt>
                <c:pt idx="1058">
                  <c:v>3.527</c:v>
                </c:pt>
                <c:pt idx="1059">
                  <c:v>3.53</c:v>
                </c:pt>
                <c:pt idx="1060">
                  <c:v>3.532999999999999</c:v>
                </c:pt>
                <c:pt idx="1061">
                  <c:v>3.536999999999999</c:v>
                </c:pt>
                <c:pt idx="1062">
                  <c:v>3.54</c:v>
                </c:pt>
                <c:pt idx="1063">
                  <c:v>3.543</c:v>
                </c:pt>
                <c:pt idx="1064">
                  <c:v>3.547</c:v>
                </c:pt>
                <c:pt idx="1065">
                  <c:v>3.55</c:v>
                </c:pt>
                <c:pt idx="1066">
                  <c:v>3.552999999999999</c:v>
                </c:pt>
                <c:pt idx="1067">
                  <c:v>3.556999999999999</c:v>
                </c:pt>
                <c:pt idx="1068">
                  <c:v>3.56</c:v>
                </c:pt>
                <c:pt idx="1069">
                  <c:v>3.563</c:v>
                </c:pt>
                <c:pt idx="1070">
                  <c:v>3.567</c:v>
                </c:pt>
                <c:pt idx="1071">
                  <c:v>3.57</c:v>
                </c:pt>
                <c:pt idx="1072">
                  <c:v>3.573</c:v>
                </c:pt>
                <c:pt idx="1073">
                  <c:v>3.577</c:v>
                </c:pt>
                <c:pt idx="1074">
                  <c:v>3.58</c:v>
                </c:pt>
                <c:pt idx="1075">
                  <c:v>3.583</c:v>
                </c:pt>
                <c:pt idx="1076">
                  <c:v>3.587</c:v>
                </c:pt>
                <c:pt idx="1077">
                  <c:v>3.59</c:v>
                </c:pt>
                <c:pt idx="1078">
                  <c:v>3.593</c:v>
                </c:pt>
                <c:pt idx="1079">
                  <c:v>3.597</c:v>
                </c:pt>
                <c:pt idx="1080">
                  <c:v>3.6</c:v>
                </c:pt>
                <c:pt idx="1081">
                  <c:v>3.603</c:v>
                </c:pt>
                <c:pt idx="1082">
                  <c:v>3.607</c:v>
                </c:pt>
                <c:pt idx="1083">
                  <c:v>3.61</c:v>
                </c:pt>
                <c:pt idx="1084">
                  <c:v>3.613</c:v>
                </c:pt>
                <c:pt idx="1085">
                  <c:v>3.617</c:v>
                </c:pt>
                <c:pt idx="1086">
                  <c:v>3.62</c:v>
                </c:pt>
                <c:pt idx="1087">
                  <c:v>3.623</c:v>
                </c:pt>
                <c:pt idx="1088">
                  <c:v>3.627</c:v>
                </c:pt>
                <c:pt idx="1089">
                  <c:v>3.63</c:v>
                </c:pt>
                <c:pt idx="1090">
                  <c:v>3.633</c:v>
                </c:pt>
                <c:pt idx="1091">
                  <c:v>3.637</c:v>
                </c:pt>
                <c:pt idx="1092">
                  <c:v>3.64</c:v>
                </c:pt>
                <c:pt idx="1093">
                  <c:v>3.643</c:v>
                </c:pt>
                <c:pt idx="1094">
                  <c:v>3.647</c:v>
                </c:pt>
                <c:pt idx="1095">
                  <c:v>3.65</c:v>
                </c:pt>
                <c:pt idx="1096">
                  <c:v>3.653</c:v>
                </c:pt>
                <c:pt idx="1097">
                  <c:v>3.657</c:v>
                </c:pt>
                <c:pt idx="1098">
                  <c:v>3.66</c:v>
                </c:pt>
                <c:pt idx="1099">
                  <c:v>3.663</c:v>
                </c:pt>
                <c:pt idx="1100">
                  <c:v>3.667</c:v>
                </c:pt>
                <c:pt idx="1101">
                  <c:v>3.67</c:v>
                </c:pt>
                <c:pt idx="1102">
                  <c:v>3.673</c:v>
                </c:pt>
                <c:pt idx="1103">
                  <c:v>3.677</c:v>
                </c:pt>
                <c:pt idx="1104">
                  <c:v>3.68</c:v>
                </c:pt>
                <c:pt idx="1105">
                  <c:v>3.683</c:v>
                </c:pt>
                <c:pt idx="1106">
                  <c:v>3.687</c:v>
                </c:pt>
                <c:pt idx="1107">
                  <c:v>3.69</c:v>
                </c:pt>
                <c:pt idx="1108">
                  <c:v>3.693</c:v>
                </c:pt>
                <c:pt idx="1109">
                  <c:v>3.697</c:v>
                </c:pt>
                <c:pt idx="1110">
                  <c:v>3.7</c:v>
                </c:pt>
                <c:pt idx="1111">
                  <c:v>3.703</c:v>
                </c:pt>
                <c:pt idx="1112">
                  <c:v>3.707</c:v>
                </c:pt>
                <c:pt idx="1113">
                  <c:v>3.71</c:v>
                </c:pt>
                <c:pt idx="1114">
                  <c:v>3.713</c:v>
                </c:pt>
                <c:pt idx="1115">
                  <c:v>3.717</c:v>
                </c:pt>
                <c:pt idx="1116">
                  <c:v>3.72</c:v>
                </c:pt>
                <c:pt idx="1117">
                  <c:v>3.723</c:v>
                </c:pt>
                <c:pt idx="1118">
                  <c:v>3.727</c:v>
                </c:pt>
                <c:pt idx="1119">
                  <c:v>3.73</c:v>
                </c:pt>
                <c:pt idx="1120">
                  <c:v>3.733</c:v>
                </c:pt>
                <c:pt idx="1121">
                  <c:v>3.737</c:v>
                </c:pt>
                <c:pt idx="1122">
                  <c:v>3.74</c:v>
                </c:pt>
                <c:pt idx="1123">
                  <c:v>3.743</c:v>
                </c:pt>
                <c:pt idx="1124">
                  <c:v>3.747</c:v>
                </c:pt>
                <c:pt idx="1125">
                  <c:v>3.75</c:v>
                </c:pt>
                <c:pt idx="1126">
                  <c:v>3.753</c:v>
                </c:pt>
                <c:pt idx="1127">
                  <c:v>3.757</c:v>
                </c:pt>
                <c:pt idx="1128">
                  <c:v>3.76</c:v>
                </c:pt>
                <c:pt idx="1129">
                  <c:v>3.763</c:v>
                </c:pt>
                <c:pt idx="1130">
                  <c:v>3.767</c:v>
                </c:pt>
                <c:pt idx="1131">
                  <c:v>3.77</c:v>
                </c:pt>
                <c:pt idx="1132">
                  <c:v>3.773</c:v>
                </c:pt>
                <c:pt idx="1133">
                  <c:v>3.777</c:v>
                </c:pt>
                <c:pt idx="1134">
                  <c:v>3.78</c:v>
                </c:pt>
                <c:pt idx="1135">
                  <c:v>3.783</c:v>
                </c:pt>
                <c:pt idx="1136">
                  <c:v>3.787</c:v>
                </c:pt>
                <c:pt idx="1137">
                  <c:v>3.79</c:v>
                </c:pt>
                <c:pt idx="1138">
                  <c:v>3.793</c:v>
                </c:pt>
                <c:pt idx="1139">
                  <c:v>3.797</c:v>
                </c:pt>
                <c:pt idx="1140">
                  <c:v>3.8</c:v>
                </c:pt>
                <c:pt idx="1141">
                  <c:v>3.802999999999999</c:v>
                </c:pt>
                <c:pt idx="1142">
                  <c:v>3.806999999999999</c:v>
                </c:pt>
                <c:pt idx="1143">
                  <c:v>3.81</c:v>
                </c:pt>
                <c:pt idx="1144">
                  <c:v>3.813</c:v>
                </c:pt>
                <c:pt idx="1145">
                  <c:v>3.817</c:v>
                </c:pt>
                <c:pt idx="1146">
                  <c:v>3.82</c:v>
                </c:pt>
                <c:pt idx="1147">
                  <c:v>3.823</c:v>
                </c:pt>
                <c:pt idx="1148">
                  <c:v>3.827</c:v>
                </c:pt>
                <c:pt idx="1149">
                  <c:v>3.83</c:v>
                </c:pt>
                <c:pt idx="1150">
                  <c:v>3.833</c:v>
                </c:pt>
                <c:pt idx="1151">
                  <c:v>3.837</c:v>
                </c:pt>
                <c:pt idx="1152">
                  <c:v>3.84</c:v>
                </c:pt>
                <c:pt idx="1153">
                  <c:v>3.843</c:v>
                </c:pt>
                <c:pt idx="1154">
                  <c:v>3.847</c:v>
                </c:pt>
                <c:pt idx="1155">
                  <c:v>3.85</c:v>
                </c:pt>
                <c:pt idx="1156">
                  <c:v>3.853</c:v>
                </c:pt>
                <c:pt idx="1157">
                  <c:v>3.857</c:v>
                </c:pt>
                <c:pt idx="1158">
                  <c:v>3.86</c:v>
                </c:pt>
                <c:pt idx="1159">
                  <c:v>3.863</c:v>
                </c:pt>
                <c:pt idx="1160">
                  <c:v>3.867</c:v>
                </c:pt>
                <c:pt idx="1161">
                  <c:v>3.87</c:v>
                </c:pt>
                <c:pt idx="1162">
                  <c:v>3.873</c:v>
                </c:pt>
                <c:pt idx="1163">
                  <c:v>3.876999999999998</c:v>
                </c:pt>
                <c:pt idx="1164">
                  <c:v>3.88</c:v>
                </c:pt>
                <c:pt idx="1165">
                  <c:v>3.883</c:v>
                </c:pt>
                <c:pt idx="1166">
                  <c:v>3.887</c:v>
                </c:pt>
                <c:pt idx="1167">
                  <c:v>3.89</c:v>
                </c:pt>
                <c:pt idx="1168">
                  <c:v>3.892999999999998</c:v>
                </c:pt>
                <c:pt idx="1169">
                  <c:v>3.896999999999998</c:v>
                </c:pt>
                <c:pt idx="1170">
                  <c:v>3.9</c:v>
                </c:pt>
                <c:pt idx="1171">
                  <c:v>3.903</c:v>
                </c:pt>
                <c:pt idx="1172">
                  <c:v>3.907</c:v>
                </c:pt>
                <c:pt idx="1173">
                  <c:v>3.91</c:v>
                </c:pt>
                <c:pt idx="1174">
                  <c:v>3.912999999999998</c:v>
                </c:pt>
                <c:pt idx="1175">
                  <c:v>3.916999999999998</c:v>
                </c:pt>
                <c:pt idx="1176">
                  <c:v>3.92</c:v>
                </c:pt>
                <c:pt idx="1177">
                  <c:v>3.923</c:v>
                </c:pt>
                <c:pt idx="1178">
                  <c:v>3.927</c:v>
                </c:pt>
                <c:pt idx="1179">
                  <c:v>3.93</c:v>
                </c:pt>
                <c:pt idx="1180">
                  <c:v>3.932999999999998</c:v>
                </c:pt>
                <c:pt idx="1181">
                  <c:v>3.936999999999998</c:v>
                </c:pt>
                <c:pt idx="1182">
                  <c:v>3.94</c:v>
                </c:pt>
                <c:pt idx="1183">
                  <c:v>3.943</c:v>
                </c:pt>
                <c:pt idx="1184">
                  <c:v>3.947</c:v>
                </c:pt>
                <c:pt idx="1185">
                  <c:v>3.95</c:v>
                </c:pt>
                <c:pt idx="1186">
                  <c:v>3.952999999999998</c:v>
                </c:pt>
                <c:pt idx="1187">
                  <c:v>3.956999999999998</c:v>
                </c:pt>
                <c:pt idx="1188">
                  <c:v>3.96</c:v>
                </c:pt>
                <c:pt idx="1189">
                  <c:v>3.963</c:v>
                </c:pt>
                <c:pt idx="1190">
                  <c:v>3.967</c:v>
                </c:pt>
                <c:pt idx="1191">
                  <c:v>3.97</c:v>
                </c:pt>
                <c:pt idx="1192">
                  <c:v>3.972999999999999</c:v>
                </c:pt>
                <c:pt idx="1193">
                  <c:v>3.976999999999999</c:v>
                </c:pt>
                <c:pt idx="1194">
                  <c:v>3.98</c:v>
                </c:pt>
                <c:pt idx="1195">
                  <c:v>3.983</c:v>
                </c:pt>
                <c:pt idx="1196">
                  <c:v>3.987</c:v>
                </c:pt>
                <c:pt idx="1197">
                  <c:v>3.99</c:v>
                </c:pt>
                <c:pt idx="1198">
                  <c:v>3.992999999999999</c:v>
                </c:pt>
                <c:pt idx="1199">
                  <c:v>3.996999999999999</c:v>
                </c:pt>
                <c:pt idx="1200">
                  <c:v>4.0</c:v>
                </c:pt>
                <c:pt idx="1201">
                  <c:v>4.003</c:v>
                </c:pt>
                <c:pt idx="1202">
                  <c:v>4.007</c:v>
                </c:pt>
                <c:pt idx="1203">
                  <c:v>4.01</c:v>
                </c:pt>
                <c:pt idx="1204">
                  <c:v>4.012999999999998</c:v>
                </c:pt>
                <c:pt idx="1205">
                  <c:v>4.016999999999999</c:v>
                </c:pt>
                <c:pt idx="1206">
                  <c:v>4.02</c:v>
                </c:pt>
                <c:pt idx="1207">
                  <c:v>4.022999999999998</c:v>
                </c:pt>
                <c:pt idx="1208">
                  <c:v>4.026999999999998</c:v>
                </c:pt>
                <c:pt idx="1209">
                  <c:v>4.03</c:v>
                </c:pt>
                <c:pt idx="1210">
                  <c:v>4.033</c:v>
                </c:pt>
                <c:pt idx="1211">
                  <c:v>4.037</c:v>
                </c:pt>
                <c:pt idx="1212">
                  <c:v>4.04</c:v>
                </c:pt>
                <c:pt idx="1213">
                  <c:v>4.043</c:v>
                </c:pt>
                <c:pt idx="1214">
                  <c:v>4.047</c:v>
                </c:pt>
                <c:pt idx="1215">
                  <c:v>4.05</c:v>
                </c:pt>
                <c:pt idx="1216">
                  <c:v>4.052999999999998</c:v>
                </c:pt>
                <c:pt idx="1217">
                  <c:v>4.056999999999999</c:v>
                </c:pt>
                <c:pt idx="1218">
                  <c:v>4.06</c:v>
                </c:pt>
                <c:pt idx="1219">
                  <c:v>4.062999999999998</c:v>
                </c:pt>
                <c:pt idx="1220">
                  <c:v>4.066999999999998</c:v>
                </c:pt>
                <c:pt idx="1221">
                  <c:v>4.07</c:v>
                </c:pt>
                <c:pt idx="1222">
                  <c:v>4.073</c:v>
                </c:pt>
                <c:pt idx="1223">
                  <c:v>4.077</c:v>
                </c:pt>
                <c:pt idx="1224">
                  <c:v>4.08</c:v>
                </c:pt>
                <c:pt idx="1225">
                  <c:v>4.083</c:v>
                </c:pt>
                <c:pt idx="1226">
                  <c:v>4.087</c:v>
                </c:pt>
                <c:pt idx="1227">
                  <c:v>4.09</c:v>
                </c:pt>
                <c:pt idx="1228">
                  <c:v>4.093</c:v>
                </c:pt>
                <c:pt idx="1229">
                  <c:v>4.097</c:v>
                </c:pt>
                <c:pt idx="1230">
                  <c:v>4.1</c:v>
                </c:pt>
                <c:pt idx="1231">
                  <c:v>4.102999999999998</c:v>
                </c:pt>
                <c:pt idx="1232">
                  <c:v>4.106999999999998</c:v>
                </c:pt>
                <c:pt idx="1233">
                  <c:v>4.109999999999999</c:v>
                </c:pt>
                <c:pt idx="1234">
                  <c:v>4.113</c:v>
                </c:pt>
                <c:pt idx="1235">
                  <c:v>4.116999999999998</c:v>
                </c:pt>
                <c:pt idx="1236">
                  <c:v>4.119999999999998</c:v>
                </c:pt>
                <c:pt idx="1237">
                  <c:v>4.122999999999998</c:v>
                </c:pt>
                <c:pt idx="1238">
                  <c:v>4.126999999999998</c:v>
                </c:pt>
                <c:pt idx="1239">
                  <c:v>4.13</c:v>
                </c:pt>
                <c:pt idx="1240">
                  <c:v>4.133</c:v>
                </c:pt>
                <c:pt idx="1241">
                  <c:v>4.137</c:v>
                </c:pt>
                <c:pt idx="1242">
                  <c:v>4.14</c:v>
                </c:pt>
                <c:pt idx="1243">
                  <c:v>4.142999999999998</c:v>
                </c:pt>
                <c:pt idx="1244">
                  <c:v>4.146999999999998</c:v>
                </c:pt>
                <c:pt idx="1245">
                  <c:v>4.149999999999999</c:v>
                </c:pt>
                <c:pt idx="1246">
                  <c:v>4.152999999999998</c:v>
                </c:pt>
                <c:pt idx="1247">
                  <c:v>4.156999999999998</c:v>
                </c:pt>
                <c:pt idx="1248">
                  <c:v>4.159999999999998</c:v>
                </c:pt>
                <c:pt idx="1249">
                  <c:v>4.162999999999998</c:v>
                </c:pt>
                <c:pt idx="1250">
                  <c:v>4.166999999999998</c:v>
                </c:pt>
                <c:pt idx="1251">
                  <c:v>4.17</c:v>
                </c:pt>
                <c:pt idx="1252">
                  <c:v>4.173</c:v>
                </c:pt>
                <c:pt idx="1253">
                  <c:v>4.177</c:v>
                </c:pt>
                <c:pt idx="1254">
                  <c:v>4.18</c:v>
                </c:pt>
                <c:pt idx="1255">
                  <c:v>4.182999999999998</c:v>
                </c:pt>
                <c:pt idx="1256">
                  <c:v>4.186999999999998</c:v>
                </c:pt>
                <c:pt idx="1257">
                  <c:v>4.189999999999999</c:v>
                </c:pt>
                <c:pt idx="1258">
                  <c:v>4.192999999999998</c:v>
                </c:pt>
                <c:pt idx="1259">
                  <c:v>4.196999999999998</c:v>
                </c:pt>
                <c:pt idx="1260">
                  <c:v>4.2</c:v>
                </c:pt>
                <c:pt idx="1261">
                  <c:v>4.203</c:v>
                </c:pt>
                <c:pt idx="1262">
                  <c:v>4.207</c:v>
                </c:pt>
                <c:pt idx="1263">
                  <c:v>4.21</c:v>
                </c:pt>
                <c:pt idx="1264">
                  <c:v>4.213</c:v>
                </c:pt>
                <c:pt idx="1265">
                  <c:v>4.217</c:v>
                </c:pt>
                <c:pt idx="1266">
                  <c:v>4.22</c:v>
                </c:pt>
                <c:pt idx="1267">
                  <c:v>4.222999999999998</c:v>
                </c:pt>
                <c:pt idx="1268">
                  <c:v>4.226999999999999</c:v>
                </c:pt>
                <c:pt idx="1269">
                  <c:v>4.23</c:v>
                </c:pt>
                <c:pt idx="1270">
                  <c:v>4.233</c:v>
                </c:pt>
                <c:pt idx="1271">
                  <c:v>4.237</c:v>
                </c:pt>
                <c:pt idx="1272">
                  <c:v>4.24</c:v>
                </c:pt>
                <c:pt idx="1273">
                  <c:v>4.243</c:v>
                </c:pt>
                <c:pt idx="1274">
                  <c:v>4.247</c:v>
                </c:pt>
                <c:pt idx="1275">
                  <c:v>4.25</c:v>
                </c:pt>
                <c:pt idx="1276">
                  <c:v>4.253</c:v>
                </c:pt>
                <c:pt idx="1277">
                  <c:v>4.257</c:v>
                </c:pt>
                <c:pt idx="1278">
                  <c:v>4.26</c:v>
                </c:pt>
                <c:pt idx="1279">
                  <c:v>4.262999999999998</c:v>
                </c:pt>
                <c:pt idx="1280">
                  <c:v>4.266999999999999</c:v>
                </c:pt>
                <c:pt idx="1281">
                  <c:v>4.27</c:v>
                </c:pt>
                <c:pt idx="1282">
                  <c:v>4.273</c:v>
                </c:pt>
                <c:pt idx="1283">
                  <c:v>4.277</c:v>
                </c:pt>
                <c:pt idx="1284">
                  <c:v>4.28</c:v>
                </c:pt>
                <c:pt idx="1285">
                  <c:v>4.283</c:v>
                </c:pt>
                <c:pt idx="1286">
                  <c:v>4.287</c:v>
                </c:pt>
                <c:pt idx="1287">
                  <c:v>4.29</c:v>
                </c:pt>
                <c:pt idx="1288">
                  <c:v>4.293</c:v>
                </c:pt>
                <c:pt idx="1289">
                  <c:v>4.297</c:v>
                </c:pt>
                <c:pt idx="1290">
                  <c:v>4.3</c:v>
                </c:pt>
                <c:pt idx="1291">
                  <c:v>4.302999999999998</c:v>
                </c:pt>
                <c:pt idx="1292">
                  <c:v>4.306999999999999</c:v>
                </c:pt>
                <c:pt idx="1293">
                  <c:v>4.31</c:v>
                </c:pt>
                <c:pt idx="1294">
                  <c:v>4.312999999999998</c:v>
                </c:pt>
                <c:pt idx="1295">
                  <c:v>4.316999999999998</c:v>
                </c:pt>
                <c:pt idx="1296">
                  <c:v>4.319999999999998</c:v>
                </c:pt>
                <c:pt idx="1297">
                  <c:v>4.322999999999998</c:v>
                </c:pt>
                <c:pt idx="1298">
                  <c:v>4.326999999999998</c:v>
                </c:pt>
                <c:pt idx="1299">
                  <c:v>4.33</c:v>
                </c:pt>
                <c:pt idx="1300">
                  <c:v>4.333</c:v>
                </c:pt>
                <c:pt idx="1301">
                  <c:v>4.337</c:v>
                </c:pt>
                <c:pt idx="1302">
                  <c:v>4.34</c:v>
                </c:pt>
                <c:pt idx="1303">
                  <c:v>4.343</c:v>
                </c:pt>
                <c:pt idx="1304">
                  <c:v>4.346999999999999</c:v>
                </c:pt>
                <c:pt idx="1305">
                  <c:v>4.35</c:v>
                </c:pt>
                <c:pt idx="1306">
                  <c:v>4.352999999999998</c:v>
                </c:pt>
                <c:pt idx="1307">
                  <c:v>4.356999999999998</c:v>
                </c:pt>
                <c:pt idx="1308">
                  <c:v>4.359999999999998</c:v>
                </c:pt>
                <c:pt idx="1309">
                  <c:v>4.362999999999998</c:v>
                </c:pt>
                <c:pt idx="1310">
                  <c:v>4.366999999999998</c:v>
                </c:pt>
                <c:pt idx="1311">
                  <c:v>4.37</c:v>
                </c:pt>
                <c:pt idx="1312">
                  <c:v>4.373</c:v>
                </c:pt>
                <c:pt idx="1313">
                  <c:v>4.377</c:v>
                </c:pt>
                <c:pt idx="1314">
                  <c:v>4.38</c:v>
                </c:pt>
                <c:pt idx="1315">
                  <c:v>4.383</c:v>
                </c:pt>
                <c:pt idx="1316">
                  <c:v>4.387</c:v>
                </c:pt>
                <c:pt idx="1317">
                  <c:v>4.39</c:v>
                </c:pt>
                <c:pt idx="1318">
                  <c:v>4.392999999999998</c:v>
                </c:pt>
                <c:pt idx="1319">
                  <c:v>4.396999999999998</c:v>
                </c:pt>
                <c:pt idx="1320">
                  <c:v>4.4</c:v>
                </c:pt>
                <c:pt idx="1321">
                  <c:v>4.403</c:v>
                </c:pt>
                <c:pt idx="1322">
                  <c:v>4.407</c:v>
                </c:pt>
                <c:pt idx="1323">
                  <c:v>4.41</c:v>
                </c:pt>
                <c:pt idx="1324">
                  <c:v>4.413</c:v>
                </c:pt>
                <c:pt idx="1325">
                  <c:v>4.417</c:v>
                </c:pt>
                <c:pt idx="1326">
                  <c:v>4.42</c:v>
                </c:pt>
                <c:pt idx="1327">
                  <c:v>4.423</c:v>
                </c:pt>
                <c:pt idx="1328">
                  <c:v>4.427</c:v>
                </c:pt>
                <c:pt idx="1329">
                  <c:v>4.43</c:v>
                </c:pt>
                <c:pt idx="1330">
                  <c:v>4.433</c:v>
                </c:pt>
                <c:pt idx="1331">
                  <c:v>4.437</c:v>
                </c:pt>
                <c:pt idx="1332">
                  <c:v>4.44</c:v>
                </c:pt>
                <c:pt idx="1333">
                  <c:v>4.443</c:v>
                </c:pt>
                <c:pt idx="1334">
                  <c:v>4.447</c:v>
                </c:pt>
                <c:pt idx="1335">
                  <c:v>4.45</c:v>
                </c:pt>
                <c:pt idx="1336">
                  <c:v>4.453</c:v>
                </c:pt>
                <c:pt idx="1337">
                  <c:v>4.457</c:v>
                </c:pt>
                <c:pt idx="1338">
                  <c:v>4.46</c:v>
                </c:pt>
                <c:pt idx="1339">
                  <c:v>4.463</c:v>
                </c:pt>
                <c:pt idx="1340">
                  <c:v>4.467</c:v>
                </c:pt>
                <c:pt idx="1341">
                  <c:v>4.47</c:v>
                </c:pt>
                <c:pt idx="1342">
                  <c:v>4.473</c:v>
                </c:pt>
                <c:pt idx="1343">
                  <c:v>4.477</c:v>
                </c:pt>
                <c:pt idx="1344">
                  <c:v>4.48</c:v>
                </c:pt>
                <c:pt idx="1345">
                  <c:v>4.483</c:v>
                </c:pt>
                <c:pt idx="1346">
                  <c:v>4.487</c:v>
                </c:pt>
                <c:pt idx="1347">
                  <c:v>4.49</c:v>
                </c:pt>
                <c:pt idx="1348">
                  <c:v>4.493</c:v>
                </c:pt>
                <c:pt idx="1349">
                  <c:v>4.497</c:v>
                </c:pt>
                <c:pt idx="1350">
                  <c:v>4.5</c:v>
                </c:pt>
                <c:pt idx="1351">
                  <c:v>4.503</c:v>
                </c:pt>
                <c:pt idx="1352">
                  <c:v>4.507</c:v>
                </c:pt>
                <c:pt idx="1353">
                  <c:v>4.51</c:v>
                </c:pt>
                <c:pt idx="1354">
                  <c:v>4.512999999999998</c:v>
                </c:pt>
                <c:pt idx="1355">
                  <c:v>4.516999999999999</c:v>
                </c:pt>
                <c:pt idx="1356">
                  <c:v>4.52</c:v>
                </c:pt>
                <c:pt idx="1357">
                  <c:v>4.522999999999998</c:v>
                </c:pt>
                <c:pt idx="1358">
                  <c:v>4.526999999999998</c:v>
                </c:pt>
                <c:pt idx="1359">
                  <c:v>4.53</c:v>
                </c:pt>
                <c:pt idx="1360">
                  <c:v>4.533</c:v>
                </c:pt>
                <c:pt idx="1361">
                  <c:v>4.537</c:v>
                </c:pt>
                <c:pt idx="1362">
                  <c:v>4.54</c:v>
                </c:pt>
                <c:pt idx="1363">
                  <c:v>4.543</c:v>
                </c:pt>
                <c:pt idx="1364">
                  <c:v>4.547</c:v>
                </c:pt>
                <c:pt idx="1365">
                  <c:v>4.55</c:v>
                </c:pt>
                <c:pt idx="1366">
                  <c:v>4.552999999999998</c:v>
                </c:pt>
                <c:pt idx="1367">
                  <c:v>4.556999999999999</c:v>
                </c:pt>
                <c:pt idx="1368">
                  <c:v>4.56</c:v>
                </c:pt>
                <c:pt idx="1369">
                  <c:v>4.562999999999998</c:v>
                </c:pt>
                <c:pt idx="1370">
                  <c:v>4.566999999999998</c:v>
                </c:pt>
                <c:pt idx="1371">
                  <c:v>4.57</c:v>
                </c:pt>
                <c:pt idx="1372">
                  <c:v>4.573</c:v>
                </c:pt>
                <c:pt idx="1373">
                  <c:v>4.577</c:v>
                </c:pt>
                <c:pt idx="1374">
                  <c:v>4.58</c:v>
                </c:pt>
                <c:pt idx="1375">
                  <c:v>4.583</c:v>
                </c:pt>
                <c:pt idx="1376">
                  <c:v>4.587</c:v>
                </c:pt>
                <c:pt idx="1377">
                  <c:v>4.59</c:v>
                </c:pt>
                <c:pt idx="1378">
                  <c:v>4.593</c:v>
                </c:pt>
                <c:pt idx="1379">
                  <c:v>4.597</c:v>
                </c:pt>
                <c:pt idx="1380">
                  <c:v>4.6</c:v>
                </c:pt>
                <c:pt idx="1381">
                  <c:v>4.602999999999998</c:v>
                </c:pt>
                <c:pt idx="1382">
                  <c:v>4.606999999999998</c:v>
                </c:pt>
                <c:pt idx="1383">
                  <c:v>4.609999999999998</c:v>
                </c:pt>
                <c:pt idx="1384">
                  <c:v>4.612999999999998</c:v>
                </c:pt>
                <c:pt idx="1385">
                  <c:v>4.616999999999998</c:v>
                </c:pt>
                <c:pt idx="1386">
                  <c:v>4.619999999999998</c:v>
                </c:pt>
                <c:pt idx="1387">
                  <c:v>4.622999999999997</c:v>
                </c:pt>
                <c:pt idx="1388">
                  <c:v>4.626999999999998</c:v>
                </c:pt>
                <c:pt idx="1389">
                  <c:v>4.63</c:v>
                </c:pt>
                <c:pt idx="1390">
                  <c:v>4.633</c:v>
                </c:pt>
                <c:pt idx="1391">
                  <c:v>4.636999999999999</c:v>
                </c:pt>
                <c:pt idx="1392">
                  <c:v>4.64</c:v>
                </c:pt>
                <c:pt idx="1393">
                  <c:v>4.642999999999998</c:v>
                </c:pt>
                <c:pt idx="1394">
                  <c:v>4.646999999999998</c:v>
                </c:pt>
                <c:pt idx="1395">
                  <c:v>4.649999999999998</c:v>
                </c:pt>
                <c:pt idx="1396">
                  <c:v>4.652999999999998</c:v>
                </c:pt>
                <c:pt idx="1397">
                  <c:v>4.656999999999998</c:v>
                </c:pt>
                <c:pt idx="1398">
                  <c:v>4.659999999999998</c:v>
                </c:pt>
                <c:pt idx="1399">
                  <c:v>4.662999999999997</c:v>
                </c:pt>
                <c:pt idx="1400">
                  <c:v>4.666999999999998</c:v>
                </c:pt>
                <c:pt idx="1401">
                  <c:v>4.67</c:v>
                </c:pt>
                <c:pt idx="1402">
                  <c:v>4.673</c:v>
                </c:pt>
                <c:pt idx="1403">
                  <c:v>4.677</c:v>
                </c:pt>
                <c:pt idx="1404">
                  <c:v>4.68</c:v>
                </c:pt>
                <c:pt idx="1405">
                  <c:v>4.682999999999998</c:v>
                </c:pt>
                <c:pt idx="1406">
                  <c:v>4.686999999999998</c:v>
                </c:pt>
                <c:pt idx="1407">
                  <c:v>4.689999999999999</c:v>
                </c:pt>
                <c:pt idx="1408">
                  <c:v>4.692999999999998</c:v>
                </c:pt>
                <c:pt idx="1409">
                  <c:v>4.696999999999998</c:v>
                </c:pt>
                <c:pt idx="1410">
                  <c:v>4.7</c:v>
                </c:pt>
                <c:pt idx="1411">
                  <c:v>4.703</c:v>
                </c:pt>
                <c:pt idx="1412">
                  <c:v>4.707</c:v>
                </c:pt>
                <c:pt idx="1413">
                  <c:v>4.71</c:v>
                </c:pt>
                <c:pt idx="1414">
                  <c:v>4.713</c:v>
                </c:pt>
                <c:pt idx="1415">
                  <c:v>4.717</c:v>
                </c:pt>
                <c:pt idx="1416">
                  <c:v>4.72</c:v>
                </c:pt>
                <c:pt idx="1417">
                  <c:v>4.722999999999998</c:v>
                </c:pt>
                <c:pt idx="1418">
                  <c:v>4.726999999999998</c:v>
                </c:pt>
                <c:pt idx="1419">
                  <c:v>4.73</c:v>
                </c:pt>
                <c:pt idx="1420">
                  <c:v>4.733</c:v>
                </c:pt>
                <c:pt idx="1421">
                  <c:v>4.737</c:v>
                </c:pt>
                <c:pt idx="1422">
                  <c:v>4.74</c:v>
                </c:pt>
                <c:pt idx="1423">
                  <c:v>4.743</c:v>
                </c:pt>
                <c:pt idx="1424">
                  <c:v>4.747</c:v>
                </c:pt>
                <c:pt idx="1425">
                  <c:v>4.75</c:v>
                </c:pt>
                <c:pt idx="1426">
                  <c:v>4.753</c:v>
                </c:pt>
                <c:pt idx="1427">
                  <c:v>4.757</c:v>
                </c:pt>
                <c:pt idx="1428">
                  <c:v>4.76</c:v>
                </c:pt>
                <c:pt idx="1429">
                  <c:v>4.762999999999998</c:v>
                </c:pt>
                <c:pt idx="1430">
                  <c:v>4.766999999999998</c:v>
                </c:pt>
                <c:pt idx="1431">
                  <c:v>4.769999999999999</c:v>
                </c:pt>
                <c:pt idx="1432">
                  <c:v>4.773</c:v>
                </c:pt>
                <c:pt idx="1433">
                  <c:v>4.777</c:v>
                </c:pt>
                <c:pt idx="1434">
                  <c:v>4.78</c:v>
                </c:pt>
                <c:pt idx="1435">
                  <c:v>4.783</c:v>
                </c:pt>
                <c:pt idx="1436">
                  <c:v>4.787</c:v>
                </c:pt>
                <c:pt idx="1437">
                  <c:v>4.79</c:v>
                </c:pt>
                <c:pt idx="1438">
                  <c:v>4.793</c:v>
                </c:pt>
                <c:pt idx="1439">
                  <c:v>4.797</c:v>
                </c:pt>
                <c:pt idx="1440">
                  <c:v>4.8</c:v>
                </c:pt>
                <c:pt idx="1441">
                  <c:v>4.802999999999998</c:v>
                </c:pt>
                <c:pt idx="1442">
                  <c:v>4.806999999999999</c:v>
                </c:pt>
                <c:pt idx="1443">
                  <c:v>4.81</c:v>
                </c:pt>
                <c:pt idx="1444">
                  <c:v>4.812999999999998</c:v>
                </c:pt>
                <c:pt idx="1445">
                  <c:v>4.816999999999998</c:v>
                </c:pt>
                <c:pt idx="1446">
                  <c:v>4.819999999999998</c:v>
                </c:pt>
                <c:pt idx="1447">
                  <c:v>4.822999999999998</c:v>
                </c:pt>
                <c:pt idx="1448">
                  <c:v>4.826999999999998</c:v>
                </c:pt>
                <c:pt idx="1449">
                  <c:v>4.83</c:v>
                </c:pt>
                <c:pt idx="1450">
                  <c:v>4.833</c:v>
                </c:pt>
                <c:pt idx="1451">
                  <c:v>4.837</c:v>
                </c:pt>
                <c:pt idx="1452">
                  <c:v>4.84</c:v>
                </c:pt>
                <c:pt idx="1453">
                  <c:v>4.843</c:v>
                </c:pt>
                <c:pt idx="1454">
                  <c:v>4.846999999999999</c:v>
                </c:pt>
                <c:pt idx="1455">
                  <c:v>4.85</c:v>
                </c:pt>
                <c:pt idx="1456">
                  <c:v>4.852999999999998</c:v>
                </c:pt>
                <c:pt idx="1457">
                  <c:v>4.856999999999998</c:v>
                </c:pt>
                <c:pt idx="1458">
                  <c:v>4.859999999999998</c:v>
                </c:pt>
                <c:pt idx="1459">
                  <c:v>4.862999999999998</c:v>
                </c:pt>
                <c:pt idx="1460">
                  <c:v>4.866999999999998</c:v>
                </c:pt>
                <c:pt idx="1461">
                  <c:v>4.87</c:v>
                </c:pt>
                <c:pt idx="1462">
                  <c:v>4.873</c:v>
                </c:pt>
                <c:pt idx="1463">
                  <c:v>4.877</c:v>
                </c:pt>
                <c:pt idx="1464">
                  <c:v>4.88</c:v>
                </c:pt>
                <c:pt idx="1465">
                  <c:v>4.883</c:v>
                </c:pt>
                <c:pt idx="1466">
                  <c:v>4.887</c:v>
                </c:pt>
                <c:pt idx="1467">
                  <c:v>4.89</c:v>
                </c:pt>
                <c:pt idx="1468">
                  <c:v>4.892999999999998</c:v>
                </c:pt>
                <c:pt idx="1469">
                  <c:v>4.896999999999998</c:v>
                </c:pt>
                <c:pt idx="1470">
                  <c:v>4.9</c:v>
                </c:pt>
                <c:pt idx="1471">
                  <c:v>4.903</c:v>
                </c:pt>
                <c:pt idx="1472">
                  <c:v>4.907</c:v>
                </c:pt>
                <c:pt idx="1473">
                  <c:v>4.91</c:v>
                </c:pt>
                <c:pt idx="1474">
                  <c:v>4.913</c:v>
                </c:pt>
                <c:pt idx="1475">
                  <c:v>4.917</c:v>
                </c:pt>
                <c:pt idx="1476">
                  <c:v>4.92</c:v>
                </c:pt>
                <c:pt idx="1477">
                  <c:v>4.923</c:v>
                </c:pt>
                <c:pt idx="1478">
                  <c:v>4.927</c:v>
                </c:pt>
                <c:pt idx="1479">
                  <c:v>4.93</c:v>
                </c:pt>
                <c:pt idx="1480">
                  <c:v>4.933</c:v>
                </c:pt>
                <c:pt idx="1481">
                  <c:v>4.937</c:v>
                </c:pt>
                <c:pt idx="1482">
                  <c:v>4.94</c:v>
                </c:pt>
                <c:pt idx="1483">
                  <c:v>4.943</c:v>
                </c:pt>
                <c:pt idx="1484">
                  <c:v>4.947</c:v>
                </c:pt>
                <c:pt idx="1485">
                  <c:v>4.95</c:v>
                </c:pt>
                <c:pt idx="1486">
                  <c:v>4.953</c:v>
                </c:pt>
                <c:pt idx="1487">
                  <c:v>4.957</c:v>
                </c:pt>
                <c:pt idx="1488">
                  <c:v>4.96</c:v>
                </c:pt>
                <c:pt idx="1489">
                  <c:v>4.963</c:v>
                </c:pt>
                <c:pt idx="1490">
                  <c:v>4.967</c:v>
                </c:pt>
                <c:pt idx="1491">
                  <c:v>4.97</c:v>
                </c:pt>
                <c:pt idx="1492">
                  <c:v>4.973</c:v>
                </c:pt>
                <c:pt idx="1493">
                  <c:v>4.977</c:v>
                </c:pt>
                <c:pt idx="1494">
                  <c:v>4.98</c:v>
                </c:pt>
                <c:pt idx="1495">
                  <c:v>4.983</c:v>
                </c:pt>
                <c:pt idx="1496">
                  <c:v>4.987</c:v>
                </c:pt>
                <c:pt idx="1497">
                  <c:v>4.99</c:v>
                </c:pt>
                <c:pt idx="1498">
                  <c:v>4.993</c:v>
                </c:pt>
                <c:pt idx="1499">
                  <c:v>4.997</c:v>
                </c:pt>
                <c:pt idx="1500">
                  <c:v>5.0</c:v>
                </c:pt>
                <c:pt idx="1501">
                  <c:v>5.003</c:v>
                </c:pt>
                <c:pt idx="1502">
                  <c:v>5.007</c:v>
                </c:pt>
                <c:pt idx="1503">
                  <c:v>5.01</c:v>
                </c:pt>
                <c:pt idx="1504">
                  <c:v>5.012999999999998</c:v>
                </c:pt>
                <c:pt idx="1505">
                  <c:v>5.016999999999999</c:v>
                </c:pt>
                <c:pt idx="1506">
                  <c:v>5.02</c:v>
                </c:pt>
                <c:pt idx="1507">
                  <c:v>5.022999999999998</c:v>
                </c:pt>
                <c:pt idx="1508">
                  <c:v>5.026999999999998</c:v>
                </c:pt>
                <c:pt idx="1509">
                  <c:v>5.03</c:v>
                </c:pt>
                <c:pt idx="1510">
                  <c:v>5.033</c:v>
                </c:pt>
                <c:pt idx="1511">
                  <c:v>5.037</c:v>
                </c:pt>
                <c:pt idx="1512">
                  <c:v>5.04</c:v>
                </c:pt>
                <c:pt idx="1513">
                  <c:v>5.043</c:v>
                </c:pt>
                <c:pt idx="1514">
                  <c:v>5.047</c:v>
                </c:pt>
                <c:pt idx="1515">
                  <c:v>5.05</c:v>
                </c:pt>
                <c:pt idx="1516">
                  <c:v>5.052999999999998</c:v>
                </c:pt>
                <c:pt idx="1517">
                  <c:v>5.056999999999999</c:v>
                </c:pt>
                <c:pt idx="1518">
                  <c:v>5.06</c:v>
                </c:pt>
                <c:pt idx="1519">
                  <c:v>5.062999999999998</c:v>
                </c:pt>
                <c:pt idx="1520">
                  <c:v>5.066999999999998</c:v>
                </c:pt>
                <c:pt idx="1521">
                  <c:v>5.07</c:v>
                </c:pt>
                <c:pt idx="1522">
                  <c:v>5.073</c:v>
                </c:pt>
                <c:pt idx="1523">
                  <c:v>5.077</c:v>
                </c:pt>
                <c:pt idx="1524">
                  <c:v>5.08</c:v>
                </c:pt>
                <c:pt idx="1525">
                  <c:v>5.083</c:v>
                </c:pt>
                <c:pt idx="1526">
                  <c:v>5.087</c:v>
                </c:pt>
                <c:pt idx="1527">
                  <c:v>5.09</c:v>
                </c:pt>
                <c:pt idx="1528">
                  <c:v>5.093</c:v>
                </c:pt>
                <c:pt idx="1529">
                  <c:v>5.097</c:v>
                </c:pt>
                <c:pt idx="1530">
                  <c:v>5.1</c:v>
                </c:pt>
                <c:pt idx="1531">
                  <c:v>5.102999999999998</c:v>
                </c:pt>
                <c:pt idx="1532">
                  <c:v>5.106999999999998</c:v>
                </c:pt>
                <c:pt idx="1533">
                  <c:v>5.109999999999999</c:v>
                </c:pt>
                <c:pt idx="1534">
                  <c:v>5.113</c:v>
                </c:pt>
                <c:pt idx="1535">
                  <c:v>5.116999999999998</c:v>
                </c:pt>
                <c:pt idx="1536">
                  <c:v>5.119999999999998</c:v>
                </c:pt>
                <c:pt idx="1537">
                  <c:v>5.122999999999998</c:v>
                </c:pt>
                <c:pt idx="1538">
                  <c:v>5.126999999999998</c:v>
                </c:pt>
                <c:pt idx="1539">
                  <c:v>5.13</c:v>
                </c:pt>
                <c:pt idx="1540">
                  <c:v>5.133</c:v>
                </c:pt>
                <c:pt idx="1541">
                  <c:v>5.137</c:v>
                </c:pt>
                <c:pt idx="1542">
                  <c:v>5.14</c:v>
                </c:pt>
                <c:pt idx="1543">
                  <c:v>5.142999999999998</c:v>
                </c:pt>
                <c:pt idx="1544">
                  <c:v>5.146999999999998</c:v>
                </c:pt>
                <c:pt idx="1545">
                  <c:v>5.149999999999999</c:v>
                </c:pt>
                <c:pt idx="1546">
                  <c:v>5.152999999999998</c:v>
                </c:pt>
                <c:pt idx="1547">
                  <c:v>5.156999999999998</c:v>
                </c:pt>
                <c:pt idx="1548">
                  <c:v>5.159999999999998</c:v>
                </c:pt>
                <c:pt idx="1549">
                  <c:v>5.162999999999998</c:v>
                </c:pt>
                <c:pt idx="1550">
                  <c:v>5.166999999999998</c:v>
                </c:pt>
                <c:pt idx="1551">
                  <c:v>5.17</c:v>
                </c:pt>
                <c:pt idx="1552">
                  <c:v>5.173</c:v>
                </c:pt>
                <c:pt idx="1553">
                  <c:v>5.177</c:v>
                </c:pt>
                <c:pt idx="1554">
                  <c:v>5.18</c:v>
                </c:pt>
                <c:pt idx="1555">
                  <c:v>5.182999999999998</c:v>
                </c:pt>
                <c:pt idx="1556">
                  <c:v>5.186999999999998</c:v>
                </c:pt>
                <c:pt idx="1557">
                  <c:v>5.189999999999999</c:v>
                </c:pt>
                <c:pt idx="1558">
                  <c:v>5.192999999999998</c:v>
                </c:pt>
                <c:pt idx="1559">
                  <c:v>5.196999999999998</c:v>
                </c:pt>
                <c:pt idx="1560">
                  <c:v>5.2</c:v>
                </c:pt>
                <c:pt idx="1561">
                  <c:v>5.203</c:v>
                </c:pt>
                <c:pt idx="1562">
                  <c:v>5.207</c:v>
                </c:pt>
                <c:pt idx="1563">
                  <c:v>5.21</c:v>
                </c:pt>
                <c:pt idx="1564">
                  <c:v>5.213</c:v>
                </c:pt>
                <c:pt idx="1565">
                  <c:v>5.217</c:v>
                </c:pt>
                <c:pt idx="1566">
                  <c:v>5.22</c:v>
                </c:pt>
                <c:pt idx="1567">
                  <c:v>5.222999999999998</c:v>
                </c:pt>
                <c:pt idx="1568">
                  <c:v>5.226999999999999</c:v>
                </c:pt>
                <c:pt idx="1569">
                  <c:v>5.23</c:v>
                </c:pt>
                <c:pt idx="1570">
                  <c:v>5.233</c:v>
                </c:pt>
                <c:pt idx="1571">
                  <c:v>5.237</c:v>
                </c:pt>
                <c:pt idx="1572">
                  <c:v>5.24</c:v>
                </c:pt>
                <c:pt idx="1573">
                  <c:v>5.243</c:v>
                </c:pt>
                <c:pt idx="1574">
                  <c:v>5.247</c:v>
                </c:pt>
                <c:pt idx="1575">
                  <c:v>5.25</c:v>
                </c:pt>
                <c:pt idx="1576">
                  <c:v>5.253</c:v>
                </c:pt>
                <c:pt idx="1577">
                  <c:v>5.257</c:v>
                </c:pt>
                <c:pt idx="1578">
                  <c:v>5.26</c:v>
                </c:pt>
                <c:pt idx="1579">
                  <c:v>5.262999999999998</c:v>
                </c:pt>
                <c:pt idx="1580">
                  <c:v>5.266999999999999</c:v>
                </c:pt>
                <c:pt idx="1581">
                  <c:v>5.27</c:v>
                </c:pt>
                <c:pt idx="1582">
                  <c:v>5.273</c:v>
                </c:pt>
                <c:pt idx="1583">
                  <c:v>5.277</c:v>
                </c:pt>
                <c:pt idx="1584">
                  <c:v>5.28</c:v>
                </c:pt>
                <c:pt idx="1585">
                  <c:v>5.283</c:v>
                </c:pt>
                <c:pt idx="1586">
                  <c:v>5.287</c:v>
                </c:pt>
                <c:pt idx="1587">
                  <c:v>5.29</c:v>
                </c:pt>
                <c:pt idx="1588">
                  <c:v>5.293</c:v>
                </c:pt>
                <c:pt idx="1589">
                  <c:v>5.297</c:v>
                </c:pt>
                <c:pt idx="1590">
                  <c:v>5.3</c:v>
                </c:pt>
                <c:pt idx="1591">
                  <c:v>5.302999999999998</c:v>
                </c:pt>
                <c:pt idx="1592">
                  <c:v>5.306999999999999</c:v>
                </c:pt>
                <c:pt idx="1593">
                  <c:v>5.31</c:v>
                </c:pt>
                <c:pt idx="1594">
                  <c:v>5.312999999999998</c:v>
                </c:pt>
                <c:pt idx="1595">
                  <c:v>5.316999999999998</c:v>
                </c:pt>
                <c:pt idx="1596">
                  <c:v>5.319999999999998</c:v>
                </c:pt>
                <c:pt idx="1597">
                  <c:v>5.322999999999998</c:v>
                </c:pt>
                <c:pt idx="1598">
                  <c:v>5.326999999999998</c:v>
                </c:pt>
                <c:pt idx="1599">
                  <c:v>5.33</c:v>
                </c:pt>
                <c:pt idx="1600">
                  <c:v>5.333</c:v>
                </c:pt>
                <c:pt idx="1601">
                  <c:v>5.337</c:v>
                </c:pt>
                <c:pt idx="1602">
                  <c:v>5.34</c:v>
                </c:pt>
                <c:pt idx="1603">
                  <c:v>5.343</c:v>
                </c:pt>
                <c:pt idx="1604">
                  <c:v>5.346999999999999</c:v>
                </c:pt>
                <c:pt idx="1605">
                  <c:v>5.35</c:v>
                </c:pt>
                <c:pt idx="1606">
                  <c:v>5.352999999999998</c:v>
                </c:pt>
                <c:pt idx="1607">
                  <c:v>5.356999999999998</c:v>
                </c:pt>
                <c:pt idx="1608">
                  <c:v>5.359999999999998</c:v>
                </c:pt>
                <c:pt idx="1609">
                  <c:v>5.362999999999998</c:v>
                </c:pt>
                <c:pt idx="1610">
                  <c:v>5.366999999999998</c:v>
                </c:pt>
                <c:pt idx="1611">
                  <c:v>5.37</c:v>
                </c:pt>
                <c:pt idx="1612">
                  <c:v>5.373</c:v>
                </c:pt>
                <c:pt idx="1613">
                  <c:v>5.377</c:v>
                </c:pt>
                <c:pt idx="1614">
                  <c:v>5.38</c:v>
                </c:pt>
                <c:pt idx="1615">
                  <c:v>5.383</c:v>
                </c:pt>
                <c:pt idx="1616">
                  <c:v>5.387</c:v>
                </c:pt>
                <c:pt idx="1617">
                  <c:v>5.39</c:v>
                </c:pt>
                <c:pt idx="1618">
                  <c:v>5.392999999999998</c:v>
                </c:pt>
                <c:pt idx="1619">
                  <c:v>5.396999999999998</c:v>
                </c:pt>
                <c:pt idx="1620">
                  <c:v>5.4</c:v>
                </c:pt>
                <c:pt idx="1621">
                  <c:v>5.403</c:v>
                </c:pt>
                <c:pt idx="1622">
                  <c:v>5.407</c:v>
                </c:pt>
                <c:pt idx="1623">
                  <c:v>5.41</c:v>
                </c:pt>
                <c:pt idx="1624">
                  <c:v>5.413</c:v>
                </c:pt>
                <c:pt idx="1625">
                  <c:v>5.417</c:v>
                </c:pt>
                <c:pt idx="1626">
                  <c:v>5.42</c:v>
                </c:pt>
                <c:pt idx="1627">
                  <c:v>5.423</c:v>
                </c:pt>
                <c:pt idx="1628">
                  <c:v>5.427</c:v>
                </c:pt>
                <c:pt idx="1629">
                  <c:v>5.43</c:v>
                </c:pt>
                <c:pt idx="1630">
                  <c:v>5.433</c:v>
                </c:pt>
                <c:pt idx="1631">
                  <c:v>5.437</c:v>
                </c:pt>
                <c:pt idx="1632">
                  <c:v>5.44</c:v>
                </c:pt>
                <c:pt idx="1633">
                  <c:v>5.443</c:v>
                </c:pt>
                <c:pt idx="1634">
                  <c:v>5.447</c:v>
                </c:pt>
                <c:pt idx="1635">
                  <c:v>5.45</c:v>
                </c:pt>
                <c:pt idx="1636">
                  <c:v>5.453</c:v>
                </c:pt>
                <c:pt idx="1637">
                  <c:v>5.457</c:v>
                </c:pt>
                <c:pt idx="1638">
                  <c:v>5.46</c:v>
                </c:pt>
                <c:pt idx="1639">
                  <c:v>5.463</c:v>
                </c:pt>
                <c:pt idx="1640">
                  <c:v>5.467</c:v>
                </c:pt>
                <c:pt idx="1641">
                  <c:v>5.47</c:v>
                </c:pt>
                <c:pt idx="1642">
                  <c:v>5.473</c:v>
                </c:pt>
                <c:pt idx="1643">
                  <c:v>5.477</c:v>
                </c:pt>
                <c:pt idx="1644">
                  <c:v>5.48</c:v>
                </c:pt>
                <c:pt idx="1645">
                  <c:v>5.483</c:v>
                </c:pt>
                <c:pt idx="1646">
                  <c:v>5.487</c:v>
                </c:pt>
                <c:pt idx="1647">
                  <c:v>5.49</c:v>
                </c:pt>
                <c:pt idx="1648">
                  <c:v>5.493</c:v>
                </c:pt>
                <c:pt idx="1649">
                  <c:v>5.497</c:v>
                </c:pt>
                <c:pt idx="1650">
                  <c:v>5.5</c:v>
                </c:pt>
                <c:pt idx="1651">
                  <c:v>5.503</c:v>
                </c:pt>
                <c:pt idx="1652">
                  <c:v>5.507</c:v>
                </c:pt>
                <c:pt idx="1653">
                  <c:v>5.51</c:v>
                </c:pt>
                <c:pt idx="1654">
                  <c:v>5.512999999999998</c:v>
                </c:pt>
                <c:pt idx="1655">
                  <c:v>5.516999999999999</c:v>
                </c:pt>
                <c:pt idx="1656">
                  <c:v>5.52</c:v>
                </c:pt>
                <c:pt idx="1657">
                  <c:v>5.522999999999998</c:v>
                </c:pt>
                <c:pt idx="1658">
                  <c:v>5.526999999999998</c:v>
                </c:pt>
                <c:pt idx="1659">
                  <c:v>5.53</c:v>
                </c:pt>
                <c:pt idx="1660">
                  <c:v>5.533</c:v>
                </c:pt>
                <c:pt idx="1661">
                  <c:v>5.537</c:v>
                </c:pt>
                <c:pt idx="1662">
                  <c:v>5.54</c:v>
                </c:pt>
                <c:pt idx="1663">
                  <c:v>5.543</c:v>
                </c:pt>
                <c:pt idx="1664">
                  <c:v>5.547</c:v>
                </c:pt>
                <c:pt idx="1665">
                  <c:v>5.55</c:v>
                </c:pt>
                <c:pt idx="1666">
                  <c:v>5.552999999999998</c:v>
                </c:pt>
                <c:pt idx="1667">
                  <c:v>5.556999999999999</c:v>
                </c:pt>
                <c:pt idx="1668">
                  <c:v>5.56</c:v>
                </c:pt>
                <c:pt idx="1669">
                  <c:v>5.562999999999998</c:v>
                </c:pt>
                <c:pt idx="1670">
                  <c:v>5.566999999999998</c:v>
                </c:pt>
                <c:pt idx="1671">
                  <c:v>5.57</c:v>
                </c:pt>
                <c:pt idx="1672">
                  <c:v>5.573</c:v>
                </c:pt>
                <c:pt idx="1673">
                  <c:v>5.577</c:v>
                </c:pt>
                <c:pt idx="1674">
                  <c:v>5.58</c:v>
                </c:pt>
                <c:pt idx="1675">
                  <c:v>5.583</c:v>
                </c:pt>
                <c:pt idx="1676">
                  <c:v>5.587</c:v>
                </c:pt>
                <c:pt idx="1677">
                  <c:v>5.59</c:v>
                </c:pt>
                <c:pt idx="1678">
                  <c:v>5.593</c:v>
                </c:pt>
                <c:pt idx="1679">
                  <c:v>5.597</c:v>
                </c:pt>
                <c:pt idx="1680">
                  <c:v>5.6</c:v>
                </c:pt>
                <c:pt idx="1681">
                  <c:v>5.602999999999998</c:v>
                </c:pt>
                <c:pt idx="1682">
                  <c:v>5.606999999999998</c:v>
                </c:pt>
                <c:pt idx="1683">
                  <c:v>5.609999999999998</c:v>
                </c:pt>
                <c:pt idx="1684">
                  <c:v>5.612999999999998</c:v>
                </c:pt>
                <c:pt idx="1685">
                  <c:v>5.616999999999998</c:v>
                </c:pt>
                <c:pt idx="1686">
                  <c:v>5.619999999999998</c:v>
                </c:pt>
                <c:pt idx="1687">
                  <c:v>5.622999999999997</c:v>
                </c:pt>
                <c:pt idx="1688">
                  <c:v>5.626999999999998</c:v>
                </c:pt>
                <c:pt idx="1689">
                  <c:v>5.63</c:v>
                </c:pt>
                <c:pt idx="1690">
                  <c:v>5.633</c:v>
                </c:pt>
                <c:pt idx="1691">
                  <c:v>5.636999999999999</c:v>
                </c:pt>
                <c:pt idx="1692">
                  <c:v>5.64</c:v>
                </c:pt>
                <c:pt idx="1693">
                  <c:v>5.642999999999998</c:v>
                </c:pt>
                <c:pt idx="1694">
                  <c:v>5.646999999999998</c:v>
                </c:pt>
                <c:pt idx="1695">
                  <c:v>5.649999999999998</c:v>
                </c:pt>
                <c:pt idx="1696">
                  <c:v>5.652999999999998</c:v>
                </c:pt>
                <c:pt idx="1697">
                  <c:v>5.656999999999998</c:v>
                </c:pt>
                <c:pt idx="1698">
                  <c:v>5.659999999999998</c:v>
                </c:pt>
                <c:pt idx="1699">
                  <c:v>5.662999999999997</c:v>
                </c:pt>
                <c:pt idx="1700">
                  <c:v>5.666999999999998</c:v>
                </c:pt>
                <c:pt idx="1701">
                  <c:v>5.67</c:v>
                </c:pt>
                <c:pt idx="1702">
                  <c:v>5.673</c:v>
                </c:pt>
                <c:pt idx="1703">
                  <c:v>5.677</c:v>
                </c:pt>
                <c:pt idx="1704">
                  <c:v>5.68</c:v>
                </c:pt>
                <c:pt idx="1705">
                  <c:v>5.682999999999998</c:v>
                </c:pt>
                <c:pt idx="1706">
                  <c:v>5.686999999999998</c:v>
                </c:pt>
                <c:pt idx="1707">
                  <c:v>5.689999999999999</c:v>
                </c:pt>
                <c:pt idx="1708">
                  <c:v>5.692999999999998</c:v>
                </c:pt>
                <c:pt idx="1709">
                  <c:v>5.696999999999998</c:v>
                </c:pt>
                <c:pt idx="1710">
                  <c:v>5.7</c:v>
                </c:pt>
                <c:pt idx="1711">
                  <c:v>5.703</c:v>
                </c:pt>
                <c:pt idx="1712">
                  <c:v>5.707</c:v>
                </c:pt>
                <c:pt idx="1713">
                  <c:v>5.71</c:v>
                </c:pt>
                <c:pt idx="1714">
                  <c:v>5.713</c:v>
                </c:pt>
                <c:pt idx="1715">
                  <c:v>5.717</c:v>
                </c:pt>
                <c:pt idx="1716">
                  <c:v>5.72</c:v>
                </c:pt>
                <c:pt idx="1717">
                  <c:v>5.722999999999998</c:v>
                </c:pt>
                <c:pt idx="1718">
                  <c:v>5.726999999999998</c:v>
                </c:pt>
                <c:pt idx="1719">
                  <c:v>5.73</c:v>
                </c:pt>
                <c:pt idx="1720">
                  <c:v>5.733</c:v>
                </c:pt>
                <c:pt idx="1721">
                  <c:v>5.737</c:v>
                </c:pt>
                <c:pt idx="1722">
                  <c:v>5.74</c:v>
                </c:pt>
                <c:pt idx="1723">
                  <c:v>5.743</c:v>
                </c:pt>
                <c:pt idx="1724">
                  <c:v>5.747</c:v>
                </c:pt>
                <c:pt idx="1725">
                  <c:v>5.75</c:v>
                </c:pt>
                <c:pt idx="1726">
                  <c:v>5.753</c:v>
                </c:pt>
                <c:pt idx="1727">
                  <c:v>5.757</c:v>
                </c:pt>
                <c:pt idx="1728">
                  <c:v>5.76</c:v>
                </c:pt>
                <c:pt idx="1729">
                  <c:v>5.762999999999998</c:v>
                </c:pt>
                <c:pt idx="1730">
                  <c:v>5.766999999999998</c:v>
                </c:pt>
                <c:pt idx="1731">
                  <c:v>5.77</c:v>
                </c:pt>
                <c:pt idx="1732">
                  <c:v>5.773</c:v>
                </c:pt>
                <c:pt idx="1733">
                  <c:v>5.777</c:v>
                </c:pt>
                <c:pt idx="1734">
                  <c:v>5.78</c:v>
                </c:pt>
                <c:pt idx="1735">
                  <c:v>5.783</c:v>
                </c:pt>
                <c:pt idx="1736">
                  <c:v>5.787</c:v>
                </c:pt>
                <c:pt idx="1737">
                  <c:v>5.79</c:v>
                </c:pt>
                <c:pt idx="1738">
                  <c:v>5.793</c:v>
                </c:pt>
                <c:pt idx="1739">
                  <c:v>5.797</c:v>
                </c:pt>
                <c:pt idx="1740">
                  <c:v>5.8</c:v>
                </c:pt>
                <c:pt idx="1741">
                  <c:v>5.802999999999998</c:v>
                </c:pt>
                <c:pt idx="1742">
                  <c:v>5.806999999999999</c:v>
                </c:pt>
                <c:pt idx="1743">
                  <c:v>5.81</c:v>
                </c:pt>
                <c:pt idx="1744">
                  <c:v>5.812999999999998</c:v>
                </c:pt>
                <c:pt idx="1745">
                  <c:v>5.816999999999998</c:v>
                </c:pt>
                <c:pt idx="1746">
                  <c:v>5.819999999999998</c:v>
                </c:pt>
                <c:pt idx="1747">
                  <c:v>5.822999999999998</c:v>
                </c:pt>
                <c:pt idx="1748">
                  <c:v>5.826999999999998</c:v>
                </c:pt>
                <c:pt idx="1749">
                  <c:v>5.83</c:v>
                </c:pt>
                <c:pt idx="1750">
                  <c:v>5.833</c:v>
                </c:pt>
                <c:pt idx="1751">
                  <c:v>5.837</c:v>
                </c:pt>
                <c:pt idx="1752">
                  <c:v>5.84</c:v>
                </c:pt>
                <c:pt idx="1753">
                  <c:v>5.843</c:v>
                </c:pt>
                <c:pt idx="1754">
                  <c:v>5.846999999999999</c:v>
                </c:pt>
                <c:pt idx="1755">
                  <c:v>5.85</c:v>
                </c:pt>
                <c:pt idx="1756">
                  <c:v>5.852999999999998</c:v>
                </c:pt>
                <c:pt idx="1757">
                  <c:v>5.856999999999998</c:v>
                </c:pt>
                <c:pt idx="1758">
                  <c:v>5.859999999999998</c:v>
                </c:pt>
                <c:pt idx="1759">
                  <c:v>5.862999999999998</c:v>
                </c:pt>
                <c:pt idx="1760">
                  <c:v>5.866999999999998</c:v>
                </c:pt>
                <c:pt idx="1761">
                  <c:v>5.87</c:v>
                </c:pt>
                <c:pt idx="1762">
                  <c:v>5.873</c:v>
                </c:pt>
                <c:pt idx="1763">
                  <c:v>5.877</c:v>
                </c:pt>
                <c:pt idx="1764">
                  <c:v>5.88</c:v>
                </c:pt>
                <c:pt idx="1765">
                  <c:v>5.883</c:v>
                </c:pt>
                <c:pt idx="1766">
                  <c:v>5.887</c:v>
                </c:pt>
                <c:pt idx="1767">
                  <c:v>5.89</c:v>
                </c:pt>
                <c:pt idx="1768">
                  <c:v>5.892999999999998</c:v>
                </c:pt>
                <c:pt idx="1769">
                  <c:v>5.896999999999998</c:v>
                </c:pt>
                <c:pt idx="1770">
                  <c:v>5.9</c:v>
                </c:pt>
                <c:pt idx="1771">
                  <c:v>5.903</c:v>
                </c:pt>
                <c:pt idx="1772">
                  <c:v>5.907</c:v>
                </c:pt>
                <c:pt idx="1773">
                  <c:v>5.91</c:v>
                </c:pt>
                <c:pt idx="1774">
                  <c:v>5.913</c:v>
                </c:pt>
                <c:pt idx="1775">
                  <c:v>5.917</c:v>
                </c:pt>
                <c:pt idx="1776">
                  <c:v>5.92</c:v>
                </c:pt>
                <c:pt idx="1777">
                  <c:v>5.923</c:v>
                </c:pt>
                <c:pt idx="1778">
                  <c:v>5.927</c:v>
                </c:pt>
                <c:pt idx="1779">
                  <c:v>5.93</c:v>
                </c:pt>
                <c:pt idx="1780">
                  <c:v>5.933</c:v>
                </c:pt>
                <c:pt idx="1781">
                  <c:v>5.937</c:v>
                </c:pt>
                <c:pt idx="1782">
                  <c:v>5.94</c:v>
                </c:pt>
                <c:pt idx="1783">
                  <c:v>5.943</c:v>
                </c:pt>
                <c:pt idx="1784">
                  <c:v>5.947</c:v>
                </c:pt>
                <c:pt idx="1785">
                  <c:v>5.95</c:v>
                </c:pt>
                <c:pt idx="1786">
                  <c:v>5.953</c:v>
                </c:pt>
                <c:pt idx="1787">
                  <c:v>5.957</c:v>
                </c:pt>
                <c:pt idx="1788">
                  <c:v>5.96</c:v>
                </c:pt>
                <c:pt idx="1789">
                  <c:v>5.963</c:v>
                </c:pt>
                <c:pt idx="1790">
                  <c:v>5.967</c:v>
                </c:pt>
                <c:pt idx="1791">
                  <c:v>5.97</c:v>
                </c:pt>
                <c:pt idx="1792">
                  <c:v>5.973</c:v>
                </c:pt>
                <c:pt idx="1793">
                  <c:v>5.977</c:v>
                </c:pt>
                <c:pt idx="1794">
                  <c:v>5.98</c:v>
                </c:pt>
                <c:pt idx="1795">
                  <c:v>5.983</c:v>
                </c:pt>
                <c:pt idx="1796">
                  <c:v>5.987</c:v>
                </c:pt>
                <c:pt idx="1797">
                  <c:v>5.99</c:v>
                </c:pt>
                <c:pt idx="1798">
                  <c:v>5.993</c:v>
                </c:pt>
                <c:pt idx="1799">
                  <c:v>5.997</c:v>
                </c:pt>
                <c:pt idx="1800">
                  <c:v>6.0</c:v>
                </c:pt>
                <c:pt idx="1801">
                  <c:v>6.003</c:v>
                </c:pt>
                <c:pt idx="1802">
                  <c:v>6.007</c:v>
                </c:pt>
                <c:pt idx="1803">
                  <c:v>6.01</c:v>
                </c:pt>
                <c:pt idx="1804">
                  <c:v>6.012999999999998</c:v>
                </c:pt>
                <c:pt idx="1805">
                  <c:v>6.016999999999999</c:v>
                </c:pt>
                <c:pt idx="1806">
                  <c:v>6.02</c:v>
                </c:pt>
                <c:pt idx="1807">
                  <c:v>6.022999999999998</c:v>
                </c:pt>
                <c:pt idx="1808">
                  <c:v>6.026999999999998</c:v>
                </c:pt>
                <c:pt idx="1809">
                  <c:v>6.03</c:v>
                </c:pt>
                <c:pt idx="1810">
                  <c:v>6.033</c:v>
                </c:pt>
                <c:pt idx="1811">
                  <c:v>6.037</c:v>
                </c:pt>
                <c:pt idx="1812">
                  <c:v>6.04</c:v>
                </c:pt>
                <c:pt idx="1813">
                  <c:v>6.043</c:v>
                </c:pt>
                <c:pt idx="1814">
                  <c:v>6.047</c:v>
                </c:pt>
                <c:pt idx="1815">
                  <c:v>6.05</c:v>
                </c:pt>
                <c:pt idx="1816">
                  <c:v>6.052999999999998</c:v>
                </c:pt>
                <c:pt idx="1817">
                  <c:v>6.056999999999999</c:v>
                </c:pt>
                <c:pt idx="1818">
                  <c:v>6.06</c:v>
                </c:pt>
                <c:pt idx="1819">
                  <c:v>6.062999999999998</c:v>
                </c:pt>
                <c:pt idx="1820">
                  <c:v>6.066999999999998</c:v>
                </c:pt>
                <c:pt idx="1821">
                  <c:v>6.07</c:v>
                </c:pt>
                <c:pt idx="1822">
                  <c:v>6.073</c:v>
                </c:pt>
                <c:pt idx="1823">
                  <c:v>6.077</c:v>
                </c:pt>
                <c:pt idx="1824">
                  <c:v>6.08</c:v>
                </c:pt>
                <c:pt idx="1825">
                  <c:v>6.083</c:v>
                </c:pt>
                <c:pt idx="1826">
                  <c:v>6.087</c:v>
                </c:pt>
                <c:pt idx="1827">
                  <c:v>6.09</c:v>
                </c:pt>
                <c:pt idx="1828">
                  <c:v>6.093</c:v>
                </c:pt>
                <c:pt idx="1829">
                  <c:v>6.097</c:v>
                </c:pt>
                <c:pt idx="1830">
                  <c:v>6.1</c:v>
                </c:pt>
                <c:pt idx="1831">
                  <c:v>6.102999999999998</c:v>
                </c:pt>
                <c:pt idx="1832">
                  <c:v>6.106999999999998</c:v>
                </c:pt>
                <c:pt idx="1833">
                  <c:v>6.109999999999999</c:v>
                </c:pt>
                <c:pt idx="1834">
                  <c:v>6.113</c:v>
                </c:pt>
                <c:pt idx="1835">
                  <c:v>6.116999999999998</c:v>
                </c:pt>
                <c:pt idx="1836">
                  <c:v>6.119999999999998</c:v>
                </c:pt>
                <c:pt idx="1837">
                  <c:v>6.122999999999998</c:v>
                </c:pt>
                <c:pt idx="1838">
                  <c:v>6.126999999999998</c:v>
                </c:pt>
                <c:pt idx="1839">
                  <c:v>6.13</c:v>
                </c:pt>
                <c:pt idx="1840">
                  <c:v>6.133</c:v>
                </c:pt>
                <c:pt idx="1841">
                  <c:v>6.137</c:v>
                </c:pt>
                <c:pt idx="1842">
                  <c:v>6.14</c:v>
                </c:pt>
                <c:pt idx="1843">
                  <c:v>6.142999999999998</c:v>
                </c:pt>
                <c:pt idx="1844">
                  <c:v>6.146999999999998</c:v>
                </c:pt>
                <c:pt idx="1845">
                  <c:v>6.149999999999999</c:v>
                </c:pt>
                <c:pt idx="1846">
                  <c:v>6.152999999999998</c:v>
                </c:pt>
                <c:pt idx="1847">
                  <c:v>6.156999999999998</c:v>
                </c:pt>
                <c:pt idx="1848">
                  <c:v>6.159999999999998</c:v>
                </c:pt>
                <c:pt idx="1849">
                  <c:v>6.162999999999998</c:v>
                </c:pt>
                <c:pt idx="1850">
                  <c:v>6.166999999999998</c:v>
                </c:pt>
                <c:pt idx="1851">
                  <c:v>6.17</c:v>
                </c:pt>
                <c:pt idx="1852">
                  <c:v>6.173</c:v>
                </c:pt>
                <c:pt idx="1853">
                  <c:v>6.177</c:v>
                </c:pt>
                <c:pt idx="1854">
                  <c:v>6.18</c:v>
                </c:pt>
                <c:pt idx="1855">
                  <c:v>6.182999999999998</c:v>
                </c:pt>
                <c:pt idx="1856">
                  <c:v>6.186999999999998</c:v>
                </c:pt>
                <c:pt idx="1857">
                  <c:v>6.189999999999999</c:v>
                </c:pt>
                <c:pt idx="1858">
                  <c:v>6.192999999999998</c:v>
                </c:pt>
                <c:pt idx="1859">
                  <c:v>6.196999999999998</c:v>
                </c:pt>
                <c:pt idx="1860">
                  <c:v>6.2</c:v>
                </c:pt>
                <c:pt idx="1861">
                  <c:v>6.203</c:v>
                </c:pt>
                <c:pt idx="1862">
                  <c:v>6.207</c:v>
                </c:pt>
                <c:pt idx="1863">
                  <c:v>6.21</c:v>
                </c:pt>
                <c:pt idx="1864">
                  <c:v>6.213</c:v>
                </c:pt>
                <c:pt idx="1865">
                  <c:v>6.217</c:v>
                </c:pt>
                <c:pt idx="1866">
                  <c:v>6.22</c:v>
                </c:pt>
                <c:pt idx="1867">
                  <c:v>6.222999999999998</c:v>
                </c:pt>
                <c:pt idx="1868">
                  <c:v>6.226999999999999</c:v>
                </c:pt>
                <c:pt idx="1869">
                  <c:v>6.23</c:v>
                </c:pt>
                <c:pt idx="1870">
                  <c:v>6.233</c:v>
                </c:pt>
                <c:pt idx="1871">
                  <c:v>6.237</c:v>
                </c:pt>
                <c:pt idx="1872">
                  <c:v>6.24</c:v>
                </c:pt>
                <c:pt idx="1873">
                  <c:v>6.243</c:v>
                </c:pt>
                <c:pt idx="1874">
                  <c:v>6.247</c:v>
                </c:pt>
                <c:pt idx="1875">
                  <c:v>6.25</c:v>
                </c:pt>
                <c:pt idx="1876">
                  <c:v>6.253</c:v>
                </c:pt>
                <c:pt idx="1877">
                  <c:v>6.257</c:v>
                </c:pt>
                <c:pt idx="1878">
                  <c:v>6.26</c:v>
                </c:pt>
                <c:pt idx="1879">
                  <c:v>6.262999999999998</c:v>
                </c:pt>
                <c:pt idx="1880">
                  <c:v>6.266999999999999</c:v>
                </c:pt>
                <c:pt idx="1881">
                  <c:v>6.27</c:v>
                </c:pt>
                <c:pt idx="1882">
                  <c:v>6.273</c:v>
                </c:pt>
                <c:pt idx="1883">
                  <c:v>6.277</c:v>
                </c:pt>
                <c:pt idx="1884">
                  <c:v>6.28</c:v>
                </c:pt>
                <c:pt idx="1885">
                  <c:v>6.283</c:v>
                </c:pt>
                <c:pt idx="1886">
                  <c:v>6.287</c:v>
                </c:pt>
                <c:pt idx="1887">
                  <c:v>6.29</c:v>
                </c:pt>
                <c:pt idx="1888">
                  <c:v>6.293</c:v>
                </c:pt>
                <c:pt idx="1889">
                  <c:v>6.297</c:v>
                </c:pt>
                <c:pt idx="1890">
                  <c:v>6.3</c:v>
                </c:pt>
                <c:pt idx="1891">
                  <c:v>6.302999999999998</c:v>
                </c:pt>
                <c:pt idx="1892">
                  <c:v>6.306999999999999</c:v>
                </c:pt>
                <c:pt idx="1893">
                  <c:v>6.31</c:v>
                </c:pt>
                <c:pt idx="1894">
                  <c:v>6.312999999999998</c:v>
                </c:pt>
                <c:pt idx="1895">
                  <c:v>6.316999999999998</c:v>
                </c:pt>
                <c:pt idx="1896">
                  <c:v>6.319999999999998</c:v>
                </c:pt>
                <c:pt idx="1897">
                  <c:v>6.322999999999998</c:v>
                </c:pt>
                <c:pt idx="1898">
                  <c:v>6.326999999999998</c:v>
                </c:pt>
                <c:pt idx="1899">
                  <c:v>6.33</c:v>
                </c:pt>
                <c:pt idx="1900">
                  <c:v>6.333</c:v>
                </c:pt>
                <c:pt idx="1901">
                  <c:v>6.337</c:v>
                </c:pt>
                <c:pt idx="1902">
                  <c:v>6.34</c:v>
                </c:pt>
                <c:pt idx="1903">
                  <c:v>6.343</c:v>
                </c:pt>
                <c:pt idx="1904">
                  <c:v>6.346999999999999</c:v>
                </c:pt>
                <c:pt idx="1905">
                  <c:v>6.35</c:v>
                </c:pt>
                <c:pt idx="1906">
                  <c:v>6.352999999999998</c:v>
                </c:pt>
                <c:pt idx="1907">
                  <c:v>6.356999999999998</c:v>
                </c:pt>
                <c:pt idx="1908">
                  <c:v>6.359999999999998</c:v>
                </c:pt>
                <c:pt idx="1909">
                  <c:v>6.362999999999998</c:v>
                </c:pt>
                <c:pt idx="1910">
                  <c:v>6.366999999999998</c:v>
                </c:pt>
                <c:pt idx="1911">
                  <c:v>6.37</c:v>
                </c:pt>
                <c:pt idx="1912">
                  <c:v>6.373</c:v>
                </c:pt>
                <c:pt idx="1913">
                  <c:v>6.377</c:v>
                </c:pt>
                <c:pt idx="1914">
                  <c:v>6.38</c:v>
                </c:pt>
                <c:pt idx="1915">
                  <c:v>6.383</c:v>
                </c:pt>
                <c:pt idx="1916">
                  <c:v>6.387</c:v>
                </c:pt>
                <c:pt idx="1917">
                  <c:v>6.39</c:v>
                </c:pt>
                <c:pt idx="1918">
                  <c:v>6.392999999999998</c:v>
                </c:pt>
                <c:pt idx="1919">
                  <c:v>6.396999999999998</c:v>
                </c:pt>
                <c:pt idx="1920">
                  <c:v>6.4</c:v>
                </c:pt>
                <c:pt idx="1921">
                  <c:v>6.403</c:v>
                </c:pt>
                <c:pt idx="1922">
                  <c:v>6.407</c:v>
                </c:pt>
                <c:pt idx="1923">
                  <c:v>6.41</c:v>
                </c:pt>
                <c:pt idx="1924">
                  <c:v>6.413</c:v>
                </c:pt>
                <c:pt idx="1925">
                  <c:v>6.417</c:v>
                </c:pt>
                <c:pt idx="1926">
                  <c:v>6.42</c:v>
                </c:pt>
                <c:pt idx="1927">
                  <c:v>6.423</c:v>
                </c:pt>
                <c:pt idx="1928">
                  <c:v>6.427</c:v>
                </c:pt>
                <c:pt idx="1929">
                  <c:v>6.43</c:v>
                </c:pt>
                <c:pt idx="1930">
                  <c:v>6.433</c:v>
                </c:pt>
                <c:pt idx="1931">
                  <c:v>6.437</c:v>
                </c:pt>
                <c:pt idx="1932">
                  <c:v>6.44</c:v>
                </c:pt>
                <c:pt idx="1933">
                  <c:v>6.443</c:v>
                </c:pt>
                <c:pt idx="1934">
                  <c:v>6.447</c:v>
                </c:pt>
                <c:pt idx="1935">
                  <c:v>6.45</c:v>
                </c:pt>
                <c:pt idx="1936">
                  <c:v>6.453</c:v>
                </c:pt>
                <c:pt idx="1937">
                  <c:v>6.457</c:v>
                </c:pt>
                <c:pt idx="1938">
                  <c:v>6.46</c:v>
                </c:pt>
                <c:pt idx="1939">
                  <c:v>6.463</c:v>
                </c:pt>
                <c:pt idx="1940">
                  <c:v>6.467</c:v>
                </c:pt>
                <c:pt idx="1941">
                  <c:v>6.47</c:v>
                </c:pt>
                <c:pt idx="1942">
                  <c:v>6.473</c:v>
                </c:pt>
                <c:pt idx="1943">
                  <c:v>6.477</c:v>
                </c:pt>
                <c:pt idx="1944">
                  <c:v>6.48</c:v>
                </c:pt>
                <c:pt idx="1945">
                  <c:v>6.483</c:v>
                </c:pt>
                <c:pt idx="1946">
                  <c:v>6.487</c:v>
                </c:pt>
                <c:pt idx="1947">
                  <c:v>6.49</c:v>
                </c:pt>
                <c:pt idx="1948">
                  <c:v>6.493</c:v>
                </c:pt>
                <c:pt idx="1949">
                  <c:v>6.497</c:v>
                </c:pt>
                <c:pt idx="1950">
                  <c:v>6.5</c:v>
                </c:pt>
                <c:pt idx="1951">
                  <c:v>6.503</c:v>
                </c:pt>
                <c:pt idx="1952">
                  <c:v>6.507</c:v>
                </c:pt>
                <c:pt idx="1953">
                  <c:v>6.51</c:v>
                </c:pt>
                <c:pt idx="1954">
                  <c:v>6.512999999999998</c:v>
                </c:pt>
                <c:pt idx="1955">
                  <c:v>6.516999999999999</c:v>
                </c:pt>
                <c:pt idx="1956">
                  <c:v>6.52</c:v>
                </c:pt>
                <c:pt idx="1957">
                  <c:v>6.522999999999998</c:v>
                </c:pt>
                <c:pt idx="1958">
                  <c:v>6.526999999999998</c:v>
                </c:pt>
                <c:pt idx="1959">
                  <c:v>6.53</c:v>
                </c:pt>
                <c:pt idx="1960">
                  <c:v>6.533</c:v>
                </c:pt>
                <c:pt idx="1961">
                  <c:v>6.537</c:v>
                </c:pt>
                <c:pt idx="1962">
                  <c:v>6.54</c:v>
                </c:pt>
                <c:pt idx="1963">
                  <c:v>6.543</c:v>
                </c:pt>
                <c:pt idx="1964">
                  <c:v>6.547</c:v>
                </c:pt>
                <c:pt idx="1965">
                  <c:v>6.55</c:v>
                </c:pt>
                <c:pt idx="1966">
                  <c:v>6.552999999999998</c:v>
                </c:pt>
                <c:pt idx="1967">
                  <c:v>6.556999999999999</c:v>
                </c:pt>
                <c:pt idx="1968">
                  <c:v>6.56</c:v>
                </c:pt>
                <c:pt idx="1969">
                  <c:v>6.562999999999998</c:v>
                </c:pt>
                <c:pt idx="1970">
                  <c:v>6.566999999999998</c:v>
                </c:pt>
                <c:pt idx="1971">
                  <c:v>6.57</c:v>
                </c:pt>
                <c:pt idx="1972">
                  <c:v>6.573</c:v>
                </c:pt>
                <c:pt idx="1973">
                  <c:v>6.577</c:v>
                </c:pt>
                <c:pt idx="1974">
                  <c:v>6.58</c:v>
                </c:pt>
                <c:pt idx="1975">
                  <c:v>6.583</c:v>
                </c:pt>
                <c:pt idx="1976">
                  <c:v>6.587</c:v>
                </c:pt>
                <c:pt idx="1977">
                  <c:v>6.59</c:v>
                </c:pt>
                <c:pt idx="1978">
                  <c:v>6.593</c:v>
                </c:pt>
                <c:pt idx="1979">
                  <c:v>6.597</c:v>
                </c:pt>
                <c:pt idx="1980">
                  <c:v>6.6</c:v>
                </c:pt>
                <c:pt idx="1981">
                  <c:v>6.602999999999998</c:v>
                </c:pt>
                <c:pt idx="1982">
                  <c:v>6.606999999999998</c:v>
                </c:pt>
                <c:pt idx="1983">
                  <c:v>6.609999999999998</c:v>
                </c:pt>
                <c:pt idx="1984">
                  <c:v>6.612999999999998</c:v>
                </c:pt>
                <c:pt idx="1985">
                  <c:v>6.616999999999998</c:v>
                </c:pt>
                <c:pt idx="1986">
                  <c:v>6.619999999999998</c:v>
                </c:pt>
                <c:pt idx="1987">
                  <c:v>6.622999999999997</c:v>
                </c:pt>
                <c:pt idx="1988">
                  <c:v>6.626999999999998</c:v>
                </c:pt>
                <c:pt idx="1989">
                  <c:v>6.63</c:v>
                </c:pt>
                <c:pt idx="1990">
                  <c:v>6.633</c:v>
                </c:pt>
                <c:pt idx="1991">
                  <c:v>6.636999999999999</c:v>
                </c:pt>
                <c:pt idx="1992">
                  <c:v>6.64</c:v>
                </c:pt>
                <c:pt idx="1993">
                  <c:v>6.642999999999998</c:v>
                </c:pt>
                <c:pt idx="1994">
                  <c:v>6.646999999999998</c:v>
                </c:pt>
                <c:pt idx="1995">
                  <c:v>6.649999999999998</c:v>
                </c:pt>
                <c:pt idx="1996">
                  <c:v>6.652999999999998</c:v>
                </c:pt>
                <c:pt idx="1997">
                  <c:v>6.656999999999998</c:v>
                </c:pt>
                <c:pt idx="1998">
                  <c:v>6.659999999999998</c:v>
                </c:pt>
                <c:pt idx="1999">
                  <c:v>6.662999999999997</c:v>
                </c:pt>
                <c:pt idx="2000">
                  <c:v>6.666999999999998</c:v>
                </c:pt>
                <c:pt idx="2001">
                  <c:v>6.67</c:v>
                </c:pt>
                <c:pt idx="2002">
                  <c:v>6.673</c:v>
                </c:pt>
                <c:pt idx="2003">
                  <c:v>6.677</c:v>
                </c:pt>
                <c:pt idx="2004">
                  <c:v>6.68</c:v>
                </c:pt>
                <c:pt idx="2005">
                  <c:v>6.682999999999998</c:v>
                </c:pt>
                <c:pt idx="2006">
                  <c:v>6.686999999999998</c:v>
                </c:pt>
                <c:pt idx="2007">
                  <c:v>6.689999999999999</c:v>
                </c:pt>
                <c:pt idx="2008">
                  <c:v>6.692999999999998</c:v>
                </c:pt>
                <c:pt idx="2009">
                  <c:v>6.696999999999998</c:v>
                </c:pt>
                <c:pt idx="2010">
                  <c:v>6.7</c:v>
                </c:pt>
                <c:pt idx="2011">
                  <c:v>6.703</c:v>
                </c:pt>
                <c:pt idx="2012">
                  <c:v>6.707</c:v>
                </c:pt>
                <c:pt idx="2013">
                  <c:v>6.71</c:v>
                </c:pt>
                <c:pt idx="2014">
                  <c:v>6.713</c:v>
                </c:pt>
                <c:pt idx="2015">
                  <c:v>6.717</c:v>
                </c:pt>
                <c:pt idx="2016">
                  <c:v>6.72</c:v>
                </c:pt>
                <c:pt idx="2017">
                  <c:v>6.722999999999998</c:v>
                </c:pt>
                <c:pt idx="2018">
                  <c:v>6.726999999999998</c:v>
                </c:pt>
                <c:pt idx="2019">
                  <c:v>6.73</c:v>
                </c:pt>
                <c:pt idx="2020">
                  <c:v>6.733</c:v>
                </c:pt>
                <c:pt idx="2021">
                  <c:v>6.737</c:v>
                </c:pt>
                <c:pt idx="2022">
                  <c:v>6.74</c:v>
                </c:pt>
                <c:pt idx="2023">
                  <c:v>6.743</c:v>
                </c:pt>
                <c:pt idx="2024">
                  <c:v>6.747</c:v>
                </c:pt>
                <c:pt idx="2025">
                  <c:v>6.75</c:v>
                </c:pt>
                <c:pt idx="2026">
                  <c:v>6.753</c:v>
                </c:pt>
                <c:pt idx="2027">
                  <c:v>6.757</c:v>
                </c:pt>
                <c:pt idx="2028">
                  <c:v>6.76</c:v>
                </c:pt>
                <c:pt idx="2029">
                  <c:v>6.762999999999998</c:v>
                </c:pt>
                <c:pt idx="2030">
                  <c:v>6.766999999999998</c:v>
                </c:pt>
                <c:pt idx="2031">
                  <c:v>6.77</c:v>
                </c:pt>
                <c:pt idx="2032">
                  <c:v>6.773</c:v>
                </c:pt>
                <c:pt idx="2033">
                  <c:v>6.777</c:v>
                </c:pt>
                <c:pt idx="2034">
                  <c:v>6.78</c:v>
                </c:pt>
                <c:pt idx="2035">
                  <c:v>6.783</c:v>
                </c:pt>
                <c:pt idx="2036">
                  <c:v>6.787</c:v>
                </c:pt>
                <c:pt idx="2037">
                  <c:v>6.79</c:v>
                </c:pt>
                <c:pt idx="2038">
                  <c:v>6.793</c:v>
                </c:pt>
                <c:pt idx="2039">
                  <c:v>6.797</c:v>
                </c:pt>
                <c:pt idx="2040">
                  <c:v>6.8</c:v>
                </c:pt>
                <c:pt idx="2041">
                  <c:v>6.802999999999998</c:v>
                </c:pt>
                <c:pt idx="2042">
                  <c:v>6.806999999999999</c:v>
                </c:pt>
                <c:pt idx="2043">
                  <c:v>6.81</c:v>
                </c:pt>
                <c:pt idx="2044">
                  <c:v>6.812999999999998</c:v>
                </c:pt>
                <c:pt idx="2045">
                  <c:v>6.816999999999998</c:v>
                </c:pt>
                <c:pt idx="2046">
                  <c:v>6.819999999999998</c:v>
                </c:pt>
                <c:pt idx="2047">
                  <c:v>6.822999999999998</c:v>
                </c:pt>
                <c:pt idx="2048">
                  <c:v>6.826999999999998</c:v>
                </c:pt>
                <c:pt idx="2049">
                  <c:v>6.83</c:v>
                </c:pt>
                <c:pt idx="2050">
                  <c:v>6.833</c:v>
                </c:pt>
                <c:pt idx="2051">
                  <c:v>6.837</c:v>
                </c:pt>
                <c:pt idx="2052">
                  <c:v>6.84</c:v>
                </c:pt>
                <c:pt idx="2053">
                  <c:v>6.843</c:v>
                </c:pt>
                <c:pt idx="2054">
                  <c:v>6.846999999999999</c:v>
                </c:pt>
                <c:pt idx="2055">
                  <c:v>6.85</c:v>
                </c:pt>
                <c:pt idx="2056">
                  <c:v>6.852999999999998</c:v>
                </c:pt>
                <c:pt idx="2057">
                  <c:v>6.856999999999998</c:v>
                </c:pt>
                <c:pt idx="2058">
                  <c:v>6.859999999999998</c:v>
                </c:pt>
                <c:pt idx="2059">
                  <c:v>6.862999999999998</c:v>
                </c:pt>
                <c:pt idx="2060">
                  <c:v>6.866999999999998</c:v>
                </c:pt>
                <c:pt idx="2061">
                  <c:v>6.87</c:v>
                </c:pt>
                <c:pt idx="2062">
                  <c:v>6.873</c:v>
                </c:pt>
                <c:pt idx="2063">
                  <c:v>6.877</c:v>
                </c:pt>
                <c:pt idx="2064">
                  <c:v>6.88</c:v>
                </c:pt>
                <c:pt idx="2065">
                  <c:v>6.883</c:v>
                </c:pt>
                <c:pt idx="2066">
                  <c:v>6.887</c:v>
                </c:pt>
                <c:pt idx="2067">
                  <c:v>6.89</c:v>
                </c:pt>
                <c:pt idx="2068">
                  <c:v>6.892999999999998</c:v>
                </c:pt>
                <c:pt idx="2069">
                  <c:v>6.896999999999998</c:v>
                </c:pt>
                <c:pt idx="2070">
                  <c:v>6.9</c:v>
                </c:pt>
                <c:pt idx="2071">
                  <c:v>6.903</c:v>
                </c:pt>
                <c:pt idx="2072">
                  <c:v>6.907</c:v>
                </c:pt>
                <c:pt idx="2073">
                  <c:v>6.91</c:v>
                </c:pt>
                <c:pt idx="2074">
                  <c:v>6.913</c:v>
                </c:pt>
                <c:pt idx="2075">
                  <c:v>6.917</c:v>
                </c:pt>
                <c:pt idx="2076">
                  <c:v>6.92</c:v>
                </c:pt>
                <c:pt idx="2077">
                  <c:v>6.923</c:v>
                </c:pt>
                <c:pt idx="2078">
                  <c:v>6.927</c:v>
                </c:pt>
                <c:pt idx="2079">
                  <c:v>6.93</c:v>
                </c:pt>
                <c:pt idx="2080">
                  <c:v>6.933</c:v>
                </c:pt>
                <c:pt idx="2081">
                  <c:v>6.937</c:v>
                </c:pt>
                <c:pt idx="2082">
                  <c:v>6.94</c:v>
                </c:pt>
                <c:pt idx="2083">
                  <c:v>6.943</c:v>
                </c:pt>
                <c:pt idx="2084">
                  <c:v>6.947</c:v>
                </c:pt>
                <c:pt idx="2085">
                  <c:v>6.95</c:v>
                </c:pt>
                <c:pt idx="2086">
                  <c:v>6.953</c:v>
                </c:pt>
                <c:pt idx="2087">
                  <c:v>6.957</c:v>
                </c:pt>
                <c:pt idx="2088">
                  <c:v>6.96</c:v>
                </c:pt>
                <c:pt idx="2089">
                  <c:v>6.963</c:v>
                </c:pt>
                <c:pt idx="2090">
                  <c:v>6.967</c:v>
                </c:pt>
                <c:pt idx="2091">
                  <c:v>6.97</c:v>
                </c:pt>
                <c:pt idx="2092">
                  <c:v>6.973</c:v>
                </c:pt>
                <c:pt idx="2093">
                  <c:v>6.977</c:v>
                </c:pt>
                <c:pt idx="2094">
                  <c:v>6.98</c:v>
                </c:pt>
                <c:pt idx="2095">
                  <c:v>6.983</c:v>
                </c:pt>
                <c:pt idx="2096">
                  <c:v>6.987</c:v>
                </c:pt>
                <c:pt idx="2097">
                  <c:v>6.99</c:v>
                </c:pt>
                <c:pt idx="2098">
                  <c:v>6.993</c:v>
                </c:pt>
                <c:pt idx="2099">
                  <c:v>6.997</c:v>
                </c:pt>
                <c:pt idx="2100">
                  <c:v>7.0</c:v>
                </c:pt>
                <c:pt idx="2101">
                  <c:v>7.003</c:v>
                </c:pt>
                <c:pt idx="2102">
                  <c:v>7.007</c:v>
                </c:pt>
                <c:pt idx="2103">
                  <c:v>7.01</c:v>
                </c:pt>
                <c:pt idx="2104">
                  <c:v>7.012999999999998</c:v>
                </c:pt>
                <c:pt idx="2105">
                  <c:v>7.016999999999999</c:v>
                </c:pt>
                <c:pt idx="2106">
                  <c:v>7.02</c:v>
                </c:pt>
                <c:pt idx="2107">
                  <c:v>7.022999999999998</c:v>
                </c:pt>
                <c:pt idx="2108">
                  <c:v>7.026999999999998</c:v>
                </c:pt>
                <c:pt idx="2109">
                  <c:v>7.03</c:v>
                </c:pt>
                <c:pt idx="2110">
                  <c:v>7.033</c:v>
                </c:pt>
                <c:pt idx="2111">
                  <c:v>7.037</c:v>
                </c:pt>
                <c:pt idx="2112">
                  <c:v>7.04</c:v>
                </c:pt>
                <c:pt idx="2113">
                  <c:v>7.043</c:v>
                </c:pt>
                <c:pt idx="2114">
                  <c:v>7.047</c:v>
                </c:pt>
                <c:pt idx="2115">
                  <c:v>7.05</c:v>
                </c:pt>
                <c:pt idx="2116">
                  <c:v>7.052999999999998</c:v>
                </c:pt>
                <c:pt idx="2117">
                  <c:v>7.056999999999999</c:v>
                </c:pt>
                <c:pt idx="2118">
                  <c:v>7.06</c:v>
                </c:pt>
                <c:pt idx="2119">
                  <c:v>7.062999999999998</c:v>
                </c:pt>
                <c:pt idx="2120">
                  <c:v>7.066999999999998</c:v>
                </c:pt>
                <c:pt idx="2121">
                  <c:v>7.07</c:v>
                </c:pt>
                <c:pt idx="2122">
                  <c:v>7.073</c:v>
                </c:pt>
                <c:pt idx="2123">
                  <c:v>7.077</c:v>
                </c:pt>
                <c:pt idx="2124">
                  <c:v>7.08</c:v>
                </c:pt>
                <c:pt idx="2125">
                  <c:v>7.083</c:v>
                </c:pt>
                <c:pt idx="2126">
                  <c:v>7.087</c:v>
                </c:pt>
                <c:pt idx="2127">
                  <c:v>7.09</c:v>
                </c:pt>
                <c:pt idx="2128">
                  <c:v>7.093</c:v>
                </c:pt>
                <c:pt idx="2129">
                  <c:v>7.097</c:v>
                </c:pt>
                <c:pt idx="2130">
                  <c:v>7.1</c:v>
                </c:pt>
                <c:pt idx="2131">
                  <c:v>7.102999999999998</c:v>
                </c:pt>
                <c:pt idx="2132">
                  <c:v>7.106999999999998</c:v>
                </c:pt>
                <c:pt idx="2133">
                  <c:v>7.109999999999999</c:v>
                </c:pt>
                <c:pt idx="2134">
                  <c:v>7.113</c:v>
                </c:pt>
                <c:pt idx="2135">
                  <c:v>7.116999999999998</c:v>
                </c:pt>
                <c:pt idx="2136">
                  <c:v>7.119999999999998</c:v>
                </c:pt>
                <c:pt idx="2137">
                  <c:v>7.122999999999998</c:v>
                </c:pt>
                <c:pt idx="2138">
                  <c:v>7.126999999999998</c:v>
                </c:pt>
                <c:pt idx="2139">
                  <c:v>7.13</c:v>
                </c:pt>
                <c:pt idx="2140">
                  <c:v>7.133</c:v>
                </c:pt>
                <c:pt idx="2141">
                  <c:v>7.137</c:v>
                </c:pt>
                <c:pt idx="2142">
                  <c:v>7.14</c:v>
                </c:pt>
                <c:pt idx="2143">
                  <c:v>7.142999999999998</c:v>
                </c:pt>
                <c:pt idx="2144">
                  <c:v>7.146999999999998</c:v>
                </c:pt>
                <c:pt idx="2145">
                  <c:v>7.149999999999999</c:v>
                </c:pt>
                <c:pt idx="2146">
                  <c:v>7.152999999999998</c:v>
                </c:pt>
                <c:pt idx="2147">
                  <c:v>7.156999999999998</c:v>
                </c:pt>
                <c:pt idx="2148">
                  <c:v>7.159999999999998</c:v>
                </c:pt>
                <c:pt idx="2149">
                  <c:v>7.162999999999998</c:v>
                </c:pt>
                <c:pt idx="2150">
                  <c:v>7.166999999999998</c:v>
                </c:pt>
                <c:pt idx="2151">
                  <c:v>7.17</c:v>
                </c:pt>
                <c:pt idx="2152">
                  <c:v>7.173</c:v>
                </c:pt>
                <c:pt idx="2153">
                  <c:v>7.177</c:v>
                </c:pt>
                <c:pt idx="2154">
                  <c:v>7.18</c:v>
                </c:pt>
                <c:pt idx="2155">
                  <c:v>7.182999999999998</c:v>
                </c:pt>
                <c:pt idx="2156">
                  <c:v>7.186999999999998</c:v>
                </c:pt>
                <c:pt idx="2157">
                  <c:v>7.189999999999999</c:v>
                </c:pt>
                <c:pt idx="2158">
                  <c:v>7.192999999999998</c:v>
                </c:pt>
                <c:pt idx="2159">
                  <c:v>7.196999999999998</c:v>
                </c:pt>
                <c:pt idx="2160">
                  <c:v>7.2</c:v>
                </c:pt>
                <c:pt idx="2161">
                  <c:v>7.203</c:v>
                </c:pt>
                <c:pt idx="2162">
                  <c:v>7.207</c:v>
                </c:pt>
                <c:pt idx="2163">
                  <c:v>7.21</c:v>
                </c:pt>
                <c:pt idx="2164">
                  <c:v>7.213</c:v>
                </c:pt>
                <c:pt idx="2165">
                  <c:v>7.217</c:v>
                </c:pt>
                <c:pt idx="2166">
                  <c:v>7.22</c:v>
                </c:pt>
                <c:pt idx="2167">
                  <c:v>7.222999999999998</c:v>
                </c:pt>
                <c:pt idx="2168">
                  <c:v>7.226999999999999</c:v>
                </c:pt>
                <c:pt idx="2169">
                  <c:v>7.23</c:v>
                </c:pt>
                <c:pt idx="2170">
                  <c:v>7.233</c:v>
                </c:pt>
                <c:pt idx="2171">
                  <c:v>7.237</c:v>
                </c:pt>
                <c:pt idx="2172">
                  <c:v>7.24</c:v>
                </c:pt>
                <c:pt idx="2173">
                  <c:v>7.243</c:v>
                </c:pt>
                <c:pt idx="2174">
                  <c:v>7.247</c:v>
                </c:pt>
                <c:pt idx="2175">
                  <c:v>7.25</c:v>
                </c:pt>
                <c:pt idx="2176">
                  <c:v>7.253</c:v>
                </c:pt>
                <c:pt idx="2177">
                  <c:v>7.257</c:v>
                </c:pt>
                <c:pt idx="2178">
                  <c:v>7.26</c:v>
                </c:pt>
                <c:pt idx="2179">
                  <c:v>7.262999999999998</c:v>
                </c:pt>
                <c:pt idx="2180">
                  <c:v>7.266999999999999</c:v>
                </c:pt>
                <c:pt idx="2181">
                  <c:v>7.27</c:v>
                </c:pt>
                <c:pt idx="2182">
                  <c:v>7.273</c:v>
                </c:pt>
                <c:pt idx="2183">
                  <c:v>7.277</c:v>
                </c:pt>
                <c:pt idx="2184">
                  <c:v>7.28</c:v>
                </c:pt>
                <c:pt idx="2185">
                  <c:v>7.283</c:v>
                </c:pt>
                <c:pt idx="2186">
                  <c:v>7.287</c:v>
                </c:pt>
                <c:pt idx="2187">
                  <c:v>7.29</c:v>
                </c:pt>
                <c:pt idx="2188">
                  <c:v>7.293</c:v>
                </c:pt>
                <c:pt idx="2189">
                  <c:v>7.297</c:v>
                </c:pt>
                <c:pt idx="2190">
                  <c:v>7.3</c:v>
                </c:pt>
                <c:pt idx="2191">
                  <c:v>7.302999999999998</c:v>
                </c:pt>
                <c:pt idx="2192">
                  <c:v>7.306999999999999</c:v>
                </c:pt>
                <c:pt idx="2193">
                  <c:v>7.31</c:v>
                </c:pt>
                <c:pt idx="2194">
                  <c:v>7.312999999999998</c:v>
                </c:pt>
                <c:pt idx="2195">
                  <c:v>7.316999999999998</c:v>
                </c:pt>
                <c:pt idx="2196">
                  <c:v>7.319999999999998</c:v>
                </c:pt>
                <c:pt idx="2197">
                  <c:v>7.322999999999998</c:v>
                </c:pt>
                <c:pt idx="2198">
                  <c:v>7.326999999999998</c:v>
                </c:pt>
                <c:pt idx="2199">
                  <c:v>7.33</c:v>
                </c:pt>
                <c:pt idx="2200">
                  <c:v>7.333</c:v>
                </c:pt>
                <c:pt idx="2201">
                  <c:v>7.337</c:v>
                </c:pt>
                <c:pt idx="2202">
                  <c:v>7.34</c:v>
                </c:pt>
                <c:pt idx="2203">
                  <c:v>7.343</c:v>
                </c:pt>
                <c:pt idx="2204">
                  <c:v>7.346999999999999</c:v>
                </c:pt>
                <c:pt idx="2205">
                  <c:v>7.35</c:v>
                </c:pt>
                <c:pt idx="2206">
                  <c:v>7.352999999999998</c:v>
                </c:pt>
                <c:pt idx="2207">
                  <c:v>7.356999999999998</c:v>
                </c:pt>
                <c:pt idx="2208">
                  <c:v>7.359999999999998</c:v>
                </c:pt>
                <c:pt idx="2209">
                  <c:v>7.362999999999998</c:v>
                </c:pt>
                <c:pt idx="2210">
                  <c:v>7.366999999999998</c:v>
                </c:pt>
                <c:pt idx="2211">
                  <c:v>7.37</c:v>
                </c:pt>
                <c:pt idx="2212">
                  <c:v>7.373</c:v>
                </c:pt>
                <c:pt idx="2213">
                  <c:v>7.377</c:v>
                </c:pt>
                <c:pt idx="2214">
                  <c:v>7.38</c:v>
                </c:pt>
                <c:pt idx="2215">
                  <c:v>7.383</c:v>
                </c:pt>
                <c:pt idx="2216">
                  <c:v>7.387</c:v>
                </c:pt>
                <c:pt idx="2217">
                  <c:v>7.39</c:v>
                </c:pt>
                <c:pt idx="2218">
                  <c:v>7.392999999999998</c:v>
                </c:pt>
                <c:pt idx="2219">
                  <c:v>7.396999999999998</c:v>
                </c:pt>
                <c:pt idx="2220">
                  <c:v>7.4</c:v>
                </c:pt>
                <c:pt idx="2221">
                  <c:v>7.403</c:v>
                </c:pt>
                <c:pt idx="2222">
                  <c:v>7.407</c:v>
                </c:pt>
                <c:pt idx="2223">
                  <c:v>7.41</c:v>
                </c:pt>
                <c:pt idx="2224">
                  <c:v>7.413</c:v>
                </c:pt>
                <c:pt idx="2225">
                  <c:v>7.417</c:v>
                </c:pt>
                <c:pt idx="2226">
                  <c:v>7.42</c:v>
                </c:pt>
                <c:pt idx="2227">
                  <c:v>7.423</c:v>
                </c:pt>
                <c:pt idx="2228">
                  <c:v>7.427</c:v>
                </c:pt>
                <c:pt idx="2229">
                  <c:v>7.43</c:v>
                </c:pt>
                <c:pt idx="2230">
                  <c:v>7.433</c:v>
                </c:pt>
                <c:pt idx="2231">
                  <c:v>7.437</c:v>
                </c:pt>
                <c:pt idx="2232">
                  <c:v>7.44</c:v>
                </c:pt>
                <c:pt idx="2233">
                  <c:v>7.443</c:v>
                </c:pt>
                <c:pt idx="2234">
                  <c:v>7.447</c:v>
                </c:pt>
                <c:pt idx="2235">
                  <c:v>7.45</c:v>
                </c:pt>
                <c:pt idx="2236">
                  <c:v>7.453</c:v>
                </c:pt>
                <c:pt idx="2237">
                  <c:v>7.457</c:v>
                </c:pt>
                <c:pt idx="2238">
                  <c:v>7.46</c:v>
                </c:pt>
                <c:pt idx="2239">
                  <c:v>7.463</c:v>
                </c:pt>
                <c:pt idx="2240">
                  <c:v>7.467</c:v>
                </c:pt>
                <c:pt idx="2241">
                  <c:v>7.47</c:v>
                </c:pt>
                <c:pt idx="2242">
                  <c:v>7.473</c:v>
                </c:pt>
                <c:pt idx="2243">
                  <c:v>7.477</c:v>
                </c:pt>
                <c:pt idx="2244">
                  <c:v>7.48</c:v>
                </c:pt>
                <c:pt idx="2245">
                  <c:v>7.483</c:v>
                </c:pt>
                <c:pt idx="2246">
                  <c:v>7.487</c:v>
                </c:pt>
                <c:pt idx="2247">
                  <c:v>7.49</c:v>
                </c:pt>
                <c:pt idx="2248">
                  <c:v>7.493</c:v>
                </c:pt>
                <c:pt idx="2249">
                  <c:v>7.497</c:v>
                </c:pt>
                <c:pt idx="2250">
                  <c:v>7.5</c:v>
                </c:pt>
                <c:pt idx="2251">
                  <c:v>7.503</c:v>
                </c:pt>
                <c:pt idx="2252">
                  <c:v>7.507</c:v>
                </c:pt>
                <c:pt idx="2253">
                  <c:v>7.51</c:v>
                </c:pt>
                <c:pt idx="2254">
                  <c:v>7.512999999999998</c:v>
                </c:pt>
                <c:pt idx="2255">
                  <c:v>7.516999999999999</c:v>
                </c:pt>
                <c:pt idx="2256">
                  <c:v>7.52</c:v>
                </c:pt>
                <c:pt idx="2257">
                  <c:v>7.522999999999998</c:v>
                </c:pt>
                <c:pt idx="2258">
                  <c:v>7.526999999999998</c:v>
                </c:pt>
                <c:pt idx="2259">
                  <c:v>7.53</c:v>
                </c:pt>
                <c:pt idx="2260">
                  <c:v>7.533</c:v>
                </c:pt>
                <c:pt idx="2261">
                  <c:v>7.537</c:v>
                </c:pt>
                <c:pt idx="2262">
                  <c:v>7.54</c:v>
                </c:pt>
                <c:pt idx="2263">
                  <c:v>7.543</c:v>
                </c:pt>
                <c:pt idx="2264">
                  <c:v>7.547</c:v>
                </c:pt>
                <c:pt idx="2265">
                  <c:v>7.55</c:v>
                </c:pt>
                <c:pt idx="2266">
                  <c:v>7.552999999999998</c:v>
                </c:pt>
                <c:pt idx="2267">
                  <c:v>7.556999999999999</c:v>
                </c:pt>
                <c:pt idx="2268">
                  <c:v>7.56</c:v>
                </c:pt>
                <c:pt idx="2269">
                  <c:v>7.562999999999998</c:v>
                </c:pt>
                <c:pt idx="2270">
                  <c:v>7.566999999999998</c:v>
                </c:pt>
                <c:pt idx="2271">
                  <c:v>7.57</c:v>
                </c:pt>
                <c:pt idx="2272">
                  <c:v>7.573</c:v>
                </c:pt>
                <c:pt idx="2273">
                  <c:v>7.577</c:v>
                </c:pt>
                <c:pt idx="2274">
                  <c:v>7.58</c:v>
                </c:pt>
                <c:pt idx="2275">
                  <c:v>7.583</c:v>
                </c:pt>
                <c:pt idx="2276">
                  <c:v>7.587</c:v>
                </c:pt>
                <c:pt idx="2277">
                  <c:v>7.59</c:v>
                </c:pt>
                <c:pt idx="2278">
                  <c:v>7.593</c:v>
                </c:pt>
                <c:pt idx="2279">
                  <c:v>7.597</c:v>
                </c:pt>
                <c:pt idx="2280">
                  <c:v>7.6</c:v>
                </c:pt>
                <c:pt idx="2281">
                  <c:v>7.602999999999998</c:v>
                </c:pt>
                <c:pt idx="2282">
                  <c:v>7.606999999999998</c:v>
                </c:pt>
                <c:pt idx="2283">
                  <c:v>7.609999999999998</c:v>
                </c:pt>
                <c:pt idx="2284">
                  <c:v>7.612999999999998</c:v>
                </c:pt>
                <c:pt idx="2285">
                  <c:v>7.616999999999998</c:v>
                </c:pt>
                <c:pt idx="2286">
                  <c:v>7.619999999999998</c:v>
                </c:pt>
                <c:pt idx="2287">
                  <c:v>7.622999999999997</c:v>
                </c:pt>
                <c:pt idx="2288">
                  <c:v>7.626999999999998</c:v>
                </c:pt>
                <c:pt idx="2289">
                  <c:v>7.63</c:v>
                </c:pt>
                <c:pt idx="2290">
                  <c:v>7.633</c:v>
                </c:pt>
                <c:pt idx="2291">
                  <c:v>7.636999999999999</c:v>
                </c:pt>
                <c:pt idx="2292">
                  <c:v>7.64</c:v>
                </c:pt>
                <c:pt idx="2293">
                  <c:v>7.642999999999998</c:v>
                </c:pt>
                <c:pt idx="2294">
                  <c:v>7.646999999999998</c:v>
                </c:pt>
                <c:pt idx="2295">
                  <c:v>7.649999999999998</c:v>
                </c:pt>
                <c:pt idx="2296">
                  <c:v>7.652999999999998</c:v>
                </c:pt>
                <c:pt idx="2297">
                  <c:v>7.656999999999998</c:v>
                </c:pt>
                <c:pt idx="2298">
                  <c:v>7.659999999999998</c:v>
                </c:pt>
                <c:pt idx="2299">
                  <c:v>7.662999999999997</c:v>
                </c:pt>
                <c:pt idx="2300">
                  <c:v>7.666999999999998</c:v>
                </c:pt>
                <c:pt idx="2301">
                  <c:v>7.67</c:v>
                </c:pt>
                <c:pt idx="2302">
                  <c:v>7.673</c:v>
                </c:pt>
                <c:pt idx="2303">
                  <c:v>7.677</c:v>
                </c:pt>
                <c:pt idx="2304">
                  <c:v>7.68</c:v>
                </c:pt>
                <c:pt idx="2305">
                  <c:v>7.682999999999998</c:v>
                </c:pt>
                <c:pt idx="2306">
                  <c:v>7.686999999999998</c:v>
                </c:pt>
                <c:pt idx="2307">
                  <c:v>7.689999999999999</c:v>
                </c:pt>
                <c:pt idx="2308">
                  <c:v>7.692999999999998</c:v>
                </c:pt>
                <c:pt idx="2309">
                  <c:v>7.696999999999998</c:v>
                </c:pt>
                <c:pt idx="2310">
                  <c:v>7.7</c:v>
                </c:pt>
                <c:pt idx="2311">
                  <c:v>7.703</c:v>
                </c:pt>
                <c:pt idx="2312">
                  <c:v>7.707</c:v>
                </c:pt>
                <c:pt idx="2313">
                  <c:v>7.71</c:v>
                </c:pt>
                <c:pt idx="2314">
                  <c:v>7.713</c:v>
                </c:pt>
                <c:pt idx="2315">
                  <c:v>7.717</c:v>
                </c:pt>
                <c:pt idx="2316">
                  <c:v>7.72</c:v>
                </c:pt>
                <c:pt idx="2317">
                  <c:v>7.722999999999998</c:v>
                </c:pt>
                <c:pt idx="2318">
                  <c:v>7.726999999999998</c:v>
                </c:pt>
                <c:pt idx="2319">
                  <c:v>7.73</c:v>
                </c:pt>
                <c:pt idx="2320">
                  <c:v>7.733</c:v>
                </c:pt>
                <c:pt idx="2321">
                  <c:v>7.737</c:v>
                </c:pt>
                <c:pt idx="2322">
                  <c:v>7.74</c:v>
                </c:pt>
                <c:pt idx="2323">
                  <c:v>7.743</c:v>
                </c:pt>
                <c:pt idx="2324">
                  <c:v>7.747</c:v>
                </c:pt>
                <c:pt idx="2325">
                  <c:v>7.75</c:v>
                </c:pt>
                <c:pt idx="2326">
                  <c:v>7.753</c:v>
                </c:pt>
                <c:pt idx="2327">
                  <c:v>7.757</c:v>
                </c:pt>
                <c:pt idx="2328">
                  <c:v>7.76</c:v>
                </c:pt>
                <c:pt idx="2329">
                  <c:v>7.762999999999998</c:v>
                </c:pt>
                <c:pt idx="2330">
                  <c:v>7.766999999999998</c:v>
                </c:pt>
                <c:pt idx="2331">
                  <c:v>7.77</c:v>
                </c:pt>
                <c:pt idx="2332">
                  <c:v>7.773</c:v>
                </c:pt>
                <c:pt idx="2333">
                  <c:v>7.777</c:v>
                </c:pt>
                <c:pt idx="2334">
                  <c:v>7.78</c:v>
                </c:pt>
                <c:pt idx="2335">
                  <c:v>7.783</c:v>
                </c:pt>
                <c:pt idx="2336">
                  <c:v>7.787</c:v>
                </c:pt>
                <c:pt idx="2337">
                  <c:v>7.79</c:v>
                </c:pt>
                <c:pt idx="2338">
                  <c:v>7.793</c:v>
                </c:pt>
                <c:pt idx="2339">
                  <c:v>7.797</c:v>
                </c:pt>
                <c:pt idx="2340">
                  <c:v>7.8</c:v>
                </c:pt>
                <c:pt idx="2341">
                  <c:v>7.802999999999998</c:v>
                </c:pt>
                <c:pt idx="2342">
                  <c:v>7.806999999999999</c:v>
                </c:pt>
                <c:pt idx="2343">
                  <c:v>7.81</c:v>
                </c:pt>
                <c:pt idx="2344">
                  <c:v>7.812999999999998</c:v>
                </c:pt>
                <c:pt idx="2345">
                  <c:v>7.816999999999998</c:v>
                </c:pt>
                <c:pt idx="2346">
                  <c:v>7.819999999999998</c:v>
                </c:pt>
                <c:pt idx="2347">
                  <c:v>7.822999999999998</c:v>
                </c:pt>
                <c:pt idx="2348">
                  <c:v>7.826999999999998</c:v>
                </c:pt>
                <c:pt idx="2349">
                  <c:v>7.83</c:v>
                </c:pt>
                <c:pt idx="2350">
                  <c:v>7.833</c:v>
                </c:pt>
                <c:pt idx="2351">
                  <c:v>7.837</c:v>
                </c:pt>
                <c:pt idx="2352">
                  <c:v>7.84</c:v>
                </c:pt>
                <c:pt idx="2353">
                  <c:v>7.843</c:v>
                </c:pt>
                <c:pt idx="2354">
                  <c:v>7.846999999999999</c:v>
                </c:pt>
                <c:pt idx="2355">
                  <c:v>7.85</c:v>
                </c:pt>
                <c:pt idx="2356">
                  <c:v>7.852999999999998</c:v>
                </c:pt>
                <c:pt idx="2357">
                  <c:v>7.856999999999998</c:v>
                </c:pt>
                <c:pt idx="2358">
                  <c:v>7.859999999999998</c:v>
                </c:pt>
                <c:pt idx="2359">
                  <c:v>7.862999999999998</c:v>
                </c:pt>
                <c:pt idx="2360">
                  <c:v>7.866999999999998</c:v>
                </c:pt>
                <c:pt idx="2361">
                  <c:v>7.87</c:v>
                </c:pt>
                <c:pt idx="2362">
                  <c:v>7.873</c:v>
                </c:pt>
                <c:pt idx="2363">
                  <c:v>7.877</c:v>
                </c:pt>
                <c:pt idx="2364">
                  <c:v>7.88</c:v>
                </c:pt>
                <c:pt idx="2365">
                  <c:v>7.883</c:v>
                </c:pt>
                <c:pt idx="2366">
                  <c:v>7.887</c:v>
                </c:pt>
                <c:pt idx="2367">
                  <c:v>7.89</c:v>
                </c:pt>
                <c:pt idx="2368">
                  <c:v>7.892999999999998</c:v>
                </c:pt>
                <c:pt idx="2369">
                  <c:v>7.896999999999998</c:v>
                </c:pt>
                <c:pt idx="2370">
                  <c:v>7.9</c:v>
                </c:pt>
                <c:pt idx="2371">
                  <c:v>7.903</c:v>
                </c:pt>
                <c:pt idx="2372">
                  <c:v>7.907</c:v>
                </c:pt>
                <c:pt idx="2373">
                  <c:v>7.91</c:v>
                </c:pt>
                <c:pt idx="2374">
                  <c:v>7.913</c:v>
                </c:pt>
                <c:pt idx="2375">
                  <c:v>7.917</c:v>
                </c:pt>
                <c:pt idx="2376">
                  <c:v>7.92</c:v>
                </c:pt>
                <c:pt idx="2377">
                  <c:v>7.923</c:v>
                </c:pt>
                <c:pt idx="2378">
                  <c:v>7.927</c:v>
                </c:pt>
                <c:pt idx="2379">
                  <c:v>7.93</c:v>
                </c:pt>
                <c:pt idx="2380">
                  <c:v>7.933</c:v>
                </c:pt>
                <c:pt idx="2381">
                  <c:v>7.937</c:v>
                </c:pt>
                <c:pt idx="2382">
                  <c:v>7.94</c:v>
                </c:pt>
                <c:pt idx="2383">
                  <c:v>7.943</c:v>
                </c:pt>
                <c:pt idx="2384">
                  <c:v>7.947</c:v>
                </c:pt>
                <c:pt idx="2385">
                  <c:v>7.95</c:v>
                </c:pt>
                <c:pt idx="2386">
                  <c:v>7.953</c:v>
                </c:pt>
                <c:pt idx="2387">
                  <c:v>7.957</c:v>
                </c:pt>
                <c:pt idx="2388">
                  <c:v>7.96</c:v>
                </c:pt>
                <c:pt idx="2389">
                  <c:v>7.963</c:v>
                </c:pt>
                <c:pt idx="2390">
                  <c:v>7.967</c:v>
                </c:pt>
                <c:pt idx="2391">
                  <c:v>7.97</c:v>
                </c:pt>
                <c:pt idx="2392">
                  <c:v>7.973</c:v>
                </c:pt>
                <c:pt idx="2393">
                  <c:v>7.977</c:v>
                </c:pt>
                <c:pt idx="2394">
                  <c:v>7.98</c:v>
                </c:pt>
                <c:pt idx="2395">
                  <c:v>7.983</c:v>
                </c:pt>
                <c:pt idx="2396">
                  <c:v>7.987</c:v>
                </c:pt>
                <c:pt idx="2397">
                  <c:v>7.99</c:v>
                </c:pt>
                <c:pt idx="2398">
                  <c:v>7.993</c:v>
                </c:pt>
                <c:pt idx="2399">
                  <c:v>7.997</c:v>
                </c:pt>
                <c:pt idx="2400">
                  <c:v>8.0</c:v>
                </c:pt>
                <c:pt idx="2401">
                  <c:v>8.003</c:v>
                </c:pt>
                <c:pt idx="2402">
                  <c:v>8.007000000000001</c:v>
                </c:pt>
                <c:pt idx="2403">
                  <c:v>8.01</c:v>
                </c:pt>
                <c:pt idx="2404">
                  <c:v>8.013000000000003</c:v>
                </c:pt>
                <c:pt idx="2405">
                  <c:v>8.017000000000001</c:v>
                </c:pt>
                <c:pt idx="2406">
                  <c:v>8.02</c:v>
                </c:pt>
                <c:pt idx="2407">
                  <c:v>8.023000000000001</c:v>
                </c:pt>
                <c:pt idx="2408">
                  <c:v>8.027000000000001</c:v>
                </c:pt>
                <c:pt idx="2409">
                  <c:v>8.030000000000001</c:v>
                </c:pt>
                <c:pt idx="2410">
                  <c:v>8.033000000000001</c:v>
                </c:pt>
                <c:pt idx="2411">
                  <c:v>8.037</c:v>
                </c:pt>
                <c:pt idx="2412">
                  <c:v>8.040000000000001</c:v>
                </c:pt>
                <c:pt idx="2413">
                  <c:v>8.043000000000001</c:v>
                </c:pt>
                <c:pt idx="2414">
                  <c:v>8.047000000000001</c:v>
                </c:pt>
                <c:pt idx="2415">
                  <c:v>8.05</c:v>
                </c:pt>
                <c:pt idx="2416">
                  <c:v>8.053</c:v>
                </c:pt>
                <c:pt idx="2417">
                  <c:v>8.057</c:v>
                </c:pt>
                <c:pt idx="2418">
                  <c:v>8.06</c:v>
                </c:pt>
                <c:pt idx="2419">
                  <c:v>8.063</c:v>
                </c:pt>
                <c:pt idx="2420">
                  <c:v>8.067</c:v>
                </c:pt>
                <c:pt idx="2421">
                  <c:v>8.07</c:v>
                </c:pt>
                <c:pt idx="2422">
                  <c:v>8.073</c:v>
                </c:pt>
                <c:pt idx="2423">
                  <c:v>8.077</c:v>
                </c:pt>
                <c:pt idx="2424">
                  <c:v>8.08</c:v>
                </c:pt>
                <c:pt idx="2425">
                  <c:v>8.083</c:v>
                </c:pt>
                <c:pt idx="2426">
                  <c:v>8.087000000000001</c:v>
                </c:pt>
                <c:pt idx="2427">
                  <c:v>8.09</c:v>
                </c:pt>
                <c:pt idx="2428">
                  <c:v>8.093</c:v>
                </c:pt>
                <c:pt idx="2429">
                  <c:v>8.097000000000001</c:v>
                </c:pt>
                <c:pt idx="2430">
                  <c:v>8.1</c:v>
                </c:pt>
                <c:pt idx="2431">
                  <c:v>8.103000000000001</c:v>
                </c:pt>
                <c:pt idx="2432">
                  <c:v>8.107000000000001</c:v>
                </c:pt>
                <c:pt idx="2433">
                  <c:v>8.11</c:v>
                </c:pt>
                <c:pt idx="2434">
                  <c:v>8.113000000000001</c:v>
                </c:pt>
                <c:pt idx="2435">
                  <c:v>8.117000000000001</c:v>
                </c:pt>
                <c:pt idx="2436">
                  <c:v>8.120000000000001</c:v>
                </c:pt>
                <c:pt idx="2437">
                  <c:v>8.123000000000001</c:v>
                </c:pt>
                <c:pt idx="2438">
                  <c:v>8.126999999999998</c:v>
                </c:pt>
                <c:pt idx="2439">
                  <c:v>8.129999999999998</c:v>
                </c:pt>
                <c:pt idx="2440">
                  <c:v>8.133000000000001</c:v>
                </c:pt>
                <c:pt idx="2441">
                  <c:v>8.137</c:v>
                </c:pt>
                <c:pt idx="2442">
                  <c:v>8.140000000000001</c:v>
                </c:pt>
                <c:pt idx="2443">
                  <c:v>8.142999999999998</c:v>
                </c:pt>
                <c:pt idx="2444">
                  <c:v>8.147</c:v>
                </c:pt>
                <c:pt idx="2445">
                  <c:v>8.15</c:v>
                </c:pt>
                <c:pt idx="2446">
                  <c:v>8.153</c:v>
                </c:pt>
                <c:pt idx="2447">
                  <c:v>8.157</c:v>
                </c:pt>
                <c:pt idx="2448">
                  <c:v>8.16</c:v>
                </c:pt>
                <c:pt idx="2449">
                  <c:v>8.163</c:v>
                </c:pt>
                <c:pt idx="2450">
                  <c:v>8.167000000000001</c:v>
                </c:pt>
                <c:pt idx="2451">
                  <c:v>8.17</c:v>
                </c:pt>
                <c:pt idx="2452">
                  <c:v>8.173</c:v>
                </c:pt>
                <c:pt idx="2453">
                  <c:v>8.177000000000001</c:v>
                </c:pt>
                <c:pt idx="2454">
                  <c:v>8.18</c:v>
                </c:pt>
                <c:pt idx="2455">
                  <c:v>8.183000000000001</c:v>
                </c:pt>
                <c:pt idx="2456">
                  <c:v>8.187000000000001</c:v>
                </c:pt>
                <c:pt idx="2457">
                  <c:v>8.19</c:v>
                </c:pt>
                <c:pt idx="2458">
                  <c:v>8.193000000000001</c:v>
                </c:pt>
                <c:pt idx="2459">
                  <c:v>8.197000000000001</c:v>
                </c:pt>
                <c:pt idx="2460">
                  <c:v>8.200000000000001</c:v>
                </c:pt>
                <c:pt idx="2461">
                  <c:v>8.203000000000001</c:v>
                </c:pt>
                <c:pt idx="2462">
                  <c:v>8.206999999999998</c:v>
                </c:pt>
                <c:pt idx="2463">
                  <c:v>8.210000000000001</c:v>
                </c:pt>
                <c:pt idx="2464">
                  <c:v>8.213000000000001</c:v>
                </c:pt>
                <c:pt idx="2465">
                  <c:v>8.217000000000001</c:v>
                </c:pt>
                <c:pt idx="2466">
                  <c:v>8.220000000000002</c:v>
                </c:pt>
                <c:pt idx="2467">
                  <c:v>8.222999999999998</c:v>
                </c:pt>
                <c:pt idx="2468">
                  <c:v>8.227</c:v>
                </c:pt>
                <c:pt idx="2469">
                  <c:v>8.23</c:v>
                </c:pt>
                <c:pt idx="2470">
                  <c:v>8.233000000000001</c:v>
                </c:pt>
                <c:pt idx="2471">
                  <c:v>8.237</c:v>
                </c:pt>
                <c:pt idx="2472">
                  <c:v>8.24</c:v>
                </c:pt>
                <c:pt idx="2473">
                  <c:v>8.243</c:v>
                </c:pt>
                <c:pt idx="2474">
                  <c:v>8.247</c:v>
                </c:pt>
                <c:pt idx="2475">
                  <c:v>8.25</c:v>
                </c:pt>
                <c:pt idx="2476">
                  <c:v>8.253</c:v>
                </c:pt>
                <c:pt idx="2477">
                  <c:v>8.257000000000001</c:v>
                </c:pt>
                <c:pt idx="2478">
                  <c:v>8.26</c:v>
                </c:pt>
                <c:pt idx="2479">
                  <c:v>8.263000000000003</c:v>
                </c:pt>
                <c:pt idx="2480">
                  <c:v>8.267000000000001</c:v>
                </c:pt>
                <c:pt idx="2481">
                  <c:v>8.27</c:v>
                </c:pt>
                <c:pt idx="2482">
                  <c:v>8.273000000000001</c:v>
                </c:pt>
                <c:pt idx="2483">
                  <c:v>8.277000000000001</c:v>
                </c:pt>
                <c:pt idx="2484">
                  <c:v>8.280000000000001</c:v>
                </c:pt>
                <c:pt idx="2485">
                  <c:v>8.283000000000001</c:v>
                </c:pt>
                <c:pt idx="2486">
                  <c:v>8.287</c:v>
                </c:pt>
                <c:pt idx="2487">
                  <c:v>8.290000000000001</c:v>
                </c:pt>
                <c:pt idx="2488">
                  <c:v>8.293000000000001</c:v>
                </c:pt>
                <c:pt idx="2489">
                  <c:v>8.297000000000001</c:v>
                </c:pt>
                <c:pt idx="2490">
                  <c:v>8.3</c:v>
                </c:pt>
                <c:pt idx="2491">
                  <c:v>8.303</c:v>
                </c:pt>
                <c:pt idx="2492">
                  <c:v>8.307</c:v>
                </c:pt>
                <c:pt idx="2493">
                  <c:v>8.31</c:v>
                </c:pt>
                <c:pt idx="2494">
                  <c:v>8.313</c:v>
                </c:pt>
                <c:pt idx="2495">
                  <c:v>8.317</c:v>
                </c:pt>
                <c:pt idx="2496">
                  <c:v>8.32</c:v>
                </c:pt>
                <c:pt idx="2497">
                  <c:v>8.323</c:v>
                </c:pt>
                <c:pt idx="2498">
                  <c:v>8.327</c:v>
                </c:pt>
                <c:pt idx="2499">
                  <c:v>8.33</c:v>
                </c:pt>
                <c:pt idx="2500">
                  <c:v>8.333</c:v>
                </c:pt>
                <c:pt idx="2501">
                  <c:v>8.337000000000001</c:v>
                </c:pt>
                <c:pt idx="2502">
                  <c:v>8.34</c:v>
                </c:pt>
                <c:pt idx="2503">
                  <c:v>8.343</c:v>
                </c:pt>
                <c:pt idx="2504">
                  <c:v>8.347000000000001</c:v>
                </c:pt>
                <c:pt idx="2505">
                  <c:v>8.35</c:v>
                </c:pt>
                <c:pt idx="2506">
                  <c:v>8.353000000000005</c:v>
                </c:pt>
                <c:pt idx="2507">
                  <c:v>8.357000000000004</c:v>
                </c:pt>
                <c:pt idx="2508">
                  <c:v>8.36</c:v>
                </c:pt>
                <c:pt idx="2509">
                  <c:v>8.363000000000004</c:v>
                </c:pt>
                <c:pt idx="2510">
                  <c:v>8.367000000000002</c:v>
                </c:pt>
                <c:pt idx="2511">
                  <c:v>8.370000000000002</c:v>
                </c:pt>
                <c:pt idx="2512">
                  <c:v>8.373000000000004</c:v>
                </c:pt>
                <c:pt idx="2513">
                  <c:v>8.377</c:v>
                </c:pt>
                <c:pt idx="2514">
                  <c:v>8.38</c:v>
                </c:pt>
                <c:pt idx="2515">
                  <c:v>8.383000000000002</c:v>
                </c:pt>
                <c:pt idx="2516">
                  <c:v>8.387</c:v>
                </c:pt>
                <c:pt idx="2517">
                  <c:v>8.39</c:v>
                </c:pt>
                <c:pt idx="2518">
                  <c:v>8.393</c:v>
                </c:pt>
                <c:pt idx="2519">
                  <c:v>8.397</c:v>
                </c:pt>
                <c:pt idx="2520">
                  <c:v>8.4</c:v>
                </c:pt>
                <c:pt idx="2521">
                  <c:v>8.403</c:v>
                </c:pt>
                <c:pt idx="2522">
                  <c:v>8.407</c:v>
                </c:pt>
                <c:pt idx="2523">
                  <c:v>8.41</c:v>
                </c:pt>
                <c:pt idx="2524">
                  <c:v>8.413</c:v>
                </c:pt>
                <c:pt idx="2525">
                  <c:v>8.417000000000001</c:v>
                </c:pt>
                <c:pt idx="2526">
                  <c:v>8.42</c:v>
                </c:pt>
                <c:pt idx="2527">
                  <c:v>8.423</c:v>
                </c:pt>
                <c:pt idx="2528">
                  <c:v>8.427000000000001</c:v>
                </c:pt>
                <c:pt idx="2529">
                  <c:v>8.43</c:v>
                </c:pt>
                <c:pt idx="2530">
                  <c:v>8.433000000000001</c:v>
                </c:pt>
                <c:pt idx="2531">
                  <c:v>8.437000000000001</c:v>
                </c:pt>
                <c:pt idx="2532">
                  <c:v>8.44</c:v>
                </c:pt>
                <c:pt idx="2533">
                  <c:v>8.443000000000001</c:v>
                </c:pt>
                <c:pt idx="2534">
                  <c:v>8.447000000000001</c:v>
                </c:pt>
                <c:pt idx="2535">
                  <c:v>8.45</c:v>
                </c:pt>
                <c:pt idx="2536">
                  <c:v>8.453000000000002</c:v>
                </c:pt>
                <c:pt idx="2537">
                  <c:v>8.457</c:v>
                </c:pt>
                <c:pt idx="2538">
                  <c:v>8.460000000000002</c:v>
                </c:pt>
                <c:pt idx="2539">
                  <c:v>8.463000000000002</c:v>
                </c:pt>
                <c:pt idx="2540">
                  <c:v>8.467</c:v>
                </c:pt>
                <c:pt idx="2541">
                  <c:v>8.47</c:v>
                </c:pt>
                <c:pt idx="2542">
                  <c:v>8.473</c:v>
                </c:pt>
                <c:pt idx="2543">
                  <c:v>8.477</c:v>
                </c:pt>
                <c:pt idx="2544">
                  <c:v>8.48</c:v>
                </c:pt>
                <c:pt idx="2545">
                  <c:v>8.483</c:v>
                </c:pt>
                <c:pt idx="2546">
                  <c:v>8.487</c:v>
                </c:pt>
                <c:pt idx="2547">
                  <c:v>8.49</c:v>
                </c:pt>
                <c:pt idx="2548">
                  <c:v>8.493</c:v>
                </c:pt>
                <c:pt idx="2549">
                  <c:v>8.497000000000003</c:v>
                </c:pt>
                <c:pt idx="2550">
                  <c:v>8.5</c:v>
                </c:pt>
                <c:pt idx="2551">
                  <c:v>8.503</c:v>
                </c:pt>
                <c:pt idx="2552">
                  <c:v>8.507000000000001</c:v>
                </c:pt>
                <c:pt idx="2553">
                  <c:v>8.51</c:v>
                </c:pt>
                <c:pt idx="2554">
                  <c:v>8.513000000000003</c:v>
                </c:pt>
                <c:pt idx="2555">
                  <c:v>8.517000000000001</c:v>
                </c:pt>
                <c:pt idx="2556">
                  <c:v>8.52</c:v>
                </c:pt>
                <c:pt idx="2557">
                  <c:v>8.523000000000001</c:v>
                </c:pt>
                <c:pt idx="2558">
                  <c:v>8.527000000000001</c:v>
                </c:pt>
                <c:pt idx="2559">
                  <c:v>8.530000000000001</c:v>
                </c:pt>
                <c:pt idx="2560">
                  <c:v>8.533000000000001</c:v>
                </c:pt>
                <c:pt idx="2561">
                  <c:v>8.537</c:v>
                </c:pt>
                <c:pt idx="2562">
                  <c:v>8.540000000000001</c:v>
                </c:pt>
                <c:pt idx="2563">
                  <c:v>8.543000000000001</c:v>
                </c:pt>
                <c:pt idx="2564">
                  <c:v>8.547000000000001</c:v>
                </c:pt>
                <c:pt idx="2565">
                  <c:v>8.55</c:v>
                </c:pt>
                <c:pt idx="2566">
                  <c:v>8.553</c:v>
                </c:pt>
                <c:pt idx="2567">
                  <c:v>8.557</c:v>
                </c:pt>
                <c:pt idx="2568">
                  <c:v>8.56</c:v>
                </c:pt>
                <c:pt idx="2569">
                  <c:v>8.563</c:v>
                </c:pt>
                <c:pt idx="2570">
                  <c:v>8.567</c:v>
                </c:pt>
                <c:pt idx="2571">
                  <c:v>8.57</c:v>
                </c:pt>
                <c:pt idx="2572">
                  <c:v>8.573</c:v>
                </c:pt>
                <c:pt idx="2573">
                  <c:v>8.577</c:v>
                </c:pt>
                <c:pt idx="2574">
                  <c:v>8.58</c:v>
                </c:pt>
                <c:pt idx="2575">
                  <c:v>8.583</c:v>
                </c:pt>
                <c:pt idx="2576">
                  <c:v>8.587000000000001</c:v>
                </c:pt>
                <c:pt idx="2577">
                  <c:v>8.59</c:v>
                </c:pt>
                <c:pt idx="2578">
                  <c:v>8.593</c:v>
                </c:pt>
                <c:pt idx="2579">
                  <c:v>8.597000000000001</c:v>
                </c:pt>
                <c:pt idx="2580">
                  <c:v>8.6</c:v>
                </c:pt>
                <c:pt idx="2581">
                  <c:v>8.603000000000001</c:v>
                </c:pt>
                <c:pt idx="2582">
                  <c:v>8.607000000000001</c:v>
                </c:pt>
                <c:pt idx="2583">
                  <c:v>8.61</c:v>
                </c:pt>
                <c:pt idx="2584">
                  <c:v>8.613000000000001</c:v>
                </c:pt>
                <c:pt idx="2585">
                  <c:v>8.617000000000001</c:v>
                </c:pt>
                <c:pt idx="2586">
                  <c:v>8.620000000000001</c:v>
                </c:pt>
                <c:pt idx="2587">
                  <c:v>8.623000000000001</c:v>
                </c:pt>
                <c:pt idx="2588">
                  <c:v>8.626999999999998</c:v>
                </c:pt>
                <c:pt idx="2589">
                  <c:v>8.629999999999998</c:v>
                </c:pt>
                <c:pt idx="2590">
                  <c:v>8.633000000000001</c:v>
                </c:pt>
                <c:pt idx="2591">
                  <c:v>8.637</c:v>
                </c:pt>
                <c:pt idx="2592">
                  <c:v>8.64</c:v>
                </c:pt>
                <c:pt idx="2593">
                  <c:v>8.642999999999998</c:v>
                </c:pt>
                <c:pt idx="2594">
                  <c:v>8.647</c:v>
                </c:pt>
                <c:pt idx="2595">
                  <c:v>8.65</c:v>
                </c:pt>
                <c:pt idx="2596">
                  <c:v>8.653</c:v>
                </c:pt>
                <c:pt idx="2597">
                  <c:v>8.657</c:v>
                </c:pt>
                <c:pt idx="2598">
                  <c:v>8.66</c:v>
                </c:pt>
                <c:pt idx="2599">
                  <c:v>8.663</c:v>
                </c:pt>
                <c:pt idx="2600">
                  <c:v>8.667000000000001</c:v>
                </c:pt>
                <c:pt idx="2601">
                  <c:v>8.67</c:v>
                </c:pt>
                <c:pt idx="2602">
                  <c:v>8.673</c:v>
                </c:pt>
                <c:pt idx="2603">
                  <c:v>8.677000000000001</c:v>
                </c:pt>
                <c:pt idx="2604">
                  <c:v>8.68</c:v>
                </c:pt>
                <c:pt idx="2605">
                  <c:v>8.683000000000001</c:v>
                </c:pt>
                <c:pt idx="2606">
                  <c:v>8.687000000000001</c:v>
                </c:pt>
                <c:pt idx="2607">
                  <c:v>8.69</c:v>
                </c:pt>
                <c:pt idx="2608">
                  <c:v>8.693000000000001</c:v>
                </c:pt>
                <c:pt idx="2609">
                  <c:v>8.697000000000001</c:v>
                </c:pt>
                <c:pt idx="2610">
                  <c:v>8.700000000000001</c:v>
                </c:pt>
                <c:pt idx="2611">
                  <c:v>8.703000000000001</c:v>
                </c:pt>
                <c:pt idx="2612">
                  <c:v>8.706999999999998</c:v>
                </c:pt>
                <c:pt idx="2613">
                  <c:v>8.710000000000001</c:v>
                </c:pt>
                <c:pt idx="2614">
                  <c:v>8.713000000000001</c:v>
                </c:pt>
                <c:pt idx="2615">
                  <c:v>8.717</c:v>
                </c:pt>
                <c:pt idx="2616">
                  <c:v>8.720000000000002</c:v>
                </c:pt>
                <c:pt idx="2617">
                  <c:v>8.722999999999998</c:v>
                </c:pt>
                <c:pt idx="2618">
                  <c:v>8.727</c:v>
                </c:pt>
                <c:pt idx="2619">
                  <c:v>8.73</c:v>
                </c:pt>
                <c:pt idx="2620">
                  <c:v>8.733</c:v>
                </c:pt>
                <c:pt idx="2621">
                  <c:v>8.737</c:v>
                </c:pt>
                <c:pt idx="2622">
                  <c:v>8.74</c:v>
                </c:pt>
                <c:pt idx="2623">
                  <c:v>8.743</c:v>
                </c:pt>
                <c:pt idx="2624">
                  <c:v>8.747</c:v>
                </c:pt>
                <c:pt idx="2625">
                  <c:v>8.75</c:v>
                </c:pt>
                <c:pt idx="2626">
                  <c:v>8.753</c:v>
                </c:pt>
                <c:pt idx="2627">
                  <c:v>8.757000000000001</c:v>
                </c:pt>
                <c:pt idx="2628">
                  <c:v>8.76</c:v>
                </c:pt>
                <c:pt idx="2629">
                  <c:v>8.763000000000003</c:v>
                </c:pt>
                <c:pt idx="2630">
                  <c:v>8.767000000000001</c:v>
                </c:pt>
                <c:pt idx="2631">
                  <c:v>8.77</c:v>
                </c:pt>
                <c:pt idx="2632">
                  <c:v>8.773000000000001</c:v>
                </c:pt>
                <c:pt idx="2633">
                  <c:v>8.777000000000001</c:v>
                </c:pt>
                <c:pt idx="2634">
                  <c:v>8.780000000000001</c:v>
                </c:pt>
                <c:pt idx="2635">
                  <c:v>8.783000000000001</c:v>
                </c:pt>
                <c:pt idx="2636">
                  <c:v>8.786999999999998</c:v>
                </c:pt>
                <c:pt idx="2637">
                  <c:v>8.790000000000001</c:v>
                </c:pt>
                <c:pt idx="2638">
                  <c:v>8.793000000000001</c:v>
                </c:pt>
                <c:pt idx="2639">
                  <c:v>8.797000000000001</c:v>
                </c:pt>
                <c:pt idx="2640">
                  <c:v>8.8</c:v>
                </c:pt>
                <c:pt idx="2641">
                  <c:v>8.803</c:v>
                </c:pt>
                <c:pt idx="2642">
                  <c:v>8.807</c:v>
                </c:pt>
                <c:pt idx="2643">
                  <c:v>8.81</c:v>
                </c:pt>
                <c:pt idx="2644">
                  <c:v>8.813</c:v>
                </c:pt>
                <c:pt idx="2645">
                  <c:v>8.817</c:v>
                </c:pt>
                <c:pt idx="2646">
                  <c:v>8.82</c:v>
                </c:pt>
                <c:pt idx="2647">
                  <c:v>8.823</c:v>
                </c:pt>
                <c:pt idx="2648">
                  <c:v>8.827</c:v>
                </c:pt>
                <c:pt idx="2649">
                  <c:v>8.83</c:v>
                </c:pt>
                <c:pt idx="2650">
                  <c:v>8.833</c:v>
                </c:pt>
                <c:pt idx="2651">
                  <c:v>8.837000000000001</c:v>
                </c:pt>
                <c:pt idx="2652">
                  <c:v>8.84</c:v>
                </c:pt>
                <c:pt idx="2653">
                  <c:v>8.843</c:v>
                </c:pt>
                <c:pt idx="2654">
                  <c:v>8.847000000000001</c:v>
                </c:pt>
                <c:pt idx="2655">
                  <c:v>8.85</c:v>
                </c:pt>
                <c:pt idx="2656">
                  <c:v>8.853000000000005</c:v>
                </c:pt>
                <c:pt idx="2657">
                  <c:v>8.857000000000004</c:v>
                </c:pt>
                <c:pt idx="2658">
                  <c:v>8.86</c:v>
                </c:pt>
                <c:pt idx="2659">
                  <c:v>8.863000000000004</c:v>
                </c:pt>
                <c:pt idx="2660">
                  <c:v>8.867000000000002</c:v>
                </c:pt>
                <c:pt idx="2661">
                  <c:v>8.870000000000002</c:v>
                </c:pt>
                <c:pt idx="2662">
                  <c:v>8.873000000000004</c:v>
                </c:pt>
                <c:pt idx="2663">
                  <c:v>8.877</c:v>
                </c:pt>
                <c:pt idx="2664">
                  <c:v>8.88</c:v>
                </c:pt>
                <c:pt idx="2665">
                  <c:v>8.883000000000002</c:v>
                </c:pt>
                <c:pt idx="2666">
                  <c:v>8.887</c:v>
                </c:pt>
                <c:pt idx="2667">
                  <c:v>8.89</c:v>
                </c:pt>
                <c:pt idx="2668">
                  <c:v>8.893</c:v>
                </c:pt>
                <c:pt idx="2669">
                  <c:v>8.897</c:v>
                </c:pt>
                <c:pt idx="2670">
                  <c:v>8.9</c:v>
                </c:pt>
                <c:pt idx="2671">
                  <c:v>8.903</c:v>
                </c:pt>
                <c:pt idx="2672">
                  <c:v>8.907</c:v>
                </c:pt>
                <c:pt idx="2673">
                  <c:v>8.91</c:v>
                </c:pt>
                <c:pt idx="2674">
                  <c:v>8.913</c:v>
                </c:pt>
                <c:pt idx="2675">
                  <c:v>8.917000000000001</c:v>
                </c:pt>
                <c:pt idx="2676">
                  <c:v>8.92</c:v>
                </c:pt>
                <c:pt idx="2677">
                  <c:v>8.923</c:v>
                </c:pt>
                <c:pt idx="2678">
                  <c:v>8.927000000000001</c:v>
                </c:pt>
                <c:pt idx="2679">
                  <c:v>8.93</c:v>
                </c:pt>
                <c:pt idx="2680">
                  <c:v>8.933000000000001</c:v>
                </c:pt>
                <c:pt idx="2681">
                  <c:v>8.937000000000001</c:v>
                </c:pt>
                <c:pt idx="2682">
                  <c:v>8.94</c:v>
                </c:pt>
                <c:pt idx="2683">
                  <c:v>8.943000000000001</c:v>
                </c:pt>
                <c:pt idx="2684">
                  <c:v>8.947000000000001</c:v>
                </c:pt>
                <c:pt idx="2685">
                  <c:v>8.95</c:v>
                </c:pt>
                <c:pt idx="2686">
                  <c:v>8.953000000000002</c:v>
                </c:pt>
                <c:pt idx="2687">
                  <c:v>8.957</c:v>
                </c:pt>
                <c:pt idx="2688">
                  <c:v>8.960000000000002</c:v>
                </c:pt>
                <c:pt idx="2689">
                  <c:v>8.963000000000002</c:v>
                </c:pt>
                <c:pt idx="2690">
                  <c:v>8.967</c:v>
                </c:pt>
                <c:pt idx="2691">
                  <c:v>8.97</c:v>
                </c:pt>
                <c:pt idx="2692">
                  <c:v>8.973</c:v>
                </c:pt>
                <c:pt idx="2693">
                  <c:v>8.977</c:v>
                </c:pt>
                <c:pt idx="2694">
                  <c:v>8.98</c:v>
                </c:pt>
                <c:pt idx="2695">
                  <c:v>8.983</c:v>
                </c:pt>
                <c:pt idx="2696">
                  <c:v>8.987</c:v>
                </c:pt>
                <c:pt idx="2697">
                  <c:v>8.99</c:v>
                </c:pt>
                <c:pt idx="2698">
                  <c:v>8.993</c:v>
                </c:pt>
                <c:pt idx="2699">
                  <c:v>8.997000000000003</c:v>
                </c:pt>
                <c:pt idx="2700">
                  <c:v>9.0</c:v>
                </c:pt>
                <c:pt idx="2701">
                  <c:v>9.003</c:v>
                </c:pt>
                <c:pt idx="2702">
                  <c:v>9.007000000000001</c:v>
                </c:pt>
                <c:pt idx="2703">
                  <c:v>9.01</c:v>
                </c:pt>
                <c:pt idx="2704">
                  <c:v>9.013000000000003</c:v>
                </c:pt>
                <c:pt idx="2705">
                  <c:v>9.017000000000001</c:v>
                </c:pt>
                <c:pt idx="2706">
                  <c:v>9.02</c:v>
                </c:pt>
                <c:pt idx="2707">
                  <c:v>9.023000000000001</c:v>
                </c:pt>
                <c:pt idx="2708">
                  <c:v>9.027000000000001</c:v>
                </c:pt>
                <c:pt idx="2709">
                  <c:v>9.030000000000001</c:v>
                </c:pt>
                <c:pt idx="2710">
                  <c:v>9.033000000000001</c:v>
                </c:pt>
                <c:pt idx="2711">
                  <c:v>9.037</c:v>
                </c:pt>
                <c:pt idx="2712">
                  <c:v>9.040000000000001</c:v>
                </c:pt>
                <c:pt idx="2713">
                  <c:v>9.043000000000001</c:v>
                </c:pt>
                <c:pt idx="2714">
                  <c:v>9.047000000000001</c:v>
                </c:pt>
                <c:pt idx="2715">
                  <c:v>9.05</c:v>
                </c:pt>
                <c:pt idx="2716">
                  <c:v>9.053</c:v>
                </c:pt>
                <c:pt idx="2717">
                  <c:v>9.057</c:v>
                </c:pt>
                <c:pt idx="2718">
                  <c:v>9.06</c:v>
                </c:pt>
                <c:pt idx="2719">
                  <c:v>9.063</c:v>
                </c:pt>
                <c:pt idx="2720">
                  <c:v>9.067</c:v>
                </c:pt>
                <c:pt idx="2721">
                  <c:v>9.07</c:v>
                </c:pt>
                <c:pt idx="2722">
                  <c:v>9.073</c:v>
                </c:pt>
                <c:pt idx="2723">
                  <c:v>9.077</c:v>
                </c:pt>
                <c:pt idx="2724">
                  <c:v>9.08</c:v>
                </c:pt>
                <c:pt idx="2725">
                  <c:v>9.083</c:v>
                </c:pt>
                <c:pt idx="2726">
                  <c:v>9.087000000000001</c:v>
                </c:pt>
                <c:pt idx="2727">
                  <c:v>9.09</c:v>
                </c:pt>
                <c:pt idx="2728">
                  <c:v>9.093</c:v>
                </c:pt>
                <c:pt idx="2729">
                  <c:v>9.097000000000001</c:v>
                </c:pt>
                <c:pt idx="2730">
                  <c:v>9.1</c:v>
                </c:pt>
                <c:pt idx="2731">
                  <c:v>9.103000000000001</c:v>
                </c:pt>
                <c:pt idx="2732">
                  <c:v>9.107000000000001</c:v>
                </c:pt>
                <c:pt idx="2733">
                  <c:v>9.11</c:v>
                </c:pt>
                <c:pt idx="2734">
                  <c:v>9.113000000000001</c:v>
                </c:pt>
                <c:pt idx="2735">
                  <c:v>9.117000000000001</c:v>
                </c:pt>
                <c:pt idx="2736">
                  <c:v>9.120000000000001</c:v>
                </c:pt>
                <c:pt idx="2737">
                  <c:v>9.123000000000001</c:v>
                </c:pt>
                <c:pt idx="2738">
                  <c:v>9.126999999999998</c:v>
                </c:pt>
                <c:pt idx="2739">
                  <c:v>9.129999999999998</c:v>
                </c:pt>
                <c:pt idx="2740">
                  <c:v>9.133000000000001</c:v>
                </c:pt>
                <c:pt idx="2741">
                  <c:v>9.137</c:v>
                </c:pt>
                <c:pt idx="2742">
                  <c:v>9.140000000000001</c:v>
                </c:pt>
                <c:pt idx="2743">
                  <c:v>9.142999999999998</c:v>
                </c:pt>
                <c:pt idx="2744">
                  <c:v>9.147</c:v>
                </c:pt>
                <c:pt idx="2745">
                  <c:v>9.15</c:v>
                </c:pt>
                <c:pt idx="2746">
                  <c:v>9.153</c:v>
                </c:pt>
                <c:pt idx="2747">
                  <c:v>9.157</c:v>
                </c:pt>
                <c:pt idx="2748">
                  <c:v>9.16</c:v>
                </c:pt>
                <c:pt idx="2749">
                  <c:v>9.163</c:v>
                </c:pt>
                <c:pt idx="2750">
                  <c:v>9.167000000000001</c:v>
                </c:pt>
                <c:pt idx="2751">
                  <c:v>9.17</c:v>
                </c:pt>
                <c:pt idx="2752">
                  <c:v>9.173</c:v>
                </c:pt>
                <c:pt idx="2753">
                  <c:v>9.177000000000001</c:v>
                </c:pt>
                <c:pt idx="2754">
                  <c:v>9.18</c:v>
                </c:pt>
                <c:pt idx="2755">
                  <c:v>9.183000000000001</c:v>
                </c:pt>
                <c:pt idx="2756">
                  <c:v>9.187000000000001</c:v>
                </c:pt>
                <c:pt idx="2757">
                  <c:v>9.19</c:v>
                </c:pt>
                <c:pt idx="2758">
                  <c:v>9.193000000000001</c:v>
                </c:pt>
                <c:pt idx="2759">
                  <c:v>9.197000000000001</c:v>
                </c:pt>
                <c:pt idx="2760">
                  <c:v>9.200000000000001</c:v>
                </c:pt>
                <c:pt idx="2761">
                  <c:v>9.203000000000001</c:v>
                </c:pt>
                <c:pt idx="2762">
                  <c:v>9.206999999999998</c:v>
                </c:pt>
                <c:pt idx="2763">
                  <c:v>9.210000000000001</c:v>
                </c:pt>
                <c:pt idx="2764">
                  <c:v>9.213000000000001</c:v>
                </c:pt>
                <c:pt idx="2765">
                  <c:v>9.217000000000001</c:v>
                </c:pt>
                <c:pt idx="2766">
                  <c:v>9.220000000000002</c:v>
                </c:pt>
                <c:pt idx="2767">
                  <c:v>9.222999999999998</c:v>
                </c:pt>
                <c:pt idx="2768">
                  <c:v>9.227</c:v>
                </c:pt>
                <c:pt idx="2769">
                  <c:v>9.23</c:v>
                </c:pt>
                <c:pt idx="2770">
                  <c:v>9.233000000000001</c:v>
                </c:pt>
                <c:pt idx="2771">
                  <c:v>9.237</c:v>
                </c:pt>
                <c:pt idx="2772">
                  <c:v>9.24</c:v>
                </c:pt>
                <c:pt idx="2773">
                  <c:v>9.243</c:v>
                </c:pt>
                <c:pt idx="2774">
                  <c:v>9.247</c:v>
                </c:pt>
                <c:pt idx="2775">
                  <c:v>9.25</c:v>
                </c:pt>
                <c:pt idx="2776">
                  <c:v>9.253</c:v>
                </c:pt>
                <c:pt idx="2777">
                  <c:v>9.257000000000001</c:v>
                </c:pt>
                <c:pt idx="2778">
                  <c:v>9.26</c:v>
                </c:pt>
                <c:pt idx="2779">
                  <c:v>9.263000000000003</c:v>
                </c:pt>
                <c:pt idx="2780">
                  <c:v>9.267000000000001</c:v>
                </c:pt>
                <c:pt idx="2781">
                  <c:v>9.27</c:v>
                </c:pt>
                <c:pt idx="2782">
                  <c:v>9.273000000000001</c:v>
                </c:pt>
                <c:pt idx="2783">
                  <c:v>9.277000000000001</c:v>
                </c:pt>
                <c:pt idx="2784">
                  <c:v>9.280000000000001</c:v>
                </c:pt>
                <c:pt idx="2785">
                  <c:v>9.283000000000001</c:v>
                </c:pt>
                <c:pt idx="2786">
                  <c:v>9.287</c:v>
                </c:pt>
                <c:pt idx="2787">
                  <c:v>9.290000000000001</c:v>
                </c:pt>
                <c:pt idx="2788">
                  <c:v>9.293000000000001</c:v>
                </c:pt>
                <c:pt idx="2789">
                  <c:v>9.297000000000001</c:v>
                </c:pt>
                <c:pt idx="2790">
                  <c:v>9.3</c:v>
                </c:pt>
                <c:pt idx="2791">
                  <c:v>9.303</c:v>
                </c:pt>
                <c:pt idx="2792">
                  <c:v>9.307</c:v>
                </c:pt>
                <c:pt idx="2793">
                  <c:v>9.31</c:v>
                </c:pt>
                <c:pt idx="2794">
                  <c:v>9.313</c:v>
                </c:pt>
                <c:pt idx="2795">
                  <c:v>9.317</c:v>
                </c:pt>
                <c:pt idx="2796">
                  <c:v>9.32</c:v>
                </c:pt>
                <c:pt idx="2797">
                  <c:v>9.323</c:v>
                </c:pt>
                <c:pt idx="2798">
                  <c:v>9.327</c:v>
                </c:pt>
                <c:pt idx="2799">
                  <c:v>9.33</c:v>
                </c:pt>
                <c:pt idx="2800">
                  <c:v>9.333</c:v>
                </c:pt>
                <c:pt idx="2801">
                  <c:v>9.337000000000001</c:v>
                </c:pt>
                <c:pt idx="2802">
                  <c:v>9.34</c:v>
                </c:pt>
                <c:pt idx="2803">
                  <c:v>9.343</c:v>
                </c:pt>
                <c:pt idx="2804">
                  <c:v>9.347000000000001</c:v>
                </c:pt>
                <c:pt idx="2805">
                  <c:v>9.35</c:v>
                </c:pt>
                <c:pt idx="2806">
                  <c:v>9.353000000000005</c:v>
                </c:pt>
                <c:pt idx="2807">
                  <c:v>9.357000000000004</c:v>
                </c:pt>
                <c:pt idx="2808">
                  <c:v>9.36</c:v>
                </c:pt>
                <c:pt idx="2809">
                  <c:v>9.363000000000004</c:v>
                </c:pt>
                <c:pt idx="2810">
                  <c:v>9.367000000000002</c:v>
                </c:pt>
                <c:pt idx="2811">
                  <c:v>9.370000000000002</c:v>
                </c:pt>
                <c:pt idx="2812">
                  <c:v>9.373000000000004</c:v>
                </c:pt>
                <c:pt idx="2813">
                  <c:v>9.377</c:v>
                </c:pt>
                <c:pt idx="2814">
                  <c:v>9.38</c:v>
                </c:pt>
                <c:pt idx="2815">
                  <c:v>9.383000000000002</c:v>
                </c:pt>
                <c:pt idx="2816">
                  <c:v>9.387</c:v>
                </c:pt>
                <c:pt idx="2817">
                  <c:v>9.39</c:v>
                </c:pt>
                <c:pt idx="2818">
                  <c:v>9.393</c:v>
                </c:pt>
                <c:pt idx="2819">
                  <c:v>9.397</c:v>
                </c:pt>
                <c:pt idx="2820">
                  <c:v>9.4</c:v>
                </c:pt>
                <c:pt idx="2821">
                  <c:v>9.403</c:v>
                </c:pt>
                <c:pt idx="2822">
                  <c:v>9.407</c:v>
                </c:pt>
                <c:pt idx="2823">
                  <c:v>9.41</c:v>
                </c:pt>
                <c:pt idx="2824">
                  <c:v>9.413</c:v>
                </c:pt>
                <c:pt idx="2825">
                  <c:v>9.417000000000001</c:v>
                </c:pt>
                <c:pt idx="2826">
                  <c:v>9.42</c:v>
                </c:pt>
                <c:pt idx="2827">
                  <c:v>9.423</c:v>
                </c:pt>
                <c:pt idx="2828">
                  <c:v>9.427000000000001</c:v>
                </c:pt>
                <c:pt idx="2829">
                  <c:v>9.43</c:v>
                </c:pt>
                <c:pt idx="2830">
                  <c:v>9.433000000000001</c:v>
                </c:pt>
                <c:pt idx="2831">
                  <c:v>9.437000000000001</c:v>
                </c:pt>
                <c:pt idx="2832">
                  <c:v>9.44</c:v>
                </c:pt>
                <c:pt idx="2833">
                  <c:v>9.443000000000001</c:v>
                </c:pt>
                <c:pt idx="2834">
                  <c:v>9.447000000000001</c:v>
                </c:pt>
                <c:pt idx="2835">
                  <c:v>9.45</c:v>
                </c:pt>
                <c:pt idx="2836">
                  <c:v>9.453000000000002</c:v>
                </c:pt>
                <c:pt idx="2837">
                  <c:v>9.457</c:v>
                </c:pt>
                <c:pt idx="2838">
                  <c:v>9.460000000000002</c:v>
                </c:pt>
                <c:pt idx="2839">
                  <c:v>9.463000000000002</c:v>
                </c:pt>
                <c:pt idx="2840">
                  <c:v>9.467</c:v>
                </c:pt>
                <c:pt idx="2841">
                  <c:v>9.47</c:v>
                </c:pt>
                <c:pt idx="2842">
                  <c:v>9.473</c:v>
                </c:pt>
                <c:pt idx="2843">
                  <c:v>9.477</c:v>
                </c:pt>
                <c:pt idx="2844">
                  <c:v>9.48</c:v>
                </c:pt>
                <c:pt idx="2845">
                  <c:v>9.483</c:v>
                </c:pt>
                <c:pt idx="2846">
                  <c:v>9.487</c:v>
                </c:pt>
                <c:pt idx="2847">
                  <c:v>9.49</c:v>
                </c:pt>
                <c:pt idx="2848">
                  <c:v>9.493</c:v>
                </c:pt>
                <c:pt idx="2849">
                  <c:v>9.497000000000003</c:v>
                </c:pt>
                <c:pt idx="2850">
                  <c:v>9.5</c:v>
                </c:pt>
                <c:pt idx="2851">
                  <c:v>9.503</c:v>
                </c:pt>
                <c:pt idx="2852">
                  <c:v>9.507000000000001</c:v>
                </c:pt>
                <c:pt idx="2853">
                  <c:v>9.51</c:v>
                </c:pt>
                <c:pt idx="2854">
                  <c:v>9.513000000000003</c:v>
                </c:pt>
                <c:pt idx="2855">
                  <c:v>9.517000000000001</c:v>
                </c:pt>
                <c:pt idx="2856">
                  <c:v>9.52</c:v>
                </c:pt>
                <c:pt idx="2857">
                  <c:v>9.523000000000001</c:v>
                </c:pt>
                <c:pt idx="2858">
                  <c:v>9.527000000000001</c:v>
                </c:pt>
                <c:pt idx="2859">
                  <c:v>9.530000000000001</c:v>
                </c:pt>
                <c:pt idx="2860">
                  <c:v>9.533000000000001</c:v>
                </c:pt>
                <c:pt idx="2861">
                  <c:v>9.537</c:v>
                </c:pt>
                <c:pt idx="2862">
                  <c:v>9.540000000000001</c:v>
                </c:pt>
                <c:pt idx="2863">
                  <c:v>9.543000000000001</c:v>
                </c:pt>
                <c:pt idx="2864">
                  <c:v>9.547000000000001</c:v>
                </c:pt>
                <c:pt idx="2865">
                  <c:v>9.55</c:v>
                </c:pt>
                <c:pt idx="2866">
                  <c:v>9.553</c:v>
                </c:pt>
                <c:pt idx="2867">
                  <c:v>9.557</c:v>
                </c:pt>
                <c:pt idx="2868">
                  <c:v>9.56</c:v>
                </c:pt>
                <c:pt idx="2869">
                  <c:v>9.563</c:v>
                </c:pt>
                <c:pt idx="2870">
                  <c:v>9.567</c:v>
                </c:pt>
                <c:pt idx="2871">
                  <c:v>9.57</c:v>
                </c:pt>
                <c:pt idx="2872">
                  <c:v>9.573</c:v>
                </c:pt>
                <c:pt idx="2873">
                  <c:v>9.577</c:v>
                </c:pt>
                <c:pt idx="2874">
                  <c:v>9.58</c:v>
                </c:pt>
                <c:pt idx="2875">
                  <c:v>9.583</c:v>
                </c:pt>
                <c:pt idx="2876">
                  <c:v>9.587000000000001</c:v>
                </c:pt>
                <c:pt idx="2877">
                  <c:v>9.59</c:v>
                </c:pt>
                <c:pt idx="2878">
                  <c:v>9.593</c:v>
                </c:pt>
                <c:pt idx="2879">
                  <c:v>9.597000000000001</c:v>
                </c:pt>
                <c:pt idx="2880">
                  <c:v>9.6</c:v>
                </c:pt>
                <c:pt idx="2881">
                  <c:v>9.603000000000001</c:v>
                </c:pt>
                <c:pt idx="2882">
                  <c:v>9.607000000000001</c:v>
                </c:pt>
                <c:pt idx="2883">
                  <c:v>9.61</c:v>
                </c:pt>
                <c:pt idx="2884">
                  <c:v>9.613000000000001</c:v>
                </c:pt>
                <c:pt idx="2885">
                  <c:v>9.617000000000001</c:v>
                </c:pt>
                <c:pt idx="2886">
                  <c:v>9.620000000000001</c:v>
                </c:pt>
                <c:pt idx="2887">
                  <c:v>9.623000000000001</c:v>
                </c:pt>
                <c:pt idx="2888">
                  <c:v>9.626999999999998</c:v>
                </c:pt>
                <c:pt idx="2889">
                  <c:v>9.629999999999998</c:v>
                </c:pt>
                <c:pt idx="2890">
                  <c:v>9.633000000000001</c:v>
                </c:pt>
                <c:pt idx="2891">
                  <c:v>9.637</c:v>
                </c:pt>
                <c:pt idx="2892">
                  <c:v>9.64</c:v>
                </c:pt>
                <c:pt idx="2893">
                  <c:v>9.642999999999998</c:v>
                </c:pt>
                <c:pt idx="2894">
                  <c:v>9.647</c:v>
                </c:pt>
                <c:pt idx="2895">
                  <c:v>9.65</c:v>
                </c:pt>
                <c:pt idx="2896">
                  <c:v>9.653</c:v>
                </c:pt>
                <c:pt idx="2897">
                  <c:v>9.657</c:v>
                </c:pt>
                <c:pt idx="2898">
                  <c:v>9.66</c:v>
                </c:pt>
                <c:pt idx="2899">
                  <c:v>9.663</c:v>
                </c:pt>
                <c:pt idx="2900">
                  <c:v>9.667000000000001</c:v>
                </c:pt>
                <c:pt idx="2901">
                  <c:v>9.67</c:v>
                </c:pt>
                <c:pt idx="2902">
                  <c:v>9.673</c:v>
                </c:pt>
                <c:pt idx="2903">
                  <c:v>9.677000000000001</c:v>
                </c:pt>
                <c:pt idx="2904">
                  <c:v>9.68</c:v>
                </c:pt>
                <c:pt idx="2905">
                  <c:v>9.683000000000001</c:v>
                </c:pt>
                <c:pt idx="2906">
                  <c:v>9.687000000000001</c:v>
                </c:pt>
                <c:pt idx="2907">
                  <c:v>9.69</c:v>
                </c:pt>
                <c:pt idx="2908">
                  <c:v>9.693000000000001</c:v>
                </c:pt>
                <c:pt idx="2909">
                  <c:v>9.697000000000001</c:v>
                </c:pt>
                <c:pt idx="2910">
                  <c:v>9.700000000000001</c:v>
                </c:pt>
                <c:pt idx="2911">
                  <c:v>9.703000000000001</c:v>
                </c:pt>
                <c:pt idx="2912">
                  <c:v>9.706999999999998</c:v>
                </c:pt>
                <c:pt idx="2913">
                  <c:v>9.710000000000001</c:v>
                </c:pt>
                <c:pt idx="2914">
                  <c:v>9.713000000000001</c:v>
                </c:pt>
                <c:pt idx="2915">
                  <c:v>9.717</c:v>
                </c:pt>
                <c:pt idx="2916">
                  <c:v>9.720000000000002</c:v>
                </c:pt>
                <c:pt idx="2917">
                  <c:v>9.722999999999998</c:v>
                </c:pt>
                <c:pt idx="2918">
                  <c:v>9.727</c:v>
                </c:pt>
                <c:pt idx="2919">
                  <c:v>9.73</c:v>
                </c:pt>
                <c:pt idx="2920">
                  <c:v>9.733</c:v>
                </c:pt>
                <c:pt idx="2921">
                  <c:v>9.737</c:v>
                </c:pt>
                <c:pt idx="2922">
                  <c:v>9.74</c:v>
                </c:pt>
                <c:pt idx="2923">
                  <c:v>9.743</c:v>
                </c:pt>
                <c:pt idx="2924">
                  <c:v>9.747</c:v>
                </c:pt>
                <c:pt idx="2925">
                  <c:v>9.75</c:v>
                </c:pt>
                <c:pt idx="2926">
                  <c:v>9.753</c:v>
                </c:pt>
                <c:pt idx="2927">
                  <c:v>9.757000000000001</c:v>
                </c:pt>
                <c:pt idx="2928">
                  <c:v>9.76</c:v>
                </c:pt>
                <c:pt idx="2929">
                  <c:v>9.763000000000003</c:v>
                </c:pt>
                <c:pt idx="2930">
                  <c:v>9.767000000000001</c:v>
                </c:pt>
                <c:pt idx="2931">
                  <c:v>9.77</c:v>
                </c:pt>
                <c:pt idx="2932">
                  <c:v>9.773000000000001</c:v>
                </c:pt>
                <c:pt idx="2933">
                  <c:v>9.777000000000001</c:v>
                </c:pt>
                <c:pt idx="2934">
                  <c:v>9.780000000000001</c:v>
                </c:pt>
                <c:pt idx="2935">
                  <c:v>9.783000000000001</c:v>
                </c:pt>
                <c:pt idx="2936">
                  <c:v>9.786999999999998</c:v>
                </c:pt>
                <c:pt idx="2937">
                  <c:v>9.790000000000001</c:v>
                </c:pt>
                <c:pt idx="2938">
                  <c:v>9.793000000000001</c:v>
                </c:pt>
                <c:pt idx="2939">
                  <c:v>9.797000000000001</c:v>
                </c:pt>
                <c:pt idx="2940">
                  <c:v>9.8</c:v>
                </c:pt>
                <c:pt idx="2941">
                  <c:v>9.803</c:v>
                </c:pt>
                <c:pt idx="2942">
                  <c:v>9.807</c:v>
                </c:pt>
                <c:pt idx="2943">
                  <c:v>9.81</c:v>
                </c:pt>
                <c:pt idx="2944">
                  <c:v>9.813</c:v>
                </c:pt>
                <c:pt idx="2945">
                  <c:v>9.817</c:v>
                </c:pt>
                <c:pt idx="2946">
                  <c:v>9.82</c:v>
                </c:pt>
                <c:pt idx="2947">
                  <c:v>9.823</c:v>
                </c:pt>
                <c:pt idx="2948">
                  <c:v>9.827</c:v>
                </c:pt>
                <c:pt idx="2949">
                  <c:v>9.83</c:v>
                </c:pt>
                <c:pt idx="2950">
                  <c:v>9.833</c:v>
                </c:pt>
                <c:pt idx="2951">
                  <c:v>9.837000000000001</c:v>
                </c:pt>
                <c:pt idx="2952">
                  <c:v>9.84</c:v>
                </c:pt>
                <c:pt idx="2953">
                  <c:v>9.843</c:v>
                </c:pt>
                <c:pt idx="2954">
                  <c:v>9.847000000000001</c:v>
                </c:pt>
                <c:pt idx="2955">
                  <c:v>9.85</c:v>
                </c:pt>
                <c:pt idx="2956">
                  <c:v>9.853000000000005</c:v>
                </c:pt>
                <c:pt idx="2957">
                  <c:v>9.857000000000004</c:v>
                </c:pt>
                <c:pt idx="2958">
                  <c:v>9.86</c:v>
                </c:pt>
                <c:pt idx="2959">
                  <c:v>9.863000000000004</c:v>
                </c:pt>
                <c:pt idx="2960">
                  <c:v>9.867000000000002</c:v>
                </c:pt>
                <c:pt idx="2961">
                  <c:v>9.870000000000002</c:v>
                </c:pt>
                <c:pt idx="2962">
                  <c:v>9.873000000000004</c:v>
                </c:pt>
                <c:pt idx="2963">
                  <c:v>9.877</c:v>
                </c:pt>
                <c:pt idx="2964">
                  <c:v>9.88</c:v>
                </c:pt>
                <c:pt idx="2965">
                  <c:v>9.883000000000002</c:v>
                </c:pt>
                <c:pt idx="2966">
                  <c:v>9.887</c:v>
                </c:pt>
                <c:pt idx="2967">
                  <c:v>9.89</c:v>
                </c:pt>
                <c:pt idx="2968">
                  <c:v>9.893</c:v>
                </c:pt>
                <c:pt idx="2969">
                  <c:v>9.897</c:v>
                </c:pt>
                <c:pt idx="2970">
                  <c:v>9.9</c:v>
                </c:pt>
                <c:pt idx="2971">
                  <c:v>9.903</c:v>
                </c:pt>
                <c:pt idx="2972">
                  <c:v>9.907</c:v>
                </c:pt>
                <c:pt idx="2973">
                  <c:v>9.91</c:v>
                </c:pt>
                <c:pt idx="2974">
                  <c:v>9.913</c:v>
                </c:pt>
                <c:pt idx="2975">
                  <c:v>9.917000000000001</c:v>
                </c:pt>
                <c:pt idx="2976">
                  <c:v>9.92</c:v>
                </c:pt>
                <c:pt idx="2977">
                  <c:v>9.923</c:v>
                </c:pt>
                <c:pt idx="2978">
                  <c:v>9.927000000000001</c:v>
                </c:pt>
                <c:pt idx="2979">
                  <c:v>9.93</c:v>
                </c:pt>
                <c:pt idx="2980">
                  <c:v>9.933000000000001</c:v>
                </c:pt>
                <c:pt idx="2981">
                  <c:v>9.937000000000001</c:v>
                </c:pt>
                <c:pt idx="2982">
                  <c:v>9.94</c:v>
                </c:pt>
                <c:pt idx="2983">
                  <c:v>9.943000000000001</c:v>
                </c:pt>
                <c:pt idx="2984">
                  <c:v>9.947000000000001</c:v>
                </c:pt>
                <c:pt idx="2985">
                  <c:v>9.95</c:v>
                </c:pt>
                <c:pt idx="2986">
                  <c:v>9.953000000000002</c:v>
                </c:pt>
                <c:pt idx="2987">
                  <c:v>9.957</c:v>
                </c:pt>
                <c:pt idx="2988">
                  <c:v>9.960000000000002</c:v>
                </c:pt>
                <c:pt idx="2989">
                  <c:v>9.963000000000002</c:v>
                </c:pt>
                <c:pt idx="2990">
                  <c:v>9.967</c:v>
                </c:pt>
                <c:pt idx="2991">
                  <c:v>9.97</c:v>
                </c:pt>
                <c:pt idx="2992">
                  <c:v>9.973</c:v>
                </c:pt>
                <c:pt idx="2993">
                  <c:v>9.977</c:v>
                </c:pt>
                <c:pt idx="2994">
                  <c:v>9.98</c:v>
                </c:pt>
                <c:pt idx="2995">
                  <c:v>9.983</c:v>
                </c:pt>
                <c:pt idx="2996">
                  <c:v>9.987</c:v>
                </c:pt>
                <c:pt idx="2997">
                  <c:v>9.99</c:v>
                </c:pt>
                <c:pt idx="2998">
                  <c:v>9.993</c:v>
                </c:pt>
                <c:pt idx="2999">
                  <c:v>9.997000000000003</c:v>
                </c:pt>
                <c:pt idx="3000">
                  <c:v>10.0</c:v>
                </c:pt>
                <c:pt idx="3001">
                  <c:v>10.003</c:v>
                </c:pt>
                <c:pt idx="3002">
                  <c:v>10.007</c:v>
                </c:pt>
                <c:pt idx="3003">
                  <c:v>10.01</c:v>
                </c:pt>
                <c:pt idx="3004">
                  <c:v>10.013</c:v>
                </c:pt>
                <c:pt idx="3005">
                  <c:v>10.017</c:v>
                </c:pt>
                <c:pt idx="3006">
                  <c:v>10.02</c:v>
                </c:pt>
                <c:pt idx="3007">
                  <c:v>10.023</c:v>
                </c:pt>
                <c:pt idx="3008">
                  <c:v>10.027</c:v>
                </c:pt>
                <c:pt idx="3009">
                  <c:v>10.03</c:v>
                </c:pt>
                <c:pt idx="3010">
                  <c:v>10.033</c:v>
                </c:pt>
                <c:pt idx="3011">
                  <c:v>10.037</c:v>
                </c:pt>
                <c:pt idx="3012">
                  <c:v>10.04</c:v>
                </c:pt>
                <c:pt idx="3013">
                  <c:v>10.043</c:v>
                </c:pt>
                <c:pt idx="3014">
                  <c:v>10.047</c:v>
                </c:pt>
                <c:pt idx="3015">
                  <c:v>10.05</c:v>
                </c:pt>
                <c:pt idx="3016">
                  <c:v>10.053</c:v>
                </c:pt>
                <c:pt idx="3017">
                  <c:v>10.057</c:v>
                </c:pt>
                <c:pt idx="3018">
                  <c:v>10.06</c:v>
                </c:pt>
                <c:pt idx="3019">
                  <c:v>10.063</c:v>
                </c:pt>
                <c:pt idx="3020">
                  <c:v>10.067</c:v>
                </c:pt>
                <c:pt idx="3021">
                  <c:v>10.07</c:v>
                </c:pt>
                <c:pt idx="3022">
                  <c:v>10.073</c:v>
                </c:pt>
                <c:pt idx="3023">
                  <c:v>10.077</c:v>
                </c:pt>
                <c:pt idx="3024">
                  <c:v>10.08</c:v>
                </c:pt>
                <c:pt idx="3025">
                  <c:v>10.083</c:v>
                </c:pt>
                <c:pt idx="3026">
                  <c:v>10.087</c:v>
                </c:pt>
                <c:pt idx="3027">
                  <c:v>10.09</c:v>
                </c:pt>
                <c:pt idx="3028">
                  <c:v>10.093</c:v>
                </c:pt>
                <c:pt idx="3029">
                  <c:v>10.097</c:v>
                </c:pt>
                <c:pt idx="3030">
                  <c:v>10.1</c:v>
                </c:pt>
                <c:pt idx="3031">
                  <c:v>10.103</c:v>
                </c:pt>
                <c:pt idx="3032">
                  <c:v>10.107</c:v>
                </c:pt>
                <c:pt idx="3033">
                  <c:v>10.11</c:v>
                </c:pt>
                <c:pt idx="3034">
                  <c:v>10.113</c:v>
                </c:pt>
                <c:pt idx="3035">
                  <c:v>10.117</c:v>
                </c:pt>
                <c:pt idx="3036">
                  <c:v>10.12</c:v>
                </c:pt>
                <c:pt idx="3037">
                  <c:v>10.123</c:v>
                </c:pt>
                <c:pt idx="3038">
                  <c:v>10.127</c:v>
                </c:pt>
                <c:pt idx="3039">
                  <c:v>10.13</c:v>
                </c:pt>
                <c:pt idx="3040">
                  <c:v>10.133</c:v>
                </c:pt>
                <c:pt idx="3041">
                  <c:v>10.137</c:v>
                </c:pt>
                <c:pt idx="3042">
                  <c:v>10.14</c:v>
                </c:pt>
                <c:pt idx="3043">
                  <c:v>10.143</c:v>
                </c:pt>
                <c:pt idx="3044">
                  <c:v>10.147</c:v>
                </c:pt>
                <c:pt idx="3045">
                  <c:v>10.15</c:v>
                </c:pt>
                <c:pt idx="3046">
                  <c:v>10.153</c:v>
                </c:pt>
                <c:pt idx="3047">
                  <c:v>10.157</c:v>
                </c:pt>
                <c:pt idx="3048">
                  <c:v>10.16</c:v>
                </c:pt>
                <c:pt idx="3049">
                  <c:v>10.163</c:v>
                </c:pt>
                <c:pt idx="3050">
                  <c:v>10.167</c:v>
                </c:pt>
                <c:pt idx="3051">
                  <c:v>10.17</c:v>
                </c:pt>
                <c:pt idx="3052">
                  <c:v>10.173</c:v>
                </c:pt>
                <c:pt idx="3053">
                  <c:v>10.177</c:v>
                </c:pt>
                <c:pt idx="3054">
                  <c:v>10.18</c:v>
                </c:pt>
                <c:pt idx="3055">
                  <c:v>10.183</c:v>
                </c:pt>
                <c:pt idx="3056">
                  <c:v>10.187</c:v>
                </c:pt>
                <c:pt idx="3057">
                  <c:v>10.19</c:v>
                </c:pt>
                <c:pt idx="3058">
                  <c:v>10.193</c:v>
                </c:pt>
                <c:pt idx="3059">
                  <c:v>10.197</c:v>
                </c:pt>
                <c:pt idx="3060">
                  <c:v>10.2</c:v>
                </c:pt>
                <c:pt idx="3061">
                  <c:v>10.203</c:v>
                </c:pt>
                <c:pt idx="3062">
                  <c:v>10.207</c:v>
                </c:pt>
                <c:pt idx="3063">
                  <c:v>10.21</c:v>
                </c:pt>
                <c:pt idx="3064">
                  <c:v>10.213</c:v>
                </c:pt>
                <c:pt idx="3065">
                  <c:v>10.217</c:v>
                </c:pt>
                <c:pt idx="3066">
                  <c:v>10.22</c:v>
                </c:pt>
                <c:pt idx="3067">
                  <c:v>10.223</c:v>
                </c:pt>
                <c:pt idx="3068">
                  <c:v>10.227</c:v>
                </c:pt>
                <c:pt idx="3069">
                  <c:v>10.23</c:v>
                </c:pt>
                <c:pt idx="3070">
                  <c:v>10.233</c:v>
                </c:pt>
                <c:pt idx="3071">
                  <c:v>10.237</c:v>
                </c:pt>
                <c:pt idx="3072">
                  <c:v>10.24</c:v>
                </c:pt>
                <c:pt idx="3073">
                  <c:v>10.243</c:v>
                </c:pt>
                <c:pt idx="3074">
                  <c:v>10.247</c:v>
                </c:pt>
                <c:pt idx="3075">
                  <c:v>10.25</c:v>
                </c:pt>
                <c:pt idx="3076">
                  <c:v>10.253</c:v>
                </c:pt>
                <c:pt idx="3077">
                  <c:v>10.257</c:v>
                </c:pt>
                <c:pt idx="3078">
                  <c:v>10.26</c:v>
                </c:pt>
                <c:pt idx="3079">
                  <c:v>10.263</c:v>
                </c:pt>
                <c:pt idx="3080">
                  <c:v>10.267</c:v>
                </c:pt>
                <c:pt idx="3081">
                  <c:v>10.27</c:v>
                </c:pt>
                <c:pt idx="3082">
                  <c:v>10.273</c:v>
                </c:pt>
                <c:pt idx="3083">
                  <c:v>10.277</c:v>
                </c:pt>
                <c:pt idx="3084">
                  <c:v>10.28</c:v>
                </c:pt>
                <c:pt idx="3085">
                  <c:v>10.283</c:v>
                </c:pt>
                <c:pt idx="3086">
                  <c:v>10.287</c:v>
                </c:pt>
                <c:pt idx="3087">
                  <c:v>10.29</c:v>
                </c:pt>
                <c:pt idx="3088">
                  <c:v>10.293</c:v>
                </c:pt>
                <c:pt idx="3089">
                  <c:v>10.297</c:v>
                </c:pt>
                <c:pt idx="3090">
                  <c:v>10.3</c:v>
                </c:pt>
                <c:pt idx="3091">
                  <c:v>10.303</c:v>
                </c:pt>
                <c:pt idx="3092">
                  <c:v>10.307</c:v>
                </c:pt>
                <c:pt idx="3093">
                  <c:v>10.31</c:v>
                </c:pt>
                <c:pt idx="3094">
                  <c:v>10.313</c:v>
                </c:pt>
                <c:pt idx="3095">
                  <c:v>10.317</c:v>
                </c:pt>
                <c:pt idx="3096">
                  <c:v>10.32</c:v>
                </c:pt>
                <c:pt idx="3097">
                  <c:v>10.323</c:v>
                </c:pt>
                <c:pt idx="3098">
                  <c:v>10.327</c:v>
                </c:pt>
                <c:pt idx="3099">
                  <c:v>10.33</c:v>
                </c:pt>
                <c:pt idx="3100">
                  <c:v>10.333</c:v>
                </c:pt>
                <c:pt idx="3101">
                  <c:v>10.337</c:v>
                </c:pt>
                <c:pt idx="3102">
                  <c:v>10.34</c:v>
                </c:pt>
                <c:pt idx="3103">
                  <c:v>10.343</c:v>
                </c:pt>
                <c:pt idx="3104">
                  <c:v>10.347</c:v>
                </c:pt>
                <c:pt idx="3105">
                  <c:v>10.35</c:v>
                </c:pt>
                <c:pt idx="3106">
                  <c:v>10.353</c:v>
                </c:pt>
                <c:pt idx="3107">
                  <c:v>10.357</c:v>
                </c:pt>
                <c:pt idx="3108">
                  <c:v>10.36</c:v>
                </c:pt>
                <c:pt idx="3109">
                  <c:v>10.363</c:v>
                </c:pt>
                <c:pt idx="3110">
                  <c:v>10.367</c:v>
                </c:pt>
                <c:pt idx="3111">
                  <c:v>10.37</c:v>
                </c:pt>
                <c:pt idx="3112">
                  <c:v>10.373</c:v>
                </c:pt>
                <c:pt idx="3113">
                  <c:v>10.377</c:v>
                </c:pt>
                <c:pt idx="3114">
                  <c:v>10.38</c:v>
                </c:pt>
                <c:pt idx="3115">
                  <c:v>10.383</c:v>
                </c:pt>
                <c:pt idx="3116">
                  <c:v>10.387</c:v>
                </c:pt>
                <c:pt idx="3117">
                  <c:v>10.39</c:v>
                </c:pt>
                <c:pt idx="3118">
                  <c:v>10.393</c:v>
                </c:pt>
                <c:pt idx="3119">
                  <c:v>10.397</c:v>
                </c:pt>
                <c:pt idx="3120">
                  <c:v>10.4</c:v>
                </c:pt>
                <c:pt idx="3121">
                  <c:v>10.403</c:v>
                </c:pt>
                <c:pt idx="3122">
                  <c:v>10.407</c:v>
                </c:pt>
                <c:pt idx="3123">
                  <c:v>10.41</c:v>
                </c:pt>
                <c:pt idx="3124">
                  <c:v>10.413</c:v>
                </c:pt>
                <c:pt idx="3125">
                  <c:v>10.417</c:v>
                </c:pt>
                <c:pt idx="3126">
                  <c:v>10.42</c:v>
                </c:pt>
                <c:pt idx="3127">
                  <c:v>10.423</c:v>
                </c:pt>
                <c:pt idx="3128">
                  <c:v>10.427</c:v>
                </c:pt>
                <c:pt idx="3129">
                  <c:v>10.43</c:v>
                </c:pt>
                <c:pt idx="3130">
                  <c:v>10.433</c:v>
                </c:pt>
                <c:pt idx="3131">
                  <c:v>10.437</c:v>
                </c:pt>
                <c:pt idx="3132">
                  <c:v>10.44</c:v>
                </c:pt>
                <c:pt idx="3133">
                  <c:v>10.443</c:v>
                </c:pt>
                <c:pt idx="3134">
                  <c:v>10.447</c:v>
                </c:pt>
                <c:pt idx="3135">
                  <c:v>10.45</c:v>
                </c:pt>
                <c:pt idx="3136">
                  <c:v>10.453</c:v>
                </c:pt>
                <c:pt idx="3137">
                  <c:v>10.457</c:v>
                </c:pt>
                <c:pt idx="3138">
                  <c:v>10.46</c:v>
                </c:pt>
                <c:pt idx="3139">
                  <c:v>10.463</c:v>
                </c:pt>
                <c:pt idx="3140">
                  <c:v>10.467</c:v>
                </c:pt>
                <c:pt idx="3141">
                  <c:v>10.47</c:v>
                </c:pt>
                <c:pt idx="3142">
                  <c:v>10.473</c:v>
                </c:pt>
                <c:pt idx="3143">
                  <c:v>10.477</c:v>
                </c:pt>
                <c:pt idx="3144">
                  <c:v>10.48</c:v>
                </c:pt>
                <c:pt idx="3145">
                  <c:v>10.483</c:v>
                </c:pt>
                <c:pt idx="3146">
                  <c:v>10.487</c:v>
                </c:pt>
                <c:pt idx="3147">
                  <c:v>10.49</c:v>
                </c:pt>
                <c:pt idx="3148">
                  <c:v>10.493</c:v>
                </c:pt>
                <c:pt idx="3149">
                  <c:v>10.497</c:v>
                </c:pt>
                <c:pt idx="3150">
                  <c:v>10.5</c:v>
                </c:pt>
                <c:pt idx="3151">
                  <c:v>10.503</c:v>
                </c:pt>
                <c:pt idx="3152">
                  <c:v>10.507</c:v>
                </c:pt>
                <c:pt idx="3153">
                  <c:v>10.51</c:v>
                </c:pt>
                <c:pt idx="3154">
                  <c:v>10.513</c:v>
                </c:pt>
                <c:pt idx="3155">
                  <c:v>10.517</c:v>
                </c:pt>
                <c:pt idx="3156">
                  <c:v>10.52</c:v>
                </c:pt>
                <c:pt idx="3157">
                  <c:v>10.523</c:v>
                </c:pt>
                <c:pt idx="3158">
                  <c:v>10.527</c:v>
                </c:pt>
                <c:pt idx="3159">
                  <c:v>10.53</c:v>
                </c:pt>
                <c:pt idx="3160">
                  <c:v>10.533</c:v>
                </c:pt>
                <c:pt idx="3161">
                  <c:v>10.537</c:v>
                </c:pt>
                <c:pt idx="3162">
                  <c:v>10.54</c:v>
                </c:pt>
                <c:pt idx="3163">
                  <c:v>10.543</c:v>
                </c:pt>
                <c:pt idx="3164">
                  <c:v>10.547</c:v>
                </c:pt>
                <c:pt idx="3165">
                  <c:v>10.55</c:v>
                </c:pt>
                <c:pt idx="3166">
                  <c:v>10.553</c:v>
                </c:pt>
                <c:pt idx="3167">
                  <c:v>10.557</c:v>
                </c:pt>
                <c:pt idx="3168">
                  <c:v>10.56</c:v>
                </c:pt>
                <c:pt idx="3169">
                  <c:v>10.563</c:v>
                </c:pt>
                <c:pt idx="3170">
                  <c:v>10.567</c:v>
                </c:pt>
                <c:pt idx="3171">
                  <c:v>10.57</c:v>
                </c:pt>
                <c:pt idx="3172">
                  <c:v>10.573</c:v>
                </c:pt>
                <c:pt idx="3173">
                  <c:v>10.577</c:v>
                </c:pt>
                <c:pt idx="3174">
                  <c:v>10.58</c:v>
                </c:pt>
                <c:pt idx="3175">
                  <c:v>10.583</c:v>
                </c:pt>
                <c:pt idx="3176">
                  <c:v>10.587</c:v>
                </c:pt>
                <c:pt idx="3177">
                  <c:v>10.59</c:v>
                </c:pt>
                <c:pt idx="3178">
                  <c:v>10.593</c:v>
                </c:pt>
                <c:pt idx="3179">
                  <c:v>10.597</c:v>
                </c:pt>
                <c:pt idx="3180">
                  <c:v>10.6</c:v>
                </c:pt>
                <c:pt idx="3181">
                  <c:v>10.603</c:v>
                </c:pt>
                <c:pt idx="3182">
                  <c:v>10.607</c:v>
                </c:pt>
                <c:pt idx="3183">
                  <c:v>10.61</c:v>
                </c:pt>
                <c:pt idx="3184">
                  <c:v>10.613</c:v>
                </c:pt>
                <c:pt idx="3185">
                  <c:v>10.617</c:v>
                </c:pt>
                <c:pt idx="3186">
                  <c:v>10.62</c:v>
                </c:pt>
                <c:pt idx="3187">
                  <c:v>10.623</c:v>
                </c:pt>
                <c:pt idx="3188">
                  <c:v>10.627</c:v>
                </c:pt>
                <c:pt idx="3189">
                  <c:v>10.63</c:v>
                </c:pt>
                <c:pt idx="3190">
                  <c:v>10.633</c:v>
                </c:pt>
                <c:pt idx="3191">
                  <c:v>10.637</c:v>
                </c:pt>
                <c:pt idx="3192">
                  <c:v>10.64</c:v>
                </c:pt>
                <c:pt idx="3193">
                  <c:v>10.643</c:v>
                </c:pt>
                <c:pt idx="3194">
                  <c:v>10.647</c:v>
                </c:pt>
                <c:pt idx="3195">
                  <c:v>10.65</c:v>
                </c:pt>
                <c:pt idx="3196">
                  <c:v>10.653</c:v>
                </c:pt>
                <c:pt idx="3197">
                  <c:v>10.657</c:v>
                </c:pt>
                <c:pt idx="3198">
                  <c:v>10.66</c:v>
                </c:pt>
                <c:pt idx="3199">
                  <c:v>10.663</c:v>
                </c:pt>
                <c:pt idx="3200">
                  <c:v>10.667</c:v>
                </c:pt>
                <c:pt idx="3201">
                  <c:v>10.67</c:v>
                </c:pt>
                <c:pt idx="3202">
                  <c:v>10.673</c:v>
                </c:pt>
                <c:pt idx="3203">
                  <c:v>10.677</c:v>
                </c:pt>
                <c:pt idx="3204">
                  <c:v>10.68</c:v>
                </c:pt>
                <c:pt idx="3205">
                  <c:v>10.683</c:v>
                </c:pt>
                <c:pt idx="3206">
                  <c:v>10.687</c:v>
                </c:pt>
                <c:pt idx="3207">
                  <c:v>10.69</c:v>
                </c:pt>
                <c:pt idx="3208">
                  <c:v>10.693</c:v>
                </c:pt>
                <c:pt idx="3209">
                  <c:v>10.697</c:v>
                </c:pt>
                <c:pt idx="3210">
                  <c:v>10.7</c:v>
                </c:pt>
                <c:pt idx="3211">
                  <c:v>10.703</c:v>
                </c:pt>
                <c:pt idx="3212">
                  <c:v>10.707</c:v>
                </c:pt>
                <c:pt idx="3213">
                  <c:v>10.71</c:v>
                </c:pt>
                <c:pt idx="3214">
                  <c:v>10.713</c:v>
                </c:pt>
                <c:pt idx="3215">
                  <c:v>10.717</c:v>
                </c:pt>
                <c:pt idx="3216">
                  <c:v>10.72</c:v>
                </c:pt>
                <c:pt idx="3217">
                  <c:v>10.723</c:v>
                </c:pt>
                <c:pt idx="3218">
                  <c:v>10.727</c:v>
                </c:pt>
                <c:pt idx="3219">
                  <c:v>10.73</c:v>
                </c:pt>
                <c:pt idx="3220">
                  <c:v>10.733</c:v>
                </c:pt>
                <c:pt idx="3221">
                  <c:v>10.737</c:v>
                </c:pt>
                <c:pt idx="3222">
                  <c:v>10.74</c:v>
                </c:pt>
                <c:pt idx="3223">
                  <c:v>10.743</c:v>
                </c:pt>
                <c:pt idx="3224">
                  <c:v>10.747</c:v>
                </c:pt>
                <c:pt idx="3225">
                  <c:v>10.75</c:v>
                </c:pt>
                <c:pt idx="3226">
                  <c:v>10.753</c:v>
                </c:pt>
                <c:pt idx="3227">
                  <c:v>10.757</c:v>
                </c:pt>
                <c:pt idx="3228">
                  <c:v>10.76</c:v>
                </c:pt>
                <c:pt idx="3229">
                  <c:v>10.763</c:v>
                </c:pt>
                <c:pt idx="3230">
                  <c:v>10.767</c:v>
                </c:pt>
                <c:pt idx="3231">
                  <c:v>10.77</c:v>
                </c:pt>
                <c:pt idx="3232">
                  <c:v>10.773</c:v>
                </c:pt>
                <c:pt idx="3233">
                  <c:v>10.777</c:v>
                </c:pt>
                <c:pt idx="3234">
                  <c:v>10.78</c:v>
                </c:pt>
                <c:pt idx="3235">
                  <c:v>10.783</c:v>
                </c:pt>
                <c:pt idx="3236">
                  <c:v>10.787</c:v>
                </c:pt>
                <c:pt idx="3237">
                  <c:v>10.79</c:v>
                </c:pt>
                <c:pt idx="3238">
                  <c:v>10.793</c:v>
                </c:pt>
                <c:pt idx="3239">
                  <c:v>10.797</c:v>
                </c:pt>
                <c:pt idx="3240">
                  <c:v>10.8</c:v>
                </c:pt>
                <c:pt idx="3241">
                  <c:v>10.803</c:v>
                </c:pt>
                <c:pt idx="3242">
                  <c:v>10.807</c:v>
                </c:pt>
                <c:pt idx="3243">
                  <c:v>10.81</c:v>
                </c:pt>
                <c:pt idx="3244">
                  <c:v>10.813</c:v>
                </c:pt>
                <c:pt idx="3245">
                  <c:v>10.817</c:v>
                </c:pt>
                <c:pt idx="3246">
                  <c:v>10.82</c:v>
                </c:pt>
                <c:pt idx="3247">
                  <c:v>10.823</c:v>
                </c:pt>
                <c:pt idx="3248">
                  <c:v>10.827</c:v>
                </c:pt>
                <c:pt idx="3249">
                  <c:v>10.83</c:v>
                </c:pt>
                <c:pt idx="3250">
                  <c:v>10.833</c:v>
                </c:pt>
                <c:pt idx="3251">
                  <c:v>10.837</c:v>
                </c:pt>
                <c:pt idx="3252">
                  <c:v>10.84</c:v>
                </c:pt>
                <c:pt idx="3253">
                  <c:v>10.843</c:v>
                </c:pt>
                <c:pt idx="3254">
                  <c:v>10.847</c:v>
                </c:pt>
                <c:pt idx="3255">
                  <c:v>10.85</c:v>
                </c:pt>
                <c:pt idx="3256">
                  <c:v>10.853</c:v>
                </c:pt>
                <c:pt idx="3257">
                  <c:v>10.857</c:v>
                </c:pt>
                <c:pt idx="3258">
                  <c:v>10.86</c:v>
                </c:pt>
                <c:pt idx="3259">
                  <c:v>10.863</c:v>
                </c:pt>
                <c:pt idx="3260">
                  <c:v>10.867</c:v>
                </c:pt>
                <c:pt idx="3261">
                  <c:v>10.87</c:v>
                </c:pt>
                <c:pt idx="3262">
                  <c:v>10.873</c:v>
                </c:pt>
                <c:pt idx="3263">
                  <c:v>10.877</c:v>
                </c:pt>
                <c:pt idx="3264">
                  <c:v>10.88</c:v>
                </c:pt>
                <c:pt idx="3265">
                  <c:v>10.883</c:v>
                </c:pt>
                <c:pt idx="3266">
                  <c:v>10.887</c:v>
                </c:pt>
                <c:pt idx="3267">
                  <c:v>10.89</c:v>
                </c:pt>
                <c:pt idx="3268">
                  <c:v>10.893</c:v>
                </c:pt>
                <c:pt idx="3269">
                  <c:v>10.897</c:v>
                </c:pt>
                <c:pt idx="3270">
                  <c:v>10.9</c:v>
                </c:pt>
                <c:pt idx="3271">
                  <c:v>10.903</c:v>
                </c:pt>
                <c:pt idx="3272">
                  <c:v>10.907</c:v>
                </c:pt>
                <c:pt idx="3273">
                  <c:v>10.91</c:v>
                </c:pt>
                <c:pt idx="3274">
                  <c:v>10.913</c:v>
                </c:pt>
                <c:pt idx="3275">
                  <c:v>10.917</c:v>
                </c:pt>
                <c:pt idx="3276">
                  <c:v>10.92</c:v>
                </c:pt>
                <c:pt idx="3277">
                  <c:v>10.923</c:v>
                </c:pt>
                <c:pt idx="3278">
                  <c:v>10.927</c:v>
                </c:pt>
                <c:pt idx="3279">
                  <c:v>10.93</c:v>
                </c:pt>
                <c:pt idx="3280">
                  <c:v>10.933</c:v>
                </c:pt>
                <c:pt idx="3281">
                  <c:v>10.937</c:v>
                </c:pt>
                <c:pt idx="3282">
                  <c:v>10.94</c:v>
                </c:pt>
                <c:pt idx="3283">
                  <c:v>10.943</c:v>
                </c:pt>
                <c:pt idx="3284">
                  <c:v>10.947</c:v>
                </c:pt>
                <c:pt idx="3285">
                  <c:v>10.95</c:v>
                </c:pt>
                <c:pt idx="3286">
                  <c:v>10.953</c:v>
                </c:pt>
                <c:pt idx="3287">
                  <c:v>10.957</c:v>
                </c:pt>
                <c:pt idx="3288">
                  <c:v>10.96</c:v>
                </c:pt>
                <c:pt idx="3289">
                  <c:v>10.963</c:v>
                </c:pt>
                <c:pt idx="3290">
                  <c:v>10.967</c:v>
                </c:pt>
                <c:pt idx="3291">
                  <c:v>10.97</c:v>
                </c:pt>
                <c:pt idx="3292">
                  <c:v>10.973</c:v>
                </c:pt>
                <c:pt idx="3293">
                  <c:v>10.977</c:v>
                </c:pt>
                <c:pt idx="3294">
                  <c:v>10.98</c:v>
                </c:pt>
                <c:pt idx="3295">
                  <c:v>10.983</c:v>
                </c:pt>
                <c:pt idx="3296">
                  <c:v>10.987</c:v>
                </c:pt>
                <c:pt idx="3297">
                  <c:v>10.99</c:v>
                </c:pt>
                <c:pt idx="3298">
                  <c:v>10.993</c:v>
                </c:pt>
                <c:pt idx="3299">
                  <c:v>10.997</c:v>
                </c:pt>
                <c:pt idx="3300">
                  <c:v>11.0</c:v>
                </c:pt>
                <c:pt idx="3301">
                  <c:v>11.003</c:v>
                </c:pt>
                <c:pt idx="3302">
                  <c:v>11.007</c:v>
                </c:pt>
                <c:pt idx="3303">
                  <c:v>11.01</c:v>
                </c:pt>
                <c:pt idx="3304">
                  <c:v>11.013</c:v>
                </c:pt>
                <c:pt idx="3305">
                  <c:v>11.017</c:v>
                </c:pt>
                <c:pt idx="3306">
                  <c:v>11.02</c:v>
                </c:pt>
                <c:pt idx="3307">
                  <c:v>11.023</c:v>
                </c:pt>
                <c:pt idx="3308">
                  <c:v>11.027</c:v>
                </c:pt>
                <c:pt idx="3309">
                  <c:v>11.03</c:v>
                </c:pt>
                <c:pt idx="3310">
                  <c:v>11.033</c:v>
                </c:pt>
                <c:pt idx="3311">
                  <c:v>11.037</c:v>
                </c:pt>
                <c:pt idx="3312">
                  <c:v>11.04</c:v>
                </c:pt>
                <c:pt idx="3313">
                  <c:v>11.043</c:v>
                </c:pt>
                <c:pt idx="3314">
                  <c:v>11.047</c:v>
                </c:pt>
                <c:pt idx="3315">
                  <c:v>11.05</c:v>
                </c:pt>
                <c:pt idx="3316">
                  <c:v>11.053</c:v>
                </c:pt>
                <c:pt idx="3317">
                  <c:v>11.057</c:v>
                </c:pt>
                <c:pt idx="3318">
                  <c:v>11.06</c:v>
                </c:pt>
                <c:pt idx="3319">
                  <c:v>11.063</c:v>
                </c:pt>
                <c:pt idx="3320">
                  <c:v>11.067</c:v>
                </c:pt>
                <c:pt idx="3321">
                  <c:v>11.07</c:v>
                </c:pt>
                <c:pt idx="3322">
                  <c:v>11.073</c:v>
                </c:pt>
                <c:pt idx="3323">
                  <c:v>11.077</c:v>
                </c:pt>
                <c:pt idx="3324">
                  <c:v>11.08</c:v>
                </c:pt>
                <c:pt idx="3325">
                  <c:v>11.083</c:v>
                </c:pt>
                <c:pt idx="3326">
                  <c:v>11.087</c:v>
                </c:pt>
                <c:pt idx="3327">
                  <c:v>11.09</c:v>
                </c:pt>
                <c:pt idx="3328">
                  <c:v>11.093</c:v>
                </c:pt>
                <c:pt idx="3329">
                  <c:v>11.097</c:v>
                </c:pt>
                <c:pt idx="3330">
                  <c:v>11.1</c:v>
                </c:pt>
                <c:pt idx="3331">
                  <c:v>11.103</c:v>
                </c:pt>
                <c:pt idx="3332">
                  <c:v>11.107</c:v>
                </c:pt>
                <c:pt idx="3333">
                  <c:v>11.11</c:v>
                </c:pt>
                <c:pt idx="3334">
                  <c:v>11.113</c:v>
                </c:pt>
                <c:pt idx="3335">
                  <c:v>11.117</c:v>
                </c:pt>
                <c:pt idx="3336">
                  <c:v>11.12</c:v>
                </c:pt>
                <c:pt idx="3337">
                  <c:v>11.123</c:v>
                </c:pt>
                <c:pt idx="3338">
                  <c:v>11.127</c:v>
                </c:pt>
                <c:pt idx="3339">
                  <c:v>11.13</c:v>
                </c:pt>
                <c:pt idx="3340">
                  <c:v>11.133</c:v>
                </c:pt>
                <c:pt idx="3341">
                  <c:v>11.137</c:v>
                </c:pt>
                <c:pt idx="3342">
                  <c:v>11.14</c:v>
                </c:pt>
                <c:pt idx="3343">
                  <c:v>11.143</c:v>
                </c:pt>
                <c:pt idx="3344">
                  <c:v>11.147</c:v>
                </c:pt>
                <c:pt idx="3345">
                  <c:v>11.15</c:v>
                </c:pt>
                <c:pt idx="3346">
                  <c:v>11.153</c:v>
                </c:pt>
                <c:pt idx="3347">
                  <c:v>11.157</c:v>
                </c:pt>
                <c:pt idx="3348">
                  <c:v>11.16</c:v>
                </c:pt>
                <c:pt idx="3349">
                  <c:v>11.163</c:v>
                </c:pt>
                <c:pt idx="3350">
                  <c:v>11.167</c:v>
                </c:pt>
                <c:pt idx="3351">
                  <c:v>11.17</c:v>
                </c:pt>
                <c:pt idx="3352">
                  <c:v>11.173</c:v>
                </c:pt>
                <c:pt idx="3353">
                  <c:v>11.177</c:v>
                </c:pt>
                <c:pt idx="3354">
                  <c:v>11.18</c:v>
                </c:pt>
                <c:pt idx="3355">
                  <c:v>11.183</c:v>
                </c:pt>
                <c:pt idx="3356">
                  <c:v>11.187</c:v>
                </c:pt>
                <c:pt idx="3357">
                  <c:v>11.19</c:v>
                </c:pt>
                <c:pt idx="3358">
                  <c:v>11.193</c:v>
                </c:pt>
                <c:pt idx="3359">
                  <c:v>11.197</c:v>
                </c:pt>
                <c:pt idx="3360">
                  <c:v>11.2</c:v>
                </c:pt>
                <c:pt idx="3361">
                  <c:v>11.203</c:v>
                </c:pt>
                <c:pt idx="3362">
                  <c:v>11.207</c:v>
                </c:pt>
                <c:pt idx="3363">
                  <c:v>11.21</c:v>
                </c:pt>
                <c:pt idx="3364">
                  <c:v>11.213</c:v>
                </c:pt>
                <c:pt idx="3365">
                  <c:v>11.217</c:v>
                </c:pt>
                <c:pt idx="3366">
                  <c:v>11.22</c:v>
                </c:pt>
                <c:pt idx="3367">
                  <c:v>11.223</c:v>
                </c:pt>
                <c:pt idx="3368">
                  <c:v>11.227</c:v>
                </c:pt>
                <c:pt idx="3369">
                  <c:v>11.23</c:v>
                </c:pt>
                <c:pt idx="3370">
                  <c:v>11.233</c:v>
                </c:pt>
                <c:pt idx="3371">
                  <c:v>11.237</c:v>
                </c:pt>
                <c:pt idx="3372">
                  <c:v>11.24</c:v>
                </c:pt>
                <c:pt idx="3373">
                  <c:v>11.243</c:v>
                </c:pt>
                <c:pt idx="3374">
                  <c:v>11.247</c:v>
                </c:pt>
                <c:pt idx="3375">
                  <c:v>11.25</c:v>
                </c:pt>
                <c:pt idx="3376">
                  <c:v>11.253</c:v>
                </c:pt>
                <c:pt idx="3377">
                  <c:v>11.257</c:v>
                </c:pt>
                <c:pt idx="3378">
                  <c:v>11.26</c:v>
                </c:pt>
                <c:pt idx="3379">
                  <c:v>11.263</c:v>
                </c:pt>
                <c:pt idx="3380">
                  <c:v>11.267</c:v>
                </c:pt>
                <c:pt idx="3381">
                  <c:v>11.27</c:v>
                </c:pt>
                <c:pt idx="3382">
                  <c:v>11.273</c:v>
                </c:pt>
                <c:pt idx="3383">
                  <c:v>11.277</c:v>
                </c:pt>
                <c:pt idx="3384">
                  <c:v>11.28</c:v>
                </c:pt>
                <c:pt idx="3385">
                  <c:v>11.283</c:v>
                </c:pt>
                <c:pt idx="3386">
                  <c:v>11.287</c:v>
                </c:pt>
                <c:pt idx="3387">
                  <c:v>11.29</c:v>
                </c:pt>
                <c:pt idx="3388">
                  <c:v>11.293</c:v>
                </c:pt>
                <c:pt idx="3389">
                  <c:v>11.297</c:v>
                </c:pt>
                <c:pt idx="3390">
                  <c:v>11.3</c:v>
                </c:pt>
                <c:pt idx="3391">
                  <c:v>11.303</c:v>
                </c:pt>
                <c:pt idx="3392">
                  <c:v>11.307</c:v>
                </c:pt>
                <c:pt idx="3393">
                  <c:v>11.31</c:v>
                </c:pt>
                <c:pt idx="3394">
                  <c:v>11.313</c:v>
                </c:pt>
                <c:pt idx="3395">
                  <c:v>11.317</c:v>
                </c:pt>
                <c:pt idx="3396">
                  <c:v>11.32</c:v>
                </c:pt>
                <c:pt idx="3397">
                  <c:v>11.323</c:v>
                </c:pt>
                <c:pt idx="3398">
                  <c:v>11.327</c:v>
                </c:pt>
                <c:pt idx="3399">
                  <c:v>11.33</c:v>
                </c:pt>
                <c:pt idx="3400">
                  <c:v>11.333</c:v>
                </c:pt>
                <c:pt idx="3401">
                  <c:v>11.337</c:v>
                </c:pt>
                <c:pt idx="3402">
                  <c:v>11.34</c:v>
                </c:pt>
                <c:pt idx="3403">
                  <c:v>11.343</c:v>
                </c:pt>
                <c:pt idx="3404">
                  <c:v>11.347</c:v>
                </c:pt>
                <c:pt idx="3405">
                  <c:v>11.35</c:v>
                </c:pt>
                <c:pt idx="3406">
                  <c:v>11.353</c:v>
                </c:pt>
                <c:pt idx="3407">
                  <c:v>11.357</c:v>
                </c:pt>
                <c:pt idx="3408">
                  <c:v>11.36</c:v>
                </c:pt>
                <c:pt idx="3409">
                  <c:v>11.363</c:v>
                </c:pt>
                <c:pt idx="3410">
                  <c:v>11.367</c:v>
                </c:pt>
                <c:pt idx="3411">
                  <c:v>11.37</c:v>
                </c:pt>
                <c:pt idx="3412">
                  <c:v>11.373</c:v>
                </c:pt>
                <c:pt idx="3413">
                  <c:v>11.377</c:v>
                </c:pt>
                <c:pt idx="3414">
                  <c:v>11.38</c:v>
                </c:pt>
                <c:pt idx="3415">
                  <c:v>11.383</c:v>
                </c:pt>
                <c:pt idx="3416">
                  <c:v>11.387</c:v>
                </c:pt>
                <c:pt idx="3417">
                  <c:v>11.39</c:v>
                </c:pt>
                <c:pt idx="3418">
                  <c:v>11.393</c:v>
                </c:pt>
                <c:pt idx="3419">
                  <c:v>11.397</c:v>
                </c:pt>
                <c:pt idx="3420">
                  <c:v>11.4</c:v>
                </c:pt>
                <c:pt idx="3421">
                  <c:v>11.403</c:v>
                </c:pt>
                <c:pt idx="3422">
                  <c:v>11.407</c:v>
                </c:pt>
                <c:pt idx="3423">
                  <c:v>11.41</c:v>
                </c:pt>
                <c:pt idx="3424">
                  <c:v>11.413</c:v>
                </c:pt>
                <c:pt idx="3425">
                  <c:v>11.417</c:v>
                </c:pt>
                <c:pt idx="3426">
                  <c:v>11.42</c:v>
                </c:pt>
                <c:pt idx="3427">
                  <c:v>11.423</c:v>
                </c:pt>
                <c:pt idx="3428">
                  <c:v>11.427</c:v>
                </c:pt>
                <c:pt idx="3429">
                  <c:v>11.43</c:v>
                </c:pt>
                <c:pt idx="3430">
                  <c:v>11.433</c:v>
                </c:pt>
                <c:pt idx="3431">
                  <c:v>11.437</c:v>
                </c:pt>
                <c:pt idx="3432">
                  <c:v>11.44</c:v>
                </c:pt>
                <c:pt idx="3433">
                  <c:v>11.443</c:v>
                </c:pt>
                <c:pt idx="3434">
                  <c:v>11.447</c:v>
                </c:pt>
                <c:pt idx="3435">
                  <c:v>11.45</c:v>
                </c:pt>
                <c:pt idx="3436">
                  <c:v>11.453</c:v>
                </c:pt>
                <c:pt idx="3437">
                  <c:v>11.457</c:v>
                </c:pt>
                <c:pt idx="3438">
                  <c:v>11.46</c:v>
                </c:pt>
                <c:pt idx="3439">
                  <c:v>11.463</c:v>
                </c:pt>
                <c:pt idx="3440">
                  <c:v>11.467</c:v>
                </c:pt>
                <c:pt idx="3441">
                  <c:v>11.47</c:v>
                </c:pt>
                <c:pt idx="3442">
                  <c:v>11.473</c:v>
                </c:pt>
                <c:pt idx="3443">
                  <c:v>11.477</c:v>
                </c:pt>
                <c:pt idx="3444">
                  <c:v>11.48</c:v>
                </c:pt>
                <c:pt idx="3445">
                  <c:v>11.483</c:v>
                </c:pt>
                <c:pt idx="3446">
                  <c:v>11.487</c:v>
                </c:pt>
                <c:pt idx="3447">
                  <c:v>11.49</c:v>
                </c:pt>
                <c:pt idx="3448">
                  <c:v>11.493</c:v>
                </c:pt>
                <c:pt idx="3449">
                  <c:v>11.497</c:v>
                </c:pt>
                <c:pt idx="3450">
                  <c:v>11.5</c:v>
                </c:pt>
                <c:pt idx="3451">
                  <c:v>11.503</c:v>
                </c:pt>
                <c:pt idx="3452">
                  <c:v>11.507</c:v>
                </c:pt>
                <c:pt idx="3453">
                  <c:v>11.51</c:v>
                </c:pt>
                <c:pt idx="3454">
                  <c:v>11.513</c:v>
                </c:pt>
                <c:pt idx="3455">
                  <c:v>11.517</c:v>
                </c:pt>
                <c:pt idx="3456">
                  <c:v>11.52</c:v>
                </c:pt>
                <c:pt idx="3457">
                  <c:v>11.523</c:v>
                </c:pt>
                <c:pt idx="3458">
                  <c:v>11.527</c:v>
                </c:pt>
                <c:pt idx="3459">
                  <c:v>11.53</c:v>
                </c:pt>
                <c:pt idx="3460">
                  <c:v>11.533</c:v>
                </c:pt>
                <c:pt idx="3461">
                  <c:v>11.537</c:v>
                </c:pt>
                <c:pt idx="3462">
                  <c:v>11.54</c:v>
                </c:pt>
                <c:pt idx="3463">
                  <c:v>11.543</c:v>
                </c:pt>
                <c:pt idx="3464">
                  <c:v>11.547</c:v>
                </c:pt>
                <c:pt idx="3465">
                  <c:v>11.55</c:v>
                </c:pt>
                <c:pt idx="3466">
                  <c:v>11.553</c:v>
                </c:pt>
                <c:pt idx="3467">
                  <c:v>11.557</c:v>
                </c:pt>
                <c:pt idx="3468">
                  <c:v>11.56</c:v>
                </c:pt>
                <c:pt idx="3469">
                  <c:v>11.563</c:v>
                </c:pt>
                <c:pt idx="3470">
                  <c:v>11.567</c:v>
                </c:pt>
                <c:pt idx="3471">
                  <c:v>11.57</c:v>
                </c:pt>
                <c:pt idx="3472">
                  <c:v>11.573</c:v>
                </c:pt>
                <c:pt idx="3473">
                  <c:v>11.577</c:v>
                </c:pt>
                <c:pt idx="3474">
                  <c:v>11.58</c:v>
                </c:pt>
                <c:pt idx="3475">
                  <c:v>11.583</c:v>
                </c:pt>
                <c:pt idx="3476">
                  <c:v>11.587</c:v>
                </c:pt>
                <c:pt idx="3477">
                  <c:v>11.59</c:v>
                </c:pt>
                <c:pt idx="3478">
                  <c:v>11.593</c:v>
                </c:pt>
                <c:pt idx="3479">
                  <c:v>11.597</c:v>
                </c:pt>
                <c:pt idx="3480">
                  <c:v>11.6</c:v>
                </c:pt>
                <c:pt idx="3481">
                  <c:v>11.603</c:v>
                </c:pt>
                <c:pt idx="3482">
                  <c:v>11.607</c:v>
                </c:pt>
                <c:pt idx="3483">
                  <c:v>11.61</c:v>
                </c:pt>
                <c:pt idx="3484">
                  <c:v>11.613</c:v>
                </c:pt>
                <c:pt idx="3485">
                  <c:v>11.617</c:v>
                </c:pt>
                <c:pt idx="3486">
                  <c:v>11.62</c:v>
                </c:pt>
                <c:pt idx="3487">
                  <c:v>11.623</c:v>
                </c:pt>
                <c:pt idx="3488">
                  <c:v>11.627</c:v>
                </c:pt>
                <c:pt idx="3489">
                  <c:v>11.63</c:v>
                </c:pt>
                <c:pt idx="3490">
                  <c:v>11.633</c:v>
                </c:pt>
                <c:pt idx="3491">
                  <c:v>11.637</c:v>
                </c:pt>
                <c:pt idx="3492">
                  <c:v>11.64</c:v>
                </c:pt>
                <c:pt idx="3493">
                  <c:v>11.643</c:v>
                </c:pt>
                <c:pt idx="3494">
                  <c:v>11.647</c:v>
                </c:pt>
                <c:pt idx="3495">
                  <c:v>11.65</c:v>
                </c:pt>
                <c:pt idx="3496">
                  <c:v>11.653</c:v>
                </c:pt>
                <c:pt idx="3497">
                  <c:v>11.657</c:v>
                </c:pt>
                <c:pt idx="3498">
                  <c:v>11.66</c:v>
                </c:pt>
                <c:pt idx="3499">
                  <c:v>11.663</c:v>
                </c:pt>
                <c:pt idx="3500">
                  <c:v>11.667</c:v>
                </c:pt>
                <c:pt idx="3501">
                  <c:v>11.67</c:v>
                </c:pt>
                <c:pt idx="3502">
                  <c:v>11.673</c:v>
                </c:pt>
                <c:pt idx="3503">
                  <c:v>11.677</c:v>
                </c:pt>
                <c:pt idx="3504">
                  <c:v>11.68</c:v>
                </c:pt>
                <c:pt idx="3505">
                  <c:v>11.683</c:v>
                </c:pt>
                <c:pt idx="3506">
                  <c:v>11.687</c:v>
                </c:pt>
                <c:pt idx="3507">
                  <c:v>11.69</c:v>
                </c:pt>
                <c:pt idx="3508">
                  <c:v>11.693</c:v>
                </c:pt>
                <c:pt idx="3509">
                  <c:v>11.697</c:v>
                </c:pt>
                <c:pt idx="3510">
                  <c:v>11.7</c:v>
                </c:pt>
                <c:pt idx="3511">
                  <c:v>11.703</c:v>
                </c:pt>
                <c:pt idx="3512">
                  <c:v>11.707</c:v>
                </c:pt>
              </c:numCache>
            </c:numRef>
          </c:xVal>
          <c:yVal>
            <c:numRef>
              <c:f>'Ethylene and acetylene standard'!$E$2:$E$3514</c:f>
              <c:numCache>
                <c:formatCode>General</c:formatCode>
                <c:ptCount val="3513"/>
                <c:pt idx="0">
                  <c:v>431160.0</c:v>
                </c:pt>
                <c:pt idx="1">
                  <c:v>431160.0</c:v>
                </c:pt>
                <c:pt idx="2">
                  <c:v>431120.0</c:v>
                </c:pt>
                <c:pt idx="3">
                  <c:v>431560.0</c:v>
                </c:pt>
                <c:pt idx="4">
                  <c:v>431580.0</c:v>
                </c:pt>
                <c:pt idx="5">
                  <c:v>431680.0</c:v>
                </c:pt>
                <c:pt idx="6">
                  <c:v>431780.0</c:v>
                </c:pt>
                <c:pt idx="7">
                  <c:v>431860.0</c:v>
                </c:pt>
                <c:pt idx="8">
                  <c:v>431740.0</c:v>
                </c:pt>
                <c:pt idx="9">
                  <c:v>431340.0</c:v>
                </c:pt>
                <c:pt idx="10">
                  <c:v>431340.0</c:v>
                </c:pt>
                <c:pt idx="11">
                  <c:v>431500.0</c:v>
                </c:pt>
                <c:pt idx="12">
                  <c:v>431820.0</c:v>
                </c:pt>
                <c:pt idx="13">
                  <c:v>432100.0</c:v>
                </c:pt>
                <c:pt idx="14">
                  <c:v>432280.0</c:v>
                </c:pt>
                <c:pt idx="15">
                  <c:v>432080.0</c:v>
                </c:pt>
                <c:pt idx="16">
                  <c:v>431940.0</c:v>
                </c:pt>
                <c:pt idx="17">
                  <c:v>431400.0</c:v>
                </c:pt>
                <c:pt idx="18">
                  <c:v>431020.0</c:v>
                </c:pt>
                <c:pt idx="19">
                  <c:v>430720.0</c:v>
                </c:pt>
                <c:pt idx="20">
                  <c:v>430980.0</c:v>
                </c:pt>
                <c:pt idx="21">
                  <c:v>430960.0</c:v>
                </c:pt>
                <c:pt idx="22">
                  <c:v>430920.0</c:v>
                </c:pt>
                <c:pt idx="23">
                  <c:v>430900.0</c:v>
                </c:pt>
                <c:pt idx="24">
                  <c:v>431440.0</c:v>
                </c:pt>
                <c:pt idx="25">
                  <c:v>431460.0</c:v>
                </c:pt>
                <c:pt idx="26">
                  <c:v>431320.0</c:v>
                </c:pt>
                <c:pt idx="27">
                  <c:v>430800.0</c:v>
                </c:pt>
                <c:pt idx="28">
                  <c:v>430900.0</c:v>
                </c:pt>
                <c:pt idx="29">
                  <c:v>430980.0</c:v>
                </c:pt>
                <c:pt idx="30">
                  <c:v>431260.0</c:v>
                </c:pt>
                <c:pt idx="31">
                  <c:v>431000.0</c:v>
                </c:pt>
                <c:pt idx="32">
                  <c:v>431100.0</c:v>
                </c:pt>
                <c:pt idx="33">
                  <c:v>431220.0</c:v>
                </c:pt>
                <c:pt idx="34">
                  <c:v>431520.0</c:v>
                </c:pt>
                <c:pt idx="35">
                  <c:v>431440.0</c:v>
                </c:pt>
                <c:pt idx="36">
                  <c:v>431380.0</c:v>
                </c:pt>
                <c:pt idx="37">
                  <c:v>431180.0</c:v>
                </c:pt>
                <c:pt idx="38">
                  <c:v>430920.0</c:v>
                </c:pt>
                <c:pt idx="39">
                  <c:v>431000.0</c:v>
                </c:pt>
                <c:pt idx="40">
                  <c:v>430980.0</c:v>
                </c:pt>
                <c:pt idx="41">
                  <c:v>431320.0</c:v>
                </c:pt>
                <c:pt idx="42">
                  <c:v>431280.0</c:v>
                </c:pt>
                <c:pt idx="43">
                  <c:v>431440.0</c:v>
                </c:pt>
                <c:pt idx="44">
                  <c:v>431360.0</c:v>
                </c:pt>
                <c:pt idx="45">
                  <c:v>431420.0</c:v>
                </c:pt>
                <c:pt idx="46">
                  <c:v>431460.0</c:v>
                </c:pt>
                <c:pt idx="47">
                  <c:v>431620.0</c:v>
                </c:pt>
                <c:pt idx="48">
                  <c:v>431400.0</c:v>
                </c:pt>
                <c:pt idx="49">
                  <c:v>431340.0</c:v>
                </c:pt>
                <c:pt idx="50">
                  <c:v>431060.0</c:v>
                </c:pt>
                <c:pt idx="51">
                  <c:v>431240.0</c:v>
                </c:pt>
                <c:pt idx="52">
                  <c:v>431340.0</c:v>
                </c:pt>
                <c:pt idx="53">
                  <c:v>431620.0</c:v>
                </c:pt>
                <c:pt idx="54">
                  <c:v>431420.0</c:v>
                </c:pt>
                <c:pt idx="55">
                  <c:v>431420.0</c:v>
                </c:pt>
                <c:pt idx="56">
                  <c:v>431440.0</c:v>
                </c:pt>
                <c:pt idx="57">
                  <c:v>431680.0</c:v>
                </c:pt>
                <c:pt idx="58">
                  <c:v>431540.0</c:v>
                </c:pt>
                <c:pt idx="59">
                  <c:v>431460.0</c:v>
                </c:pt>
                <c:pt idx="60">
                  <c:v>431580.0</c:v>
                </c:pt>
                <c:pt idx="61">
                  <c:v>431840.0</c:v>
                </c:pt>
                <c:pt idx="62">
                  <c:v>431540.0</c:v>
                </c:pt>
                <c:pt idx="63">
                  <c:v>431540.0</c:v>
                </c:pt>
                <c:pt idx="64">
                  <c:v>431700.0</c:v>
                </c:pt>
                <c:pt idx="65">
                  <c:v>431700.0</c:v>
                </c:pt>
                <c:pt idx="66">
                  <c:v>431320.0</c:v>
                </c:pt>
                <c:pt idx="67">
                  <c:v>431040.0</c:v>
                </c:pt>
                <c:pt idx="68">
                  <c:v>431300.0</c:v>
                </c:pt>
                <c:pt idx="69">
                  <c:v>431480.0</c:v>
                </c:pt>
                <c:pt idx="70">
                  <c:v>431360.0</c:v>
                </c:pt>
                <c:pt idx="71">
                  <c:v>431380.0</c:v>
                </c:pt>
                <c:pt idx="72">
                  <c:v>431700.0</c:v>
                </c:pt>
                <c:pt idx="73">
                  <c:v>431940.0</c:v>
                </c:pt>
                <c:pt idx="74">
                  <c:v>431960.0</c:v>
                </c:pt>
                <c:pt idx="75">
                  <c:v>431720.0</c:v>
                </c:pt>
                <c:pt idx="76">
                  <c:v>431580.0</c:v>
                </c:pt>
                <c:pt idx="77">
                  <c:v>431380.0</c:v>
                </c:pt>
                <c:pt idx="78">
                  <c:v>431240.0</c:v>
                </c:pt>
                <c:pt idx="79">
                  <c:v>431420.0</c:v>
                </c:pt>
                <c:pt idx="80">
                  <c:v>431600.0</c:v>
                </c:pt>
                <c:pt idx="81">
                  <c:v>431940.0</c:v>
                </c:pt>
                <c:pt idx="82">
                  <c:v>432160.0</c:v>
                </c:pt>
                <c:pt idx="83">
                  <c:v>432200.0</c:v>
                </c:pt>
                <c:pt idx="84">
                  <c:v>432180.0</c:v>
                </c:pt>
                <c:pt idx="85">
                  <c:v>432260.0</c:v>
                </c:pt>
                <c:pt idx="86">
                  <c:v>432120.0</c:v>
                </c:pt>
                <c:pt idx="87">
                  <c:v>431820.0</c:v>
                </c:pt>
                <c:pt idx="88">
                  <c:v>431480.0</c:v>
                </c:pt>
                <c:pt idx="89">
                  <c:v>431520.0</c:v>
                </c:pt>
                <c:pt idx="90">
                  <c:v>431360.0</c:v>
                </c:pt>
                <c:pt idx="91">
                  <c:v>431580.0</c:v>
                </c:pt>
                <c:pt idx="92">
                  <c:v>431380.0</c:v>
                </c:pt>
                <c:pt idx="93">
                  <c:v>431580.0</c:v>
                </c:pt>
                <c:pt idx="94">
                  <c:v>431440.0</c:v>
                </c:pt>
                <c:pt idx="95">
                  <c:v>431680.0</c:v>
                </c:pt>
                <c:pt idx="96">
                  <c:v>431780.0</c:v>
                </c:pt>
                <c:pt idx="97">
                  <c:v>431380.0</c:v>
                </c:pt>
                <c:pt idx="98">
                  <c:v>431400.0</c:v>
                </c:pt>
                <c:pt idx="99">
                  <c:v>431260.0</c:v>
                </c:pt>
                <c:pt idx="100">
                  <c:v>431600.0</c:v>
                </c:pt>
                <c:pt idx="101">
                  <c:v>431760.0</c:v>
                </c:pt>
                <c:pt idx="102">
                  <c:v>432060.0</c:v>
                </c:pt>
                <c:pt idx="103">
                  <c:v>431740.0</c:v>
                </c:pt>
                <c:pt idx="104">
                  <c:v>431300.0</c:v>
                </c:pt>
                <c:pt idx="105">
                  <c:v>431280.0</c:v>
                </c:pt>
                <c:pt idx="106">
                  <c:v>431320.0</c:v>
                </c:pt>
                <c:pt idx="107">
                  <c:v>431540.0</c:v>
                </c:pt>
                <c:pt idx="108">
                  <c:v>430960.0</c:v>
                </c:pt>
                <c:pt idx="109">
                  <c:v>430980.0</c:v>
                </c:pt>
                <c:pt idx="110">
                  <c:v>430860.0</c:v>
                </c:pt>
                <c:pt idx="111">
                  <c:v>431000.0</c:v>
                </c:pt>
                <c:pt idx="112">
                  <c:v>431420.0</c:v>
                </c:pt>
                <c:pt idx="113">
                  <c:v>431600.0</c:v>
                </c:pt>
                <c:pt idx="114">
                  <c:v>431800.0</c:v>
                </c:pt>
                <c:pt idx="115">
                  <c:v>431180.0</c:v>
                </c:pt>
                <c:pt idx="116">
                  <c:v>430840.0</c:v>
                </c:pt>
                <c:pt idx="117">
                  <c:v>430760.0</c:v>
                </c:pt>
                <c:pt idx="118">
                  <c:v>430940.0</c:v>
                </c:pt>
                <c:pt idx="119">
                  <c:v>431100.0</c:v>
                </c:pt>
                <c:pt idx="120">
                  <c:v>431120.0</c:v>
                </c:pt>
                <c:pt idx="121">
                  <c:v>431160.0</c:v>
                </c:pt>
                <c:pt idx="122">
                  <c:v>430920.0</c:v>
                </c:pt>
                <c:pt idx="123">
                  <c:v>431020.0</c:v>
                </c:pt>
                <c:pt idx="124">
                  <c:v>431240.0</c:v>
                </c:pt>
                <c:pt idx="125">
                  <c:v>431500.0</c:v>
                </c:pt>
                <c:pt idx="126">
                  <c:v>431240.0</c:v>
                </c:pt>
                <c:pt idx="127">
                  <c:v>430940.0</c:v>
                </c:pt>
                <c:pt idx="128">
                  <c:v>430620.0</c:v>
                </c:pt>
                <c:pt idx="129">
                  <c:v>430760.0</c:v>
                </c:pt>
                <c:pt idx="130">
                  <c:v>430580.0</c:v>
                </c:pt>
                <c:pt idx="131">
                  <c:v>430660.0</c:v>
                </c:pt>
                <c:pt idx="132">
                  <c:v>430900.0</c:v>
                </c:pt>
                <c:pt idx="133">
                  <c:v>431020.0</c:v>
                </c:pt>
                <c:pt idx="134">
                  <c:v>431180.0</c:v>
                </c:pt>
                <c:pt idx="135">
                  <c:v>430860.0</c:v>
                </c:pt>
                <c:pt idx="136">
                  <c:v>430940.0</c:v>
                </c:pt>
                <c:pt idx="137">
                  <c:v>431020.0</c:v>
                </c:pt>
                <c:pt idx="138">
                  <c:v>431400.0</c:v>
                </c:pt>
                <c:pt idx="139">
                  <c:v>431540.0</c:v>
                </c:pt>
                <c:pt idx="140">
                  <c:v>431520.0</c:v>
                </c:pt>
                <c:pt idx="141">
                  <c:v>431420.0</c:v>
                </c:pt>
                <c:pt idx="142">
                  <c:v>431480.0</c:v>
                </c:pt>
                <c:pt idx="143">
                  <c:v>431600.0</c:v>
                </c:pt>
                <c:pt idx="144">
                  <c:v>431500.0</c:v>
                </c:pt>
                <c:pt idx="145">
                  <c:v>431320.0</c:v>
                </c:pt>
                <c:pt idx="146">
                  <c:v>431220.0</c:v>
                </c:pt>
                <c:pt idx="147">
                  <c:v>431180.0</c:v>
                </c:pt>
                <c:pt idx="148">
                  <c:v>431060.0</c:v>
                </c:pt>
                <c:pt idx="149">
                  <c:v>430700.0</c:v>
                </c:pt>
                <c:pt idx="150">
                  <c:v>430400.0</c:v>
                </c:pt>
                <c:pt idx="151">
                  <c:v>430460.0</c:v>
                </c:pt>
                <c:pt idx="152">
                  <c:v>430660.0</c:v>
                </c:pt>
                <c:pt idx="153">
                  <c:v>430780.0</c:v>
                </c:pt>
                <c:pt idx="154">
                  <c:v>430660.0</c:v>
                </c:pt>
                <c:pt idx="155">
                  <c:v>431000.0</c:v>
                </c:pt>
                <c:pt idx="156">
                  <c:v>430880.0</c:v>
                </c:pt>
                <c:pt idx="157">
                  <c:v>431100.0</c:v>
                </c:pt>
                <c:pt idx="158">
                  <c:v>431060.0</c:v>
                </c:pt>
                <c:pt idx="159">
                  <c:v>431100.0</c:v>
                </c:pt>
                <c:pt idx="160">
                  <c:v>431180.0</c:v>
                </c:pt>
                <c:pt idx="161">
                  <c:v>431180.0</c:v>
                </c:pt>
                <c:pt idx="162">
                  <c:v>431440.0</c:v>
                </c:pt>
                <c:pt idx="163">
                  <c:v>431320.0</c:v>
                </c:pt>
                <c:pt idx="164">
                  <c:v>431220.0</c:v>
                </c:pt>
                <c:pt idx="165">
                  <c:v>431440.0</c:v>
                </c:pt>
                <c:pt idx="166">
                  <c:v>431800.0</c:v>
                </c:pt>
                <c:pt idx="167">
                  <c:v>431880.0</c:v>
                </c:pt>
                <c:pt idx="168">
                  <c:v>431760.0</c:v>
                </c:pt>
                <c:pt idx="169">
                  <c:v>431700.0</c:v>
                </c:pt>
                <c:pt idx="170">
                  <c:v>431640.0</c:v>
                </c:pt>
                <c:pt idx="171">
                  <c:v>431640.0</c:v>
                </c:pt>
                <c:pt idx="172">
                  <c:v>431360.0</c:v>
                </c:pt>
                <c:pt idx="173">
                  <c:v>431580.0</c:v>
                </c:pt>
                <c:pt idx="174">
                  <c:v>431600.0</c:v>
                </c:pt>
                <c:pt idx="175">
                  <c:v>431680.0</c:v>
                </c:pt>
                <c:pt idx="176">
                  <c:v>431820.0</c:v>
                </c:pt>
                <c:pt idx="177">
                  <c:v>431760.0</c:v>
                </c:pt>
                <c:pt idx="178">
                  <c:v>431640.0</c:v>
                </c:pt>
                <c:pt idx="179">
                  <c:v>431320.0</c:v>
                </c:pt>
                <c:pt idx="180">
                  <c:v>431340.0</c:v>
                </c:pt>
                <c:pt idx="181">
                  <c:v>431460.0</c:v>
                </c:pt>
                <c:pt idx="182">
                  <c:v>431300.0</c:v>
                </c:pt>
                <c:pt idx="183">
                  <c:v>430800.0</c:v>
                </c:pt>
                <c:pt idx="184">
                  <c:v>430480.0</c:v>
                </c:pt>
                <c:pt idx="185">
                  <c:v>430180.0</c:v>
                </c:pt>
                <c:pt idx="186">
                  <c:v>430460.0</c:v>
                </c:pt>
                <c:pt idx="187">
                  <c:v>430640.0</c:v>
                </c:pt>
                <c:pt idx="188">
                  <c:v>430680.0</c:v>
                </c:pt>
                <c:pt idx="189">
                  <c:v>430600.0</c:v>
                </c:pt>
                <c:pt idx="190">
                  <c:v>430420.0</c:v>
                </c:pt>
                <c:pt idx="191">
                  <c:v>430320.0</c:v>
                </c:pt>
                <c:pt idx="192">
                  <c:v>430540.0</c:v>
                </c:pt>
                <c:pt idx="193">
                  <c:v>430740.0</c:v>
                </c:pt>
                <c:pt idx="194">
                  <c:v>430900.0</c:v>
                </c:pt>
                <c:pt idx="195">
                  <c:v>430860.0</c:v>
                </c:pt>
                <c:pt idx="196">
                  <c:v>430640.0</c:v>
                </c:pt>
                <c:pt idx="197">
                  <c:v>430980.0</c:v>
                </c:pt>
                <c:pt idx="198">
                  <c:v>430960.0</c:v>
                </c:pt>
                <c:pt idx="199">
                  <c:v>430780.0</c:v>
                </c:pt>
                <c:pt idx="200">
                  <c:v>430480.0</c:v>
                </c:pt>
                <c:pt idx="201">
                  <c:v>430280.0</c:v>
                </c:pt>
                <c:pt idx="202">
                  <c:v>430520.0</c:v>
                </c:pt>
                <c:pt idx="203">
                  <c:v>430380.0</c:v>
                </c:pt>
                <c:pt idx="204">
                  <c:v>430260.0</c:v>
                </c:pt>
                <c:pt idx="205">
                  <c:v>430220.0</c:v>
                </c:pt>
                <c:pt idx="206">
                  <c:v>430200.0</c:v>
                </c:pt>
                <c:pt idx="207">
                  <c:v>429800.0</c:v>
                </c:pt>
                <c:pt idx="208">
                  <c:v>429520.0</c:v>
                </c:pt>
                <c:pt idx="209">
                  <c:v>430020.0</c:v>
                </c:pt>
                <c:pt idx="210">
                  <c:v>430320.0</c:v>
                </c:pt>
                <c:pt idx="211">
                  <c:v>430440.0</c:v>
                </c:pt>
                <c:pt idx="212">
                  <c:v>430120.0</c:v>
                </c:pt>
                <c:pt idx="213">
                  <c:v>430300.0</c:v>
                </c:pt>
                <c:pt idx="214">
                  <c:v>430300.0</c:v>
                </c:pt>
                <c:pt idx="215">
                  <c:v>429700.0</c:v>
                </c:pt>
                <c:pt idx="216">
                  <c:v>429860.0</c:v>
                </c:pt>
                <c:pt idx="217">
                  <c:v>429760.0</c:v>
                </c:pt>
                <c:pt idx="218">
                  <c:v>429700.0</c:v>
                </c:pt>
                <c:pt idx="219">
                  <c:v>429280.0</c:v>
                </c:pt>
                <c:pt idx="220">
                  <c:v>429280.0</c:v>
                </c:pt>
                <c:pt idx="221">
                  <c:v>429680.0</c:v>
                </c:pt>
                <c:pt idx="222">
                  <c:v>429620.0</c:v>
                </c:pt>
                <c:pt idx="223">
                  <c:v>429500.0</c:v>
                </c:pt>
                <c:pt idx="224">
                  <c:v>429380.0</c:v>
                </c:pt>
                <c:pt idx="225">
                  <c:v>429380.0</c:v>
                </c:pt>
                <c:pt idx="226">
                  <c:v>429500.0</c:v>
                </c:pt>
                <c:pt idx="227">
                  <c:v>429520.0</c:v>
                </c:pt>
                <c:pt idx="228">
                  <c:v>429680.0</c:v>
                </c:pt>
                <c:pt idx="229">
                  <c:v>429780.0</c:v>
                </c:pt>
                <c:pt idx="230">
                  <c:v>430060.0</c:v>
                </c:pt>
                <c:pt idx="231">
                  <c:v>430300.0</c:v>
                </c:pt>
                <c:pt idx="232">
                  <c:v>430440.0</c:v>
                </c:pt>
                <c:pt idx="233">
                  <c:v>430620.0</c:v>
                </c:pt>
                <c:pt idx="234">
                  <c:v>430620.0</c:v>
                </c:pt>
                <c:pt idx="235">
                  <c:v>430700.0</c:v>
                </c:pt>
                <c:pt idx="236">
                  <c:v>430680.0</c:v>
                </c:pt>
                <c:pt idx="237">
                  <c:v>430760.0</c:v>
                </c:pt>
                <c:pt idx="238">
                  <c:v>430580.0</c:v>
                </c:pt>
                <c:pt idx="239">
                  <c:v>430480.0</c:v>
                </c:pt>
                <c:pt idx="240">
                  <c:v>430440.0</c:v>
                </c:pt>
                <c:pt idx="241">
                  <c:v>430840.0</c:v>
                </c:pt>
                <c:pt idx="242">
                  <c:v>430940.0</c:v>
                </c:pt>
                <c:pt idx="243">
                  <c:v>431040.0</c:v>
                </c:pt>
                <c:pt idx="244">
                  <c:v>430540.0</c:v>
                </c:pt>
                <c:pt idx="245">
                  <c:v>430260.0</c:v>
                </c:pt>
                <c:pt idx="246">
                  <c:v>430060.0</c:v>
                </c:pt>
                <c:pt idx="247">
                  <c:v>430300.0</c:v>
                </c:pt>
                <c:pt idx="248">
                  <c:v>430340.0</c:v>
                </c:pt>
                <c:pt idx="249">
                  <c:v>430080.0</c:v>
                </c:pt>
                <c:pt idx="250">
                  <c:v>429740.0</c:v>
                </c:pt>
                <c:pt idx="251">
                  <c:v>429920.0</c:v>
                </c:pt>
                <c:pt idx="252">
                  <c:v>430100.0</c:v>
                </c:pt>
                <c:pt idx="253">
                  <c:v>430460.0</c:v>
                </c:pt>
                <c:pt idx="254">
                  <c:v>430520.0</c:v>
                </c:pt>
                <c:pt idx="255">
                  <c:v>430800.0</c:v>
                </c:pt>
                <c:pt idx="256">
                  <c:v>430860.0</c:v>
                </c:pt>
                <c:pt idx="257">
                  <c:v>430440.0</c:v>
                </c:pt>
                <c:pt idx="258">
                  <c:v>430280.0</c:v>
                </c:pt>
                <c:pt idx="259">
                  <c:v>430220.0</c:v>
                </c:pt>
                <c:pt idx="260">
                  <c:v>430420.0</c:v>
                </c:pt>
                <c:pt idx="261">
                  <c:v>430200.0</c:v>
                </c:pt>
                <c:pt idx="262">
                  <c:v>429720.0</c:v>
                </c:pt>
                <c:pt idx="263">
                  <c:v>429700.0</c:v>
                </c:pt>
                <c:pt idx="264">
                  <c:v>429880.0</c:v>
                </c:pt>
                <c:pt idx="265">
                  <c:v>430100.0</c:v>
                </c:pt>
                <c:pt idx="266">
                  <c:v>430180.0</c:v>
                </c:pt>
                <c:pt idx="267">
                  <c:v>430320.0</c:v>
                </c:pt>
                <c:pt idx="268">
                  <c:v>430360.0</c:v>
                </c:pt>
                <c:pt idx="269">
                  <c:v>430240.0</c:v>
                </c:pt>
                <c:pt idx="270">
                  <c:v>429860.0</c:v>
                </c:pt>
                <c:pt idx="271">
                  <c:v>430000.0</c:v>
                </c:pt>
                <c:pt idx="272">
                  <c:v>430160.0</c:v>
                </c:pt>
                <c:pt idx="273">
                  <c:v>430380.0</c:v>
                </c:pt>
                <c:pt idx="274">
                  <c:v>430480.0</c:v>
                </c:pt>
                <c:pt idx="275">
                  <c:v>430620.0</c:v>
                </c:pt>
                <c:pt idx="276">
                  <c:v>430520.0</c:v>
                </c:pt>
                <c:pt idx="277">
                  <c:v>430460.0</c:v>
                </c:pt>
                <c:pt idx="278">
                  <c:v>430480.0</c:v>
                </c:pt>
                <c:pt idx="279">
                  <c:v>430600.0</c:v>
                </c:pt>
                <c:pt idx="280">
                  <c:v>430700.0</c:v>
                </c:pt>
                <c:pt idx="281">
                  <c:v>430520.0</c:v>
                </c:pt>
                <c:pt idx="282">
                  <c:v>430700.0</c:v>
                </c:pt>
                <c:pt idx="283">
                  <c:v>430780.0</c:v>
                </c:pt>
                <c:pt idx="284">
                  <c:v>430980.0</c:v>
                </c:pt>
                <c:pt idx="285">
                  <c:v>431000.0</c:v>
                </c:pt>
                <c:pt idx="286">
                  <c:v>431160.0</c:v>
                </c:pt>
                <c:pt idx="287">
                  <c:v>431140.0</c:v>
                </c:pt>
                <c:pt idx="288">
                  <c:v>431240.0</c:v>
                </c:pt>
                <c:pt idx="289">
                  <c:v>431000.0</c:v>
                </c:pt>
                <c:pt idx="290">
                  <c:v>430920.0</c:v>
                </c:pt>
                <c:pt idx="291">
                  <c:v>430640.0</c:v>
                </c:pt>
                <c:pt idx="292">
                  <c:v>430780.0</c:v>
                </c:pt>
                <c:pt idx="293">
                  <c:v>430940.0</c:v>
                </c:pt>
                <c:pt idx="294">
                  <c:v>431320.0</c:v>
                </c:pt>
                <c:pt idx="295">
                  <c:v>431400.0</c:v>
                </c:pt>
                <c:pt idx="296">
                  <c:v>431640.0</c:v>
                </c:pt>
                <c:pt idx="297">
                  <c:v>431660.0</c:v>
                </c:pt>
                <c:pt idx="298">
                  <c:v>431680.0</c:v>
                </c:pt>
                <c:pt idx="299">
                  <c:v>431580.0</c:v>
                </c:pt>
                <c:pt idx="300">
                  <c:v>431580.0</c:v>
                </c:pt>
                <c:pt idx="301">
                  <c:v>431600.0</c:v>
                </c:pt>
                <c:pt idx="302">
                  <c:v>431600.0</c:v>
                </c:pt>
                <c:pt idx="303">
                  <c:v>431700.0</c:v>
                </c:pt>
                <c:pt idx="304">
                  <c:v>431460.0</c:v>
                </c:pt>
                <c:pt idx="305">
                  <c:v>431100.0</c:v>
                </c:pt>
                <c:pt idx="306">
                  <c:v>430640.0</c:v>
                </c:pt>
                <c:pt idx="307">
                  <c:v>430800.0</c:v>
                </c:pt>
                <c:pt idx="308">
                  <c:v>430920.0</c:v>
                </c:pt>
                <c:pt idx="309">
                  <c:v>431040.0</c:v>
                </c:pt>
                <c:pt idx="310">
                  <c:v>431320.0</c:v>
                </c:pt>
                <c:pt idx="311">
                  <c:v>431840.0</c:v>
                </c:pt>
                <c:pt idx="312">
                  <c:v>431960.0</c:v>
                </c:pt>
                <c:pt idx="313">
                  <c:v>432080.0</c:v>
                </c:pt>
                <c:pt idx="314">
                  <c:v>432040.0</c:v>
                </c:pt>
                <c:pt idx="315">
                  <c:v>432260.0</c:v>
                </c:pt>
                <c:pt idx="316">
                  <c:v>431760.0</c:v>
                </c:pt>
                <c:pt idx="317">
                  <c:v>431320.0</c:v>
                </c:pt>
                <c:pt idx="318">
                  <c:v>431060.0</c:v>
                </c:pt>
                <c:pt idx="319">
                  <c:v>431120.0</c:v>
                </c:pt>
                <c:pt idx="320">
                  <c:v>431500.0</c:v>
                </c:pt>
                <c:pt idx="321">
                  <c:v>431940.0</c:v>
                </c:pt>
                <c:pt idx="322">
                  <c:v>432360.0</c:v>
                </c:pt>
                <c:pt idx="323">
                  <c:v>432260.0</c:v>
                </c:pt>
                <c:pt idx="324">
                  <c:v>431880.0</c:v>
                </c:pt>
                <c:pt idx="325">
                  <c:v>431620.0</c:v>
                </c:pt>
                <c:pt idx="326">
                  <c:v>432060.0</c:v>
                </c:pt>
                <c:pt idx="327">
                  <c:v>432240.0</c:v>
                </c:pt>
                <c:pt idx="328">
                  <c:v>432320.0</c:v>
                </c:pt>
                <c:pt idx="329">
                  <c:v>431900.0</c:v>
                </c:pt>
                <c:pt idx="330">
                  <c:v>432060.0</c:v>
                </c:pt>
                <c:pt idx="331">
                  <c:v>431980.0</c:v>
                </c:pt>
                <c:pt idx="332">
                  <c:v>432100.0</c:v>
                </c:pt>
                <c:pt idx="333">
                  <c:v>432060.0</c:v>
                </c:pt>
                <c:pt idx="334">
                  <c:v>432080.0</c:v>
                </c:pt>
                <c:pt idx="335">
                  <c:v>431980.0</c:v>
                </c:pt>
                <c:pt idx="336">
                  <c:v>431760.0</c:v>
                </c:pt>
                <c:pt idx="337">
                  <c:v>431840.0</c:v>
                </c:pt>
                <c:pt idx="338">
                  <c:v>432120.0</c:v>
                </c:pt>
                <c:pt idx="339">
                  <c:v>432240.0</c:v>
                </c:pt>
                <c:pt idx="340">
                  <c:v>432360.0</c:v>
                </c:pt>
                <c:pt idx="341">
                  <c:v>431800.0</c:v>
                </c:pt>
                <c:pt idx="342">
                  <c:v>431820.0</c:v>
                </c:pt>
                <c:pt idx="343">
                  <c:v>431920.0</c:v>
                </c:pt>
                <c:pt idx="344">
                  <c:v>432000.0</c:v>
                </c:pt>
                <c:pt idx="345">
                  <c:v>432000.0</c:v>
                </c:pt>
                <c:pt idx="346">
                  <c:v>431700.0</c:v>
                </c:pt>
                <c:pt idx="347">
                  <c:v>431980.0</c:v>
                </c:pt>
                <c:pt idx="348">
                  <c:v>431940.0</c:v>
                </c:pt>
                <c:pt idx="349">
                  <c:v>432060.0</c:v>
                </c:pt>
                <c:pt idx="350">
                  <c:v>431960.0</c:v>
                </c:pt>
                <c:pt idx="351">
                  <c:v>431960.0</c:v>
                </c:pt>
                <c:pt idx="352">
                  <c:v>432040.0</c:v>
                </c:pt>
                <c:pt idx="353">
                  <c:v>432240.0</c:v>
                </c:pt>
                <c:pt idx="354">
                  <c:v>432400.0</c:v>
                </c:pt>
                <c:pt idx="355">
                  <c:v>432320.0</c:v>
                </c:pt>
                <c:pt idx="356">
                  <c:v>432060.0</c:v>
                </c:pt>
                <c:pt idx="357">
                  <c:v>432060.0</c:v>
                </c:pt>
                <c:pt idx="358">
                  <c:v>432240.0</c:v>
                </c:pt>
                <c:pt idx="359">
                  <c:v>432760.0</c:v>
                </c:pt>
                <c:pt idx="360">
                  <c:v>432720.0</c:v>
                </c:pt>
                <c:pt idx="361">
                  <c:v>432500.0</c:v>
                </c:pt>
                <c:pt idx="362">
                  <c:v>432380.0</c:v>
                </c:pt>
                <c:pt idx="363">
                  <c:v>432620.0</c:v>
                </c:pt>
                <c:pt idx="364">
                  <c:v>432780.0</c:v>
                </c:pt>
                <c:pt idx="365">
                  <c:v>432540.0</c:v>
                </c:pt>
                <c:pt idx="366">
                  <c:v>432260.0</c:v>
                </c:pt>
                <c:pt idx="367">
                  <c:v>432500.0</c:v>
                </c:pt>
                <c:pt idx="368">
                  <c:v>432580.0</c:v>
                </c:pt>
                <c:pt idx="369">
                  <c:v>432520.0</c:v>
                </c:pt>
                <c:pt idx="370">
                  <c:v>432500.0</c:v>
                </c:pt>
                <c:pt idx="371">
                  <c:v>432280.0</c:v>
                </c:pt>
                <c:pt idx="372">
                  <c:v>432300.0</c:v>
                </c:pt>
                <c:pt idx="373">
                  <c:v>432040.0</c:v>
                </c:pt>
                <c:pt idx="374">
                  <c:v>432060.0</c:v>
                </c:pt>
                <c:pt idx="375">
                  <c:v>432360.0</c:v>
                </c:pt>
                <c:pt idx="376">
                  <c:v>432360.0</c:v>
                </c:pt>
                <c:pt idx="377">
                  <c:v>432400.0</c:v>
                </c:pt>
                <c:pt idx="378">
                  <c:v>432240.0</c:v>
                </c:pt>
                <c:pt idx="379">
                  <c:v>432340.0</c:v>
                </c:pt>
                <c:pt idx="380">
                  <c:v>432940.0</c:v>
                </c:pt>
                <c:pt idx="381">
                  <c:v>433380.0</c:v>
                </c:pt>
                <c:pt idx="382">
                  <c:v>433560.0</c:v>
                </c:pt>
                <c:pt idx="383">
                  <c:v>433180.0</c:v>
                </c:pt>
                <c:pt idx="384">
                  <c:v>433040.0</c:v>
                </c:pt>
                <c:pt idx="385">
                  <c:v>432940.0</c:v>
                </c:pt>
                <c:pt idx="386">
                  <c:v>433220.0</c:v>
                </c:pt>
                <c:pt idx="387">
                  <c:v>432980.0</c:v>
                </c:pt>
                <c:pt idx="388">
                  <c:v>433200.0</c:v>
                </c:pt>
                <c:pt idx="389">
                  <c:v>433040.0</c:v>
                </c:pt>
                <c:pt idx="390">
                  <c:v>433440.0</c:v>
                </c:pt>
                <c:pt idx="391">
                  <c:v>433180.0</c:v>
                </c:pt>
                <c:pt idx="392">
                  <c:v>433080.0</c:v>
                </c:pt>
                <c:pt idx="393">
                  <c:v>432840.0</c:v>
                </c:pt>
                <c:pt idx="394">
                  <c:v>432860.0</c:v>
                </c:pt>
                <c:pt idx="395">
                  <c:v>432800.0</c:v>
                </c:pt>
                <c:pt idx="396">
                  <c:v>432440.0</c:v>
                </c:pt>
                <c:pt idx="397">
                  <c:v>432600.0</c:v>
                </c:pt>
                <c:pt idx="398">
                  <c:v>432520.0</c:v>
                </c:pt>
                <c:pt idx="399">
                  <c:v>432940.0</c:v>
                </c:pt>
                <c:pt idx="400">
                  <c:v>432940.0</c:v>
                </c:pt>
                <c:pt idx="401">
                  <c:v>433060.0</c:v>
                </c:pt>
                <c:pt idx="402">
                  <c:v>433020.0</c:v>
                </c:pt>
                <c:pt idx="403">
                  <c:v>432820.0</c:v>
                </c:pt>
                <c:pt idx="404">
                  <c:v>432780.0</c:v>
                </c:pt>
                <c:pt idx="405">
                  <c:v>433200.0</c:v>
                </c:pt>
                <c:pt idx="406">
                  <c:v>433380.0</c:v>
                </c:pt>
                <c:pt idx="407">
                  <c:v>433260.0</c:v>
                </c:pt>
                <c:pt idx="408">
                  <c:v>432760.0</c:v>
                </c:pt>
                <c:pt idx="409">
                  <c:v>432360.0</c:v>
                </c:pt>
                <c:pt idx="410">
                  <c:v>432360.0</c:v>
                </c:pt>
                <c:pt idx="411">
                  <c:v>432240.0</c:v>
                </c:pt>
                <c:pt idx="412">
                  <c:v>432440.0</c:v>
                </c:pt>
                <c:pt idx="413">
                  <c:v>432660.0</c:v>
                </c:pt>
                <c:pt idx="414">
                  <c:v>432500.0</c:v>
                </c:pt>
                <c:pt idx="415">
                  <c:v>432320.0</c:v>
                </c:pt>
                <c:pt idx="416">
                  <c:v>432160.0</c:v>
                </c:pt>
                <c:pt idx="417">
                  <c:v>432560.0</c:v>
                </c:pt>
                <c:pt idx="418">
                  <c:v>432840.0</c:v>
                </c:pt>
                <c:pt idx="419">
                  <c:v>432780.0</c:v>
                </c:pt>
                <c:pt idx="420">
                  <c:v>432540.0</c:v>
                </c:pt>
                <c:pt idx="421">
                  <c:v>432440.0</c:v>
                </c:pt>
                <c:pt idx="422">
                  <c:v>432720.0</c:v>
                </c:pt>
                <c:pt idx="423">
                  <c:v>432800.0</c:v>
                </c:pt>
                <c:pt idx="424">
                  <c:v>432960.0</c:v>
                </c:pt>
                <c:pt idx="425">
                  <c:v>433280.0</c:v>
                </c:pt>
                <c:pt idx="426">
                  <c:v>433640.0</c:v>
                </c:pt>
                <c:pt idx="427">
                  <c:v>433720.0</c:v>
                </c:pt>
                <c:pt idx="428">
                  <c:v>433480.0</c:v>
                </c:pt>
                <c:pt idx="429">
                  <c:v>433300.0</c:v>
                </c:pt>
                <c:pt idx="430">
                  <c:v>433340.0</c:v>
                </c:pt>
                <c:pt idx="431">
                  <c:v>433200.0</c:v>
                </c:pt>
                <c:pt idx="432">
                  <c:v>433020.0</c:v>
                </c:pt>
                <c:pt idx="433">
                  <c:v>432840.0</c:v>
                </c:pt>
                <c:pt idx="434">
                  <c:v>433020.0</c:v>
                </c:pt>
                <c:pt idx="435">
                  <c:v>433080.0</c:v>
                </c:pt>
                <c:pt idx="436">
                  <c:v>433060.0</c:v>
                </c:pt>
                <c:pt idx="437">
                  <c:v>433120.0</c:v>
                </c:pt>
                <c:pt idx="438">
                  <c:v>433000.0</c:v>
                </c:pt>
                <c:pt idx="439">
                  <c:v>433060.0</c:v>
                </c:pt>
                <c:pt idx="440">
                  <c:v>432860.0</c:v>
                </c:pt>
                <c:pt idx="441">
                  <c:v>433040.0</c:v>
                </c:pt>
                <c:pt idx="442">
                  <c:v>433180.0</c:v>
                </c:pt>
                <c:pt idx="443">
                  <c:v>433240.0</c:v>
                </c:pt>
                <c:pt idx="444">
                  <c:v>433160.0</c:v>
                </c:pt>
                <c:pt idx="445">
                  <c:v>433020.0</c:v>
                </c:pt>
                <c:pt idx="446">
                  <c:v>432840.0</c:v>
                </c:pt>
                <c:pt idx="447">
                  <c:v>432840.0</c:v>
                </c:pt>
                <c:pt idx="448">
                  <c:v>432860.0</c:v>
                </c:pt>
                <c:pt idx="449">
                  <c:v>433420.0</c:v>
                </c:pt>
                <c:pt idx="450">
                  <c:v>433760.0</c:v>
                </c:pt>
                <c:pt idx="451">
                  <c:v>433780.0</c:v>
                </c:pt>
                <c:pt idx="452">
                  <c:v>433560.0</c:v>
                </c:pt>
                <c:pt idx="453">
                  <c:v>433680.0</c:v>
                </c:pt>
                <c:pt idx="454">
                  <c:v>433880.0</c:v>
                </c:pt>
                <c:pt idx="455">
                  <c:v>433940.0</c:v>
                </c:pt>
                <c:pt idx="456">
                  <c:v>433820.0</c:v>
                </c:pt>
                <c:pt idx="457">
                  <c:v>433700.0</c:v>
                </c:pt>
                <c:pt idx="458">
                  <c:v>433600.0</c:v>
                </c:pt>
                <c:pt idx="459">
                  <c:v>433600.0</c:v>
                </c:pt>
                <c:pt idx="460">
                  <c:v>433400.0</c:v>
                </c:pt>
                <c:pt idx="461">
                  <c:v>433280.0</c:v>
                </c:pt>
                <c:pt idx="462">
                  <c:v>433300.0</c:v>
                </c:pt>
                <c:pt idx="463">
                  <c:v>433360.0</c:v>
                </c:pt>
                <c:pt idx="464">
                  <c:v>433460.0</c:v>
                </c:pt>
                <c:pt idx="465">
                  <c:v>433120.0</c:v>
                </c:pt>
                <c:pt idx="466">
                  <c:v>432980.0</c:v>
                </c:pt>
                <c:pt idx="467">
                  <c:v>432740.0</c:v>
                </c:pt>
                <c:pt idx="468">
                  <c:v>432860.0</c:v>
                </c:pt>
                <c:pt idx="469">
                  <c:v>433000.0</c:v>
                </c:pt>
                <c:pt idx="470">
                  <c:v>433460.0</c:v>
                </c:pt>
                <c:pt idx="471">
                  <c:v>433700.0</c:v>
                </c:pt>
                <c:pt idx="472">
                  <c:v>433880.0</c:v>
                </c:pt>
                <c:pt idx="473">
                  <c:v>433620.0</c:v>
                </c:pt>
                <c:pt idx="474">
                  <c:v>433220.0</c:v>
                </c:pt>
                <c:pt idx="475">
                  <c:v>432900.0</c:v>
                </c:pt>
                <c:pt idx="476">
                  <c:v>432820.0</c:v>
                </c:pt>
                <c:pt idx="477">
                  <c:v>432920.0</c:v>
                </c:pt>
                <c:pt idx="478">
                  <c:v>433260.0</c:v>
                </c:pt>
                <c:pt idx="479">
                  <c:v>433120.0</c:v>
                </c:pt>
                <c:pt idx="480">
                  <c:v>433200.0</c:v>
                </c:pt>
                <c:pt idx="481">
                  <c:v>432880.0</c:v>
                </c:pt>
                <c:pt idx="482">
                  <c:v>432880.0</c:v>
                </c:pt>
                <c:pt idx="483">
                  <c:v>432980.0</c:v>
                </c:pt>
                <c:pt idx="484">
                  <c:v>432940.0</c:v>
                </c:pt>
                <c:pt idx="485">
                  <c:v>432980.0</c:v>
                </c:pt>
                <c:pt idx="486">
                  <c:v>432960.0</c:v>
                </c:pt>
                <c:pt idx="487">
                  <c:v>433280.0</c:v>
                </c:pt>
                <c:pt idx="488">
                  <c:v>433200.0</c:v>
                </c:pt>
                <c:pt idx="489">
                  <c:v>433100.0</c:v>
                </c:pt>
                <c:pt idx="490">
                  <c:v>432940.0</c:v>
                </c:pt>
                <c:pt idx="491">
                  <c:v>433080.0</c:v>
                </c:pt>
                <c:pt idx="492">
                  <c:v>432800.0</c:v>
                </c:pt>
                <c:pt idx="493">
                  <c:v>432980.0</c:v>
                </c:pt>
                <c:pt idx="494">
                  <c:v>432860.0</c:v>
                </c:pt>
                <c:pt idx="495">
                  <c:v>432980.0</c:v>
                </c:pt>
                <c:pt idx="496">
                  <c:v>432420.0</c:v>
                </c:pt>
                <c:pt idx="497">
                  <c:v>432540.0</c:v>
                </c:pt>
                <c:pt idx="498">
                  <c:v>432860.0</c:v>
                </c:pt>
                <c:pt idx="499">
                  <c:v>433340.0</c:v>
                </c:pt>
                <c:pt idx="500">
                  <c:v>433160.0</c:v>
                </c:pt>
                <c:pt idx="501">
                  <c:v>432940.0</c:v>
                </c:pt>
                <c:pt idx="502">
                  <c:v>433000.0</c:v>
                </c:pt>
                <c:pt idx="503">
                  <c:v>433360.0</c:v>
                </c:pt>
                <c:pt idx="504">
                  <c:v>433560.0</c:v>
                </c:pt>
                <c:pt idx="505">
                  <c:v>433420.0</c:v>
                </c:pt>
                <c:pt idx="506">
                  <c:v>433160.0</c:v>
                </c:pt>
                <c:pt idx="507">
                  <c:v>433000.0</c:v>
                </c:pt>
                <c:pt idx="508">
                  <c:v>433080.0</c:v>
                </c:pt>
                <c:pt idx="509">
                  <c:v>433200.0</c:v>
                </c:pt>
                <c:pt idx="510">
                  <c:v>433740.0</c:v>
                </c:pt>
                <c:pt idx="511">
                  <c:v>433860.0</c:v>
                </c:pt>
                <c:pt idx="512">
                  <c:v>434020.0</c:v>
                </c:pt>
                <c:pt idx="513">
                  <c:v>433560.0</c:v>
                </c:pt>
                <c:pt idx="514">
                  <c:v>433380.0</c:v>
                </c:pt>
                <c:pt idx="515">
                  <c:v>433260.0</c:v>
                </c:pt>
                <c:pt idx="516">
                  <c:v>433220.0</c:v>
                </c:pt>
                <c:pt idx="517">
                  <c:v>433220.0</c:v>
                </c:pt>
                <c:pt idx="518">
                  <c:v>433020.0</c:v>
                </c:pt>
                <c:pt idx="519">
                  <c:v>432920.0</c:v>
                </c:pt>
                <c:pt idx="520">
                  <c:v>432980.0</c:v>
                </c:pt>
                <c:pt idx="521">
                  <c:v>433180.0</c:v>
                </c:pt>
                <c:pt idx="522">
                  <c:v>433460.0</c:v>
                </c:pt>
                <c:pt idx="523">
                  <c:v>433660.0</c:v>
                </c:pt>
                <c:pt idx="524">
                  <c:v>433480.0</c:v>
                </c:pt>
                <c:pt idx="525">
                  <c:v>433500.0</c:v>
                </c:pt>
                <c:pt idx="526">
                  <c:v>433060.0</c:v>
                </c:pt>
                <c:pt idx="527">
                  <c:v>432840.0</c:v>
                </c:pt>
                <c:pt idx="528">
                  <c:v>432540.0</c:v>
                </c:pt>
                <c:pt idx="529">
                  <c:v>432380.0</c:v>
                </c:pt>
                <c:pt idx="530">
                  <c:v>432600.0</c:v>
                </c:pt>
                <c:pt idx="531">
                  <c:v>432420.0</c:v>
                </c:pt>
                <c:pt idx="532">
                  <c:v>432720.0</c:v>
                </c:pt>
                <c:pt idx="533">
                  <c:v>433200.0</c:v>
                </c:pt>
                <c:pt idx="534">
                  <c:v>433620.0</c:v>
                </c:pt>
                <c:pt idx="535">
                  <c:v>433580.0</c:v>
                </c:pt>
                <c:pt idx="536">
                  <c:v>434000.0</c:v>
                </c:pt>
                <c:pt idx="537">
                  <c:v>434500.0</c:v>
                </c:pt>
                <c:pt idx="538">
                  <c:v>435080.0</c:v>
                </c:pt>
                <c:pt idx="539">
                  <c:v>434440.0</c:v>
                </c:pt>
                <c:pt idx="540">
                  <c:v>433980.0</c:v>
                </c:pt>
                <c:pt idx="541">
                  <c:v>433440.0</c:v>
                </c:pt>
                <c:pt idx="542">
                  <c:v>433400.0</c:v>
                </c:pt>
                <c:pt idx="543">
                  <c:v>433200.0</c:v>
                </c:pt>
                <c:pt idx="544">
                  <c:v>433100.0</c:v>
                </c:pt>
                <c:pt idx="545">
                  <c:v>432680.0</c:v>
                </c:pt>
                <c:pt idx="546">
                  <c:v>432560.0</c:v>
                </c:pt>
                <c:pt idx="547">
                  <c:v>432660.0</c:v>
                </c:pt>
                <c:pt idx="548">
                  <c:v>432700.0</c:v>
                </c:pt>
                <c:pt idx="549">
                  <c:v>432840.0</c:v>
                </c:pt>
                <c:pt idx="550">
                  <c:v>432960.0</c:v>
                </c:pt>
                <c:pt idx="551">
                  <c:v>433300.0</c:v>
                </c:pt>
                <c:pt idx="552">
                  <c:v>433340.0</c:v>
                </c:pt>
                <c:pt idx="553">
                  <c:v>433040.0</c:v>
                </c:pt>
                <c:pt idx="554">
                  <c:v>432620.0</c:v>
                </c:pt>
                <c:pt idx="555">
                  <c:v>432440.0</c:v>
                </c:pt>
                <c:pt idx="556">
                  <c:v>432760.0</c:v>
                </c:pt>
                <c:pt idx="557">
                  <c:v>432840.0</c:v>
                </c:pt>
                <c:pt idx="558">
                  <c:v>432980.0</c:v>
                </c:pt>
                <c:pt idx="559">
                  <c:v>433040.0</c:v>
                </c:pt>
                <c:pt idx="560">
                  <c:v>433380.0</c:v>
                </c:pt>
                <c:pt idx="561">
                  <c:v>433360.0</c:v>
                </c:pt>
                <c:pt idx="562">
                  <c:v>433160.0</c:v>
                </c:pt>
                <c:pt idx="563">
                  <c:v>433180.0</c:v>
                </c:pt>
                <c:pt idx="564">
                  <c:v>433360.0</c:v>
                </c:pt>
                <c:pt idx="565">
                  <c:v>433680.0</c:v>
                </c:pt>
                <c:pt idx="566">
                  <c:v>433660.0</c:v>
                </c:pt>
                <c:pt idx="567">
                  <c:v>433460.0</c:v>
                </c:pt>
                <c:pt idx="568">
                  <c:v>433180.0</c:v>
                </c:pt>
                <c:pt idx="569">
                  <c:v>432840.0</c:v>
                </c:pt>
                <c:pt idx="570">
                  <c:v>433100.0</c:v>
                </c:pt>
                <c:pt idx="571">
                  <c:v>433220.0</c:v>
                </c:pt>
                <c:pt idx="572">
                  <c:v>433360.0</c:v>
                </c:pt>
                <c:pt idx="573">
                  <c:v>433380.0</c:v>
                </c:pt>
                <c:pt idx="574">
                  <c:v>433640.0</c:v>
                </c:pt>
                <c:pt idx="575">
                  <c:v>434140.0</c:v>
                </c:pt>
                <c:pt idx="576">
                  <c:v>434120.0</c:v>
                </c:pt>
                <c:pt idx="577">
                  <c:v>434140.0</c:v>
                </c:pt>
                <c:pt idx="578">
                  <c:v>433980.0</c:v>
                </c:pt>
                <c:pt idx="579">
                  <c:v>433880.0</c:v>
                </c:pt>
                <c:pt idx="580">
                  <c:v>433660.0</c:v>
                </c:pt>
                <c:pt idx="581">
                  <c:v>433480.0</c:v>
                </c:pt>
                <c:pt idx="582">
                  <c:v>433460.0</c:v>
                </c:pt>
                <c:pt idx="583">
                  <c:v>433820.0</c:v>
                </c:pt>
                <c:pt idx="584">
                  <c:v>434220.0</c:v>
                </c:pt>
                <c:pt idx="585">
                  <c:v>434380.0</c:v>
                </c:pt>
                <c:pt idx="586">
                  <c:v>434280.0</c:v>
                </c:pt>
                <c:pt idx="587">
                  <c:v>434200.0</c:v>
                </c:pt>
                <c:pt idx="588">
                  <c:v>434280.0</c:v>
                </c:pt>
                <c:pt idx="589">
                  <c:v>434140.0</c:v>
                </c:pt>
                <c:pt idx="590">
                  <c:v>434080.0</c:v>
                </c:pt>
                <c:pt idx="591">
                  <c:v>434020.0</c:v>
                </c:pt>
                <c:pt idx="592">
                  <c:v>434180.0</c:v>
                </c:pt>
                <c:pt idx="593">
                  <c:v>434420.0</c:v>
                </c:pt>
                <c:pt idx="594">
                  <c:v>434540.0</c:v>
                </c:pt>
                <c:pt idx="595">
                  <c:v>434680.0</c:v>
                </c:pt>
                <c:pt idx="596">
                  <c:v>434480.0</c:v>
                </c:pt>
                <c:pt idx="597">
                  <c:v>434420.0</c:v>
                </c:pt>
                <c:pt idx="598">
                  <c:v>434400.0</c:v>
                </c:pt>
                <c:pt idx="599">
                  <c:v>434520.0</c:v>
                </c:pt>
                <c:pt idx="600">
                  <c:v>434440.0</c:v>
                </c:pt>
                <c:pt idx="601">
                  <c:v>434300.0</c:v>
                </c:pt>
                <c:pt idx="602">
                  <c:v>434320.0</c:v>
                </c:pt>
                <c:pt idx="603">
                  <c:v>434040.0</c:v>
                </c:pt>
                <c:pt idx="604">
                  <c:v>433960.0</c:v>
                </c:pt>
                <c:pt idx="605">
                  <c:v>433500.0</c:v>
                </c:pt>
                <c:pt idx="606">
                  <c:v>433640.0</c:v>
                </c:pt>
                <c:pt idx="607">
                  <c:v>433300.0</c:v>
                </c:pt>
                <c:pt idx="608">
                  <c:v>433240.0</c:v>
                </c:pt>
                <c:pt idx="609">
                  <c:v>433420.0</c:v>
                </c:pt>
                <c:pt idx="610">
                  <c:v>433460.0</c:v>
                </c:pt>
                <c:pt idx="611">
                  <c:v>433840.0</c:v>
                </c:pt>
                <c:pt idx="612">
                  <c:v>433460.0</c:v>
                </c:pt>
                <c:pt idx="613">
                  <c:v>433540.0</c:v>
                </c:pt>
                <c:pt idx="614">
                  <c:v>433300.0</c:v>
                </c:pt>
                <c:pt idx="615">
                  <c:v>433600.0</c:v>
                </c:pt>
                <c:pt idx="616">
                  <c:v>433340.0</c:v>
                </c:pt>
                <c:pt idx="617">
                  <c:v>432920.0</c:v>
                </c:pt>
                <c:pt idx="618">
                  <c:v>432380.0</c:v>
                </c:pt>
                <c:pt idx="619">
                  <c:v>432560.0</c:v>
                </c:pt>
                <c:pt idx="620">
                  <c:v>432720.0</c:v>
                </c:pt>
                <c:pt idx="621">
                  <c:v>432560.0</c:v>
                </c:pt>
                <c:pt idx="622">
                  <c:v>432620.0</c:v>
                </c:pt>
                <c:pt idx="623">
                  <c:v>432640.0</c:v>
                </c:pt>
                <c:pt idx="624">
                  <c:v>433060.0</c:v>
                </c:pt>
                <c:pt idx="625">
                  <c:v>432520.0</c:v>
                </c:pt>
                <c:pt idx="626">
                  <c:v>432240.0</c:v>
                </c:pt>
                <c:pt idx="627">
                  <c:v>431720.0</c:v>
                </c:pt>
                <c:pt idx="628">
                  <c:v>431520.0</c:v>
                </c:pt>
                <c:pt idx="629">
                  <c:v>431380.0</c:v>
                </c:pt>
                <c:pt idx="630">
                  <c:v>431460.0</c:v>
                </c:pt>
                <c:pt idx="631">
                  <c:v>431380.0</c:v>
                </c:pt>
                <c:pt idx="632">
                  <c:v>430900.0</c:v>
                </c:pt>
                <c:pt idx="633">
                  <c:v>430720.0</c:v>
                </c:pt>
                <c:pt idx="634">
                  <c:v>430560.0</c:v>
                </c:pt>
                <c:pt idx="635">
                  <c:v>430620.0</c:v>
                </c:pt>
                <c:pt idx="636">
                  <c:v>430380.0</c:v>
                </c:pt>
                <c:pt idx="637">
                  <c:v>430380.0</c:v>
                </c:pt>
                <c:pt idx="638">
                  <c:v>430520.0</c:v>
                </c:pt>
                <c:pt idx="639">
                  <c:v>430400.0</c:v>
                </c:pt>
                <c:pt idx="640">
                  <c:v>430660.0</c:v>
                </c:pt>
                <c:pt idx="641">
                  <c:v>430500.0</c:v>
                </c:pt>
                <c:pt idx="642">
                  <c:v>430580.0</c:v>
                </c:pt>
                <c:pt idx="643">
                  <c:v>430340.0</c:v>
                </c:pt>
                <c:pt idx="644">
                  <c:v>430020.0</c:v>
                </c:pt>
                <c:pt idx="645">
                  <c:v>429780.0</c:v>
                </c:pt>
                <c:pt idx="646">
                  <c:v>429480.0</c:v>
                </c:pt>
                <c:pt idx="647">
                  <c:v>429540.0</c:v>
                </c:pt>
                <c:pt idx="648">
                  <c:v>429400.0</c:v>
                </c:pt>
                <c:pt idx="649">
                  <c:v>429660.0</c:v>
                </c:pt>
                <c:pt idx="650">
                  <c:v>430140.0</c:v>
                </c:pt>
                <c:pt idx="651">
                  <c:v>430180.0</c:v>
                </c:pt>
                <c:pt idx="652">
                  <c:v>429740.0</c:v>
                </c:pt>
                <c:pt idx="653">
                  <c:v>428940.0</c:v>
                </c:pt>
                <c:pt idx="654">
                  <c:v>428540.0</c:v>
                </c:pt>
                <c:pt idx="655">
                  <c:v>428280.0</c:v>
                </c:pt>
                <c:pt idx="656">
                  <c:v>428200.0</c:v>
                </c:pt>
                <c:pt idx="657">
                  <c:v>428520.0</c:v>
                </c:pt>
                <c:pt idx="658">
                  <c:v>428780.0</c:v>
                </c:pt>
                <c:pt idx="659">
                  <c:v>428700.0</c:v>
                </c:pt>
                <c:pt idx="660">
                  <c:v>428180.0</c:v>
                </c:pt>
                <c:pt idx="661">
                  <c:v>427880.0</c:v>
                </c:pt>
                <c:pt idx="662">
                  <c:v>427900.0</c:v>
                </c:pt>
                <c:pt idx="663">
                  <c:v>429200.0</c:v>
                </c:pt>
                <c:pt idx="664">
                  <c:v>429240.0</c:v>
                </c:pt>
                <c:pt idx="665">
                  <c:v>429000.0</c:v>
                </c:pt>
                <c:pt idx="666">
                  <c:v>428200.0</c:v>
                </c:pt>
                <c:pt idx="667">
                  <c:v>428180.0</c:v>
                </c:pt>
                <c:pt idx="668">
                  <c:v>428900.0</c:v>
                </c:pt>
                <c:pt idx="669">
                  <c:v>428720.0</c:v>
                </c:pt>
                <c:pt idx="670">
                  <c:v>428820.0</c:v>
                </c:pt>
                <c:pt idx="671">
                  <c:v>428740.0</c:v>
                </c:pt>
                <c:pt idx="672">
                  <c:v>429340.0</c:v>
                </c:pt>
                <c:pt idx="673">
                  <c:v>429580.0</c:v>
                </c:pt>
                <c:pt idx="674">
                  <c:v>429820.0</c:v>
                </c:pt>
                <c:pt idx="675">
                  <c:v>430540.0</c:v>
                </c:pt>
                <c:pt idx="676">
                  <c:v>430180.0</c:v>
                </c:pt>
                <c:pt idx="677">
                  <c:v>431380.0</c:v>
                </c:pt>
                <c:pt idx="678">
                  <c:v>431060.0</c:v>
                </c:pt>
                <c:pt idx="679">
                  <c:v>431920.0</c:v>
                </c:pt>
                <c:pt idx="680">
                  <c:v>430400.0</c:v>
                </c:pt>
                <c:pt idx="681">
                  <c:v>430320.0</c:v>
                </c:pt>
                <c:pt idx="682">
                  <c:v>430140.0</c:v>
                </c:pt>
                <c:pt idx="683">
                  <c:v>429980.0</c:v>
                </c:pt>
                <c:pt idx="684">
                  <c:v>430380.0</c:v>
                </c:pt>
                <c:pt idx="685">
                  <c:v>430280.0</c:v>
                </c:pt>
                <c:pt idx="686">
                  <c:v>430720.0</c:v>
                </c:pt>
                <c:pt idx="687">
                  <c:v>430140.0</c:v>
                </c:pt>
                <c:pt idx="688">
                  <c:v>430600.0</c:v>
                </c:pt>
                <c:pt idx="689">
                  <c:v>431280.0</c:v>
                </c:pt>
                <c:pt idx="690">
                  <c:v>430760.0</c:v>
                </c:pt>
                <c:pt idx="691">
                  <c:v>430780.0</c:v>
                </c:pt>
                <c:pt idx="692">
                  <c:v>430060.0</c:v>
                </c:pt>
                <c:pt idx="693">
                  <c:v>430020.0</c:v>
                </c:pt>
                <c:pt idx="694">
                  <c:v>430500.0</c:v>
                </c:pt>
                <c:pt idx="695">
                  <c:v>430880.0</c:v>
                </c:pt>
                <c:pt idx="696">
                  <c:v>431100.0</c:v>
                </c:pt>
                <c:pt idx="697">
                  <c:v>430120.0</c:v>
                </c:pt>
                <c:pt idx="698">
                  <c:v>429580.0</c:v>
                </c:pt>
                <c:pt idx="699">
                  <c:v>429660.0</c:v>
                </c:pt>
                <c:pt idx="700">
                  <c:v>429620.0</c:v>
                </c:pt>
                <c:pt idx="701">
                  <c:v>429920.0</c:v>
                </c:pt>
                <c:pt idx="702">
                  <c:v>430840.0</c:v>
                </c:pt>
                <c:pt idx="703">
                  <c:v>431240.0</c:v>
                </c:pt>
                <c:pt idx="704">
                  <c:v>431020.0</c:v>
                </c:pt>
                <c:pt idx="705">
                  <c:v>430440.0</c:v>
                </c:pt>
                <c:pt idx="706">
                  <c:v>430440.0</c:v>
                </c:pt>
                <c:pt idx="707">
                  <c:v>430580.0</c:v>
                </c:pt>
                <c:pt idx="708">
                  <c:v>430340.0</c:v>
                </c:pt>
                <c:pt idx="709">
                  <c:v>431020.0</c:v>
                </c:pt>
                <c:pt idx="710">
                  <c:v>431280.0</c:v>
                </c:pt>
                <c:pt idx="711">
                  <c:v>431760.0</c:v>
                </c:pt>
                <c:pt idx="712">
                  <c:v>431620.0</c:v>
                </c:pt>
                <c:pt idx="713">
                  <c:v>431260.0</c:v>
                </c:pt>
                <c:pt idx="714">
                  <c:v>431180.0</c:v>
                </c:pt>
                <c:pt idx="715">
                  <c:v>430640.0</c:v>
                </c:pt>
                <c:pt idx="716">
                  <c:v>431160.0</c:v>
                </c:pt>
                <c:pt idx="717">
                  <c:v>431700.0</c:v>
                </c:pt>
                <c:pt idx="718">
                  <c:v>431840.0</c:v>
                </c:pt>
                <c:pt idx="719">
                  <c:v>431700.0</c:v>
                </c:pt>
                <c:pt idx="720">
                  <c:v>431460.0</c:v>
                </c:pt>
                <c:pt idx="721">
                  <c:v>431540.0</c:v>
                </c:pt>
                <c:pt idx="722">
                  <c:v>431840.0</c:v>
                </c:pt>
                <c:pt idx="723">
                  <c:v>431520.0</c:v>
                </c:pt>
                <c:pt idx="724">
                  <c:v>431580.0</c:v>
                </c:pt>
                <c:pt idx="725">
                  <c:v>431480.0</c:v>
                </c:pt>
                <c:pt idx="726">
                  <c:v>431540.0</c:v>
                </c:pt>
                <c:pt idx="727">
                  <c:v>431480.0</c:v>
                </c:pt>
                <c:pt idx="728">
                  <c:v>431300.0</c:v>
                </c:pt>
                <c:pt idx="729">
                  <c:v>431380.0</c:v>
                </c:pt>
                <c:pt idx="730">
                  <c:v>431500.0</c:v>
                </c:pt>
                <c:pt idx="731">
                  <c:v>431740.0</c:v>
                </c:pt>
                <c:pt idx="732">
                  <c:v>432460.0</c:v>
                </c:pt>
                <c:pt idx="733">
                  <c:v>432420.0</c:v>
                </c:pt>
                <c:pt idx="734">
                  <c:v>432460.0</c:v>
                </c:pt>
                <c:pt idx="735">
                  <c:v>431800.0</c:v>
                </c:pt>
                <c:pt idx="736">
                  <c:v>432080.0</c:v>
                </c:pt>
                <c:pt idx="737">
                  <c:v>432260.0</c:v>
                </c:pt>
                <c:pt idx="738">
                  <c:v>432360.0</c:v>
                </c:pt>
                <c:pt idx="739">
                  <c:v>432900.0</c:v>
                </c:pt>
                <c:pt idx="740">
                  <c:v>432900.0</c:v>
                </c:pt>
                <c:pt idx="741">
                  <c:v>434140.0</c:v>
                </c:pt>
                <c:pt idx="742">
                  <c:v>434080.0</c:v>
                </c:pt>
                <c:pt idx="743">
                  <c:v>434260.0</c:v>
                </c:pt>
                <c:pt idx="744">
                  <c:v>433320.0</c:v>
                </c:pt>
                <c:pt idx="745">
                  <c:v>433400.0</c:v>
                </c:pt>
                <c:pt idx="746">
                  <c:v>433760.0</c:v>
                </c:pt>
                <c:pt idx="747">
                  <c:v>433720.0</c:v>
                </c:pt>
                <c:pt idx="748">
                  <c:v>433620.0</c:v>
                </c:pt>
                <c:pt idx="749">
                  <c:v>433560.0</c:v>
                </c:pt>
                <c:pt idx="750">
                  <c:v>434100.0</c:v>
                </c:pt>
                <c:pt idx="751">
                  <c:v>434300.0</c:v>
                </c:pt>
                <c:pt idx="752">
                  <c:v>434700.0</c:v>
                </c:pt>
                <c:pt idx="753">
                  <c:v>434640.0</c:v>
                </c:pt>
                <c:pt idx="754">
                  <c:v>434900.0</c:v>
                </c:pt>
                <c:pt idx="755">
                  <c:v>434320.0</c:v>
                </c:pt>
                <c:pt idx="756">
                  <c:v>434260.0</c:v>
                </c:pt>
                <c:pt idx="757">
                  <c:v>434000.0</c:v>
                </c:pt>
                <c:pt idx="758">
                  <c:v>434560.0</c:v>
                </c:pt>
                <c:pt idx="759">
                  <c:v>434920.0</c:v>
                </c:pt>
                <c:pt idx="760">
                  <c:v>435240.0</c:v>
                </c:pt>
                <c:pt idx="761">
                  <c:v>435100.0</c:v>
                </c:pt>
                <c:pt idx="762">
                  <c:v>435080.0</c:v>
                </c:pt>
                <c:pt idx="763">
                  <c:v>435340.0</c:v>
                </c:pt>
                <c:pt idx="764">
                  <c:v>435820.0</c:v>
                </c:pt>
                <c:pt idx="765">
                  <c:v>436340.0</c:v>
                </c:pt>
                <c:pt idx="766">
                  <c:v>436620.0</c:v>
                </c:pt>
                <c:pt idx="767">
                  <c:v>437020.0</c:v>
                </c:pt>
                <c:pt idx="768">
                  <c:v>436740.0</c:v>
                </c:pt>
                <c:pt idx="769">
                  <c:v>436900.0</c:v>
                </c:pt>
                <c:pt idx="770">
                  <c:v>436920.0</c:v>
                </c:pt>
                <c:pt idx="771">
                  <c:v>437420.0</c:v>
                </c:pt>
                <c:pt idx="772">
                  <c:v>437440.0</c:v>
                </c:pt>
                <c:pt idx="773">
                  <c:v>437420.0</c:v>
                </c:pt>
                <c:pt idx="774">
                  <c:v>437380.0</c:v>
                </c:pt>
                <c:pt idx="775">
                  <c:v>437460.0</c:v>
                </c:pt>
                <c:pt idx="776">
                  <c:v>437720.0</c:v>
                </c:pt>
                <c:pt idx="777">
                  <c:v>438080.0</c:v>
                </c:pt>
                <c:pt idx="778">
                  <c:v>438260.0</c:v>
                </c:pt>
                <c:pt idx="779">
                  <c:v>438120.0</c:v>
                </c:pt>
                <c:pt idx="780">
                  <c:v>437960.0</c:v>
                </c:pt>
                <c:pt idx="781">
                  <c:v>438040.0</c:v>
                </c:pt>
                <c:pt idx="782">
                  <c:v>438400.0</c:v>
                </c:pt>
                <c:pt idx="783">
                  <c:v>438800.0</c:v>
                </c:pt>
                <c:pt idx="784">
                  <c:v>438940.0</c:v>
                </c:pt>
                <c:pt idx="785">
                  <c:v>438760.0</c:v>
                </c:pt>
                <c:pt idx="786">
                  <c:v>438680.0</c:v>
                </c:pt>
                <c:pt idx="787">
                  <c:v>438820.0</c:v>
                </c:pt>
                <c:pt idx="788">
                  <c:v>439220.0</c:v>
                </c:pt>
                <c:pt idx="789">
                  <c:v>439360.0</c:v>
                </c:pt>
                <c:pt idx="790">
                  <c:v>439460.0</c:v>
                </c:pt>
                <c:pt idx="791">
                  <c:v>439680.0</c:v>
                </c:pt>
                <c:pt idx="792">
                  <c:v>439960.0</c:v>
                </c:pt>
                <c:pt idx="793">
                  <c:v>439900.0</c:v>
                </c:pt>
                <c:pt idx="794">
                  <c:v>440340.0</c:v>
                </c:pt>
                <c:pt idx="795">
                  <c:v>440560.0</c:v>
                </c:pt>
                <c:pt idx="796">
                  <c:v>441340.0</c:v>
                </c:pt>
                <c:pt idx="797">
                  <c:v>441620.0</c:v>
                </c:pt>
                <c:pt idx="798">
                  <c:v>442040.0</c:v>
                </c:pt>
                <c:pt idx="799">
                  <c:v>442000.0</c:v>
                </c:pt>
                <c:pt idx="800">
                  <c:v>441920.0</c:v>
                </c:pt>
                <c:pt idx="801">
                  <c:v>442200.0</c:v>
                </c:pt>
                <c:pt idx="802">
                  <c:v>442780.0</c:v>
                </c:pt>
                <c:pt idx="803">
                  <c:v>443260.0</c:v>
                </c:pt>
                <c:pt idx="804">
                  <c:v>443620.0</c:v>
                </c:pt>
                <c:pt idx="805">
                  <c:v>443740.0</c:v>
                </c:pt>
                <c:pt idx="806">
                  <c:v>443880.0</c:v>
                </c:pt>
                <c:pt idx="807">
                  <c:v>443900.0</c:v>
                </c:pt>
                <c:pt idx="808">
                  <c:v>443960.0</c:v>
                </c:pt>
                <c:pt idx="809">
                  <c:v>444300.0</c:v>
                </c:pt>
                <c:pt idx="810">
                  <c:v>444240.0</c:v>
                </c:pt>
                <c:pt idx="811">
                  <c:v>444140.0</c:v>
                </c:pt>
                <c:pt idx="812">
                  <c:v>443940.0</c:v>
                </c:pt>
                <c:pt idx="813">
                  <c:v>444200.0</c:v>
                </c:pt>
                <c:pt idx="814">
                  <c:v>444660.0</c:v>
                </c:pt>
                <c:pt idx="815">
                  <c:v>444960.0</c:v>
                </c:pt>
                <c:pt idx="816">
                  <c:v>445120.0</c:v>
                </c:pt>
                <c:pt idx="817">
                  <c:v>445200.0</c:v>
                </c:pt>
                <c:pt idx="818">
                  <c:v>445640.0</c:v>
                </c:pt>
                <c:pt idx="819">
                  <c:v>446000.0</c:v>
                </c:pt>
                <c:pt idx="820">
                  <c:v>446520.0</c:v>
                </c:pt>
                <c:pt idx="821">
                  <c:v>447000.0</c:v>
                </c:pt>
                <c:pt idx="822">
                  <c:v>447480.0</c:v>
                </c:pt>
                <c:pt idx="823">
                  <c:v>447520.0</c:v>
                </c:pt>
                <c:pt idx="824">
                  <c:v>447420.0</c:v>
                </c:pt>
                <c:pt idx="825">
                  <c:v>447640.0</c:v>
                </c:pt>
                <c:pt idx="826">
                  <c:v>448020.0</c:v>
                </c:pt>
                <c:pt idx="827">
                  <c:v>448080.0</c:v>
                </c:pt>
                <c:pt idx="828">
                  <c:v>448220.0</c:v>
                </c:pt>
                <c:pt idx="829">
                  <c:v>448700.0</c:v>
                </c:pt>
                <c:pt idx="830">
                  <c:v>449180.0</c:v>
                </c:pt>
                <c:pt idx="831">
                  <c:v>449080.0</c:v>
                </c:pt>
                <c:pt idx="832">
                  <c:v>449080.0</c:v>
                </c:pt>
                <c:pt idx="833">
                  <c:v>449260.0</c:v>
                </c:pt>
                <c:pt idx="834">
                  <c:v>449720.0</c:v>
                </c:pt>
                <c:pt idx="835">
                  <c:v>449960.0</c:v>
                </c:pt>
                <c:pt idx="836">
                  <c:v>450100.0</c:v>
                </c:pt>
                <c:pt idx="837">
                  <c:v>450460.0</c:v>
                </c:pt>
                <c:pt idx="838">
                  <c:v>450840.0</c:v>
                </c:pt>
                <c:pt idx="839">
                  <c:v>451340.0</c:v>
                </c:pt>
                <c:pt idx="840">
                  <c:v>451540.0</c:v>
                </c:pt>
                <c:pt idx="841">
                  <c:v>451560.0</c:v>
                </c:pt>
                <c:pt idx="842">
                  <c:v>451380.0</c:v>
                </c:pt>
                <c:pt idx="843">
                  <c:v>451180.0</c:v>
                </c:pt>
                <c:pt idx="844">
                  <c:v>451480.0</c:v>
                </c:pt>
                <c:pt idx="845">
                  <c:v>451760.0</c:v>
                </c:pt>
                <c:pt idx="846">
                  <c:v>452880.0</c:v>
                </c:pt>
                <c:pt idx="847">
                  <c:v>453300.0</c:v>
                </c:pt>
                <c:pt idx="848">
                  <c:v>453700.0</c:v>
                </c:pt>
                <c:pt idx="849">
                  <c:v>453440.0</c:v>
                </c:pt>
                <c:pt idx="850">
                  <c:v>453760.0</c:v>
                </c:pt>
                <c:pt idx="851">
                  <c:v>454340.0</c:v>
                </c:pt>
                <c:pt idx="852">
                  <c:v>454720.0</c:v>
                </c:pt>
                <c:pt idx="853">
                  <c:v>454600.0</c:v>
                </c:pt>
                <c:pt idx="854">
                  <c:v>454520.0</c:v>
                </c:pt>
                <c:pt idx="855">
                  <c:v>454760.0</c:v>
                </c:pt>
                <c:pt idx="856">
                  <c:v>455280.0</c:v>
                </c:pt>
                <c:pt idx="857">
                  <c:v>455540.0</c:v>
                </c:pt>
                <c:pt idx="858">
                  <c:v>456080.0</c:v>
                </c:pt>
                <c:pt idx="859">
                  <c:v>456400.0</c:v>
                </c:pt>
                <c:pt idx="860">
                  <c:v>456760.0</c:v>
                </c:pt>
                <c:pt idx="861">
                  <c:v>456660.0</c:v>
                </c:pt>
                <c:pt idx="862">
                  <c:v>457040.0</c:v>
                </c:pt>
                <c:pt idx="863">
                  <c:v>457600.0</c:v>
                </c:pt>
                <c:pt idx="864">
                  <c:v>457900.0</c:v>
                </c:pt>
                <c:pt idx="865">
                  <c:v>458100.0</c:v>
                </c:pt>
                <c:pt idx="866">
                  <c:v>458000.0</c:v>
                </c:pt>
                <c:pt idx="867">
                  <c:v>458120.0</c:v>
                </c:pt>
                <c:pt idx="868">
                  <c:v>458220.0</c:v>
                </c:pt>
                <c:pt idx="869">
                  <c:v>458500.0</c:v>
                </c:pt>
                <c:pt idx="870">
                  <c:v>458980.0</c:v>
                </c:pt>
                <c:pt idx="871">
                  <c:v>459120.0</c:v>
                </c:pt>
                <c:pt idx="872">
                  <c:v>459220.0</c:v>
                </c:pt>
                <c:pt idx="873">
                  <c:v>459560.0</c:v>
                </c:pt>
                <c:pt idx="874">
                  <c:v>460260.0</c:v>
                </c:pt>
                <c:pt idx="875">
                  <c:v>460520.0</c:v>
                </c:pt>
                <c:pt idx="876">
                  <c:v>460580.0</c:v>
                </c:pt>
                <c:pt idx="877">
                  <c:v>460400.0</c:v>
                </c:pt>
                <c:pt idx="878">
                  <c:v>460560.0</c:v>
                </c:pt>
                <c:pt idx="879">
                  <c:v>460640.0</c:v>
                </c:pt>
                <c:pt idx="880">
                  <c:v>461120.0</c:v>
                </c:pt>
                <c:pt idx="881">
                  <c:v>461620.0</c:v>
                </c:pt>
                <c:pt idx="882">
                  <c:v>462160.0</c:v>
                </c:pt>
                <c:pt idx="883">
                  <c:v>461900.0</c:v>
                </c:pt>
                <c:pt idx="884">
                  <c:v>462080.0</c:v>
                </c:pt>
                <c:pt idx="885">
                  <c:v>462200.0</c:v>
                </c:pt>
                <c:pt idx="886">
                  <c:v>463040.0</c:v>
                </c:pt>
                <c:pt idx="887">
                  <c:v>463480.0</c:v>
                </c:pt>
                <c:pt idx="888">
                  <c:v>463700.0</c:v>
                </c:pt>
                <c:pt idx="889">
                  <c:v>463800.0</c:v>
                </c:pt>
                <c:pt idx="890">
                  <c:v>463900.0</c:v>
                </c:pt>
                <c:pt idx="891">
                  <c:v>464480.0</c:v>
                </c:pt>
                <c:pt idx="892">
                  <c:v>464940.0</c:v>
                </c:pt>
                <c:pt idx="893">
                  <c:v>465060.0</c:v>
                </c:pt>
                <c:pt idx="894">
                  <c:v>465020.0</c:v>
                </c:pt>
                <c:pt idx="895">
                  <c:v>465400.0</c:v>
                </c:pt>
                <c:pt idx="896">
                  <c:v>466320.0</c:v>
                </c:pt>
                <c:pt idx="897">
                  <c:v>467420.0</c:v>
                </c:pt>
                <c:pt idx="898">
                  <c:v>468300.0</c:v>
                </c:pt>
                <c:pt idx="899">
                  <c:v>468860.0</c:v>
                </c:pt>
                <c:pt idx="900">
                  <c:v>469300.0</c:v>
                </c:pt>
                <c:pt idx="901">
                  <c:v>469380.0</c:v>
                </c:pt>
                <c:pt idx="902">
                  <c:v>469320.0</c:v>
                </c:pt>
                <c:pt idx="903">
                  <c:v>468700.0</c:v>
                </c:pt>
                <c:pt idx="904">
                  <c:v>468260.0</c:v>
                </c:pt>
                <c:pt idx="905">
                  <c:v>468040.0</c:v>
                </c:pt>
                <c:pt idx="906">
                  <c:v>468560.0</c:v>
                </c:pt>
                <c:pt idx="907">
                  <c:v>468780.0</c:v>
                </c:pt>
                <c:pt idx="908">
                  <c:v>469040.0</c:v>
                </c:pt>
                <c:pt idx="909">
                  <c:v>468960.0</c:v>
                </c:pt>
                <c:pt idx="910">
                  <c:v>469260.0</c:v>
                </c:pt>
                <c:pt idx="911">
                  <c:v>469520.0</c:v>
                </c:pt>
                <c:pt idx="912">
                  <c:v>469960.0</c:v>
                </c:pt>
                <c:pt idx="913">
                  <c:v>470280.0</c:v>
                </c:pt>
                <c:pt idx="914">
                  <c:v>470880.0</c:v>
                </c:pt>
                <c:pt idx="915">
                  <c:v>471160.0</c:v>
                </c:pt>
                <c:pt idx="916">
                  <c:v>471900.0</c:v>
                </c:pt>
                <c:pt idx="917">
                  <c:v>471800.0</c:v>
                </c:pt>
                <c:pt idx="918">
                  <c:v>471760.0</c:v>
                </c:pt>
                <c:pt idx="919">
                  <c:v>471640.0</c:v>
                </c:pt>
                <c:pt idx="920">
                  <c:v>472120.0</c:v>
                </c:pt>
                <c:pt idx="921">
                  <c:v>472320.0</c:v>
                </c:pt>
                <c:pt idx="922">
                  <c:v>472560.0</c:v>
                </c:pt>
                <c:pt idx="923">
                  <c:v>472960.0</c:v>
                </c:pt>
                <c:pt idx="924">
                  <c:v>473660.0</c:v>
                </c:pt>
                <c:pt idx="925">
                  <c:v>473680.0</c:v>
                </c:pt>
                <c:pt idx="926">
                  <c:v>473820.0</c:v>
                </c:pt>
                <c:pt idx="927">
                  <c:v>473980.0</c:v>
                </c:pt>
                <c:pt idx="928">
                  <c:v>474580.0</c:v>
                </c:pt>
                <c:pt idx="929">
                  <c:v>474900.0</c:v>
                </c:pt>
                <c:pt idx="930">
                  <c:v>475140.0</c:v>
                </c:pt>
                <c:pt idx="931">
                  <c:v>475160.0</c:v>
                </c:pt>
                <c:pt idx="932">
                  <c:v>475320.0</c:v>
                </c:pt>
                <c:pt idx="933">
                  <c:v>475640.0</c:v>
                </c:pt>
                <c:pt idx="934">
                  <c:v>476180.0</c:v>
                </c:pt>
                <c:pt idx="935">
                  <c:v>476840.0</c:v>
                </c:pt>
                <c:pt idx="936">
                  <c:v>477380.0</c:v>
                </c:pt>
                <c:pt idx="937">
                  <c:v>477420.0</c:v>
                </c:pt>
                <c:pt idx="938">
                  <c:v>477340.0</c:v>
                </c:pt>
                <c:pt idx="939">
                  <c:v>477200.0</c:v>
                </c:pt>
                <c:pt idx="940">
                  <c:v>477820.0</c:v>
                </c:pt>
                <c:pt idx="941">
                  <c:v>478480.0</c:v>
                </c:pt>
                <c:pt idx="942">
                  <c:v>479380.0</c:v>
                </c:pt>
                <c:pt idx="943">
                  <c:v>479760.0</c:v>
                </c:pt>
                <c:pt idx="944">
                  <c:v>480160.0</c:v>
                </c:pt>
                <c:pt idx="945">
                  <c:v>480160.0</c:v>
                </c:pt>
                <c:pt idx="946">
                  <c:v>480560.0</c:v>
                </c:pt>
                <c:pt idx="947">
                  <c:v>480520.0</c:v>
                </c:pt>
                <c:pt idx="948">
                  <c:v>480740.0</c:v>
                </c:pt>
                <c:pt idx="949">
                  <c:v>481040.0</c:v>
                </c:pt>
                <c:pt idx="950">
                  <c:v>481400.0</c:v>
                </c:pt>
                <c:pt idx="951">
                  <c:v>481860.0</c:v>
                </c:pt>
                <c:pt idx="952">
                  <c:v>481920.0</c:v>
                </c:pt>
                <c:pt idx="953">
                  <c:v>482740.0</c:v>
                </c:pt>
                <c:pt idx="954">
                  <c:v>483340.0</c:v>
                </c:pt>
                <c:pt idx="955">
                  <c:v>484380.0</c:v>
                </c:pt>
                <c:pt idx="956">
                  <c:v>485220.0</c:v>
                </c:pt>
                <c:pt idx="957">
                  <c:v>486540.0</c:v>
                </c:pt>
                <c:pt idx="958">
                  <c:v>487400.0</c:v>
                </c:pt>
                <c:pt idx="959">
                  <c:v>488120.0</c:v>
                </c:pt>
                <c:pt idx="960">
                  <c:v>488500.0</c:v>
                </c:pt>
                <c:pt idx="961">
                  <c:v>489080.0</c:v>
                </c:pt>
                <c:pt idx="962">
                  <c:v>489420.0</c:v>
                </c:pt>
                <c:pt idx="963">
                  <c:v>489700.0</c:v>
                </c:pt>
                <c:pt idx="964">
                  <c:v>490240.0</c:v>
                </c:pt>
                <c:pt idx="965">
                  <c:v>490980.0</c:v>
                </c:pt>
                <c:pt idx="966">
                  <c:v>492100.0</c:v>
                </c:pt>
                <c:pt idx="967">
                  <c:v>492760.0</c:v>
                </c:pt>
                <c:pt idx="968">
                  <c:v>493180.0</c:v>
                </c:pt>
                <c:pt idx="969">
                  <c:v>493360.0</c:v>
                </c:pt>
                <c:pt idx="970">
                  <c:v>493200.0</c:v>
                </c:pt>
                <c:pt idx="971">
                  <c:v>492620.0</c:v>
                </c:pt>
                <c:pt idx="972">
                  <c:v>491940.0</c:v>
                </c:pt>
                <c:pt idx="973">
                  <c:v>491440.0</c:v>
                </c:pt>
                <c:pt idx="974">
                  <c:v>491940.0</c:v>
                </c:pt>
                <c:pt idx="975">
                  <c:v>492620.0</c:v>
                </c:pt>
                <c:pt idx="976">
                  <c:v>494020.0</c:v>
                </c:pt>
                <c:pt idx="977">
                  <c:v>495660.0</c:v>
                </c:pt>
                <c:pt idx="978">
                  <c:v>497340.0</c:v>
                </c:pt>
                <c:pt idx="979">
                  <c:v>499220.0</c:v>
                </c:pt>
                <c:pt idx="980">
                  <c:v>500400.0</c:v>
                </c:pt>
                <c:pt idx="981">
                  <c:v>501440.0</c:v>
                </c:pt>
                <c:pt idx="982">
                  <c:v>501180.0</c:v>
                </c:pt>
                <c:pt idx="983">
                  <c:v>500740.0</c:v>
                </c:pt>
                <c:pt idx="984">
                  <c:v>500080.0</c:v>
                </c:pt>
                <c:pt idx="985">
                  <c:v>499540.0</c:v>
                </c:pt>
                <c:pt idx="986">
                  <c:v>499260.0</c:v>
                </c:pt>
                <c:pt idx="987">
                  <c:v>498700.0</c:v>
                </c:pt>
                <c:pt idx="988">
                  <c:v>498560.0</c:v>
                </c:pt>
                <c:pt idx="989">
                  <c:v>498260.0</c:v>
                </c:pt>
                <c:pt idx="990">
                  <c:v>497820.0</c:v>
                </c:pt>
                <c:pt idx="991">
                  <c:v>497500.0</c:v>
                </c:pt>
                <c:pt idx="992">
                  <c:v>496820.0</c:v>
                </c:pt>
                <c:pt idx="993">
                  <c:v>496460.0</c:v>
                </c:pt>
                <c:pt idx="994">
                  <c:v>495880.0</c:v>
                </c:pt>
                <c:pt idx="995">
                  <c:v>495540.0</c:v>
                </c:pt>
                <c:pt idx="996">
                  <c:v>495420.0</c:v>
                </c:pt>
                <c:pt idx="997">
                  <c:v>495520.0</c:v>
                </c:pt>
                <c:pt idx="998">
                  <c:v>495820.0</c:v>
                </c:pt>
                <c:pt idx="999">
                  <c:v>496080.0</c:v>
                </c:pt>
                <c:pt idx="1000">
                  <c:v>496220.0</c:v>
                </c:pt>
                <c:pt idx="1001">
                  <c:v>496460.0</c:v>
                </c:pt>
                <c:pt idx="1002">
                  <c:v>496840.0</c:v>
                </c:pt>
                <c:pt idx="1003">
                  <c:v>497120.0</c:v>
                </c:pt>
                <c:pt idx="1004">
                  <c:v>497300.0</c:v>
                </c:pt>
                <c:pt idx="1005">
                  <c:v>497440.0</c:v>
                </c:pt>
                <c:pt idx="1006">
                  <c:v>497180.0</c:v>
                </c:pt>
                <c:pt idx="1007">
                  <c:v>497220.0</c:v>
                </c:pt>
                <c:pt idx="1008">
                  <c:v>497700.0</c:v>
                </c:pt>
                <c:pt idx="1009">
                  <c:v>498420.0</c:v>
                </c:pt>
                <c:pt idx="1010">
                  <c:v>499080.0</c:v>
                </c:pt>
                <c:pt idx="1011">
                  <c:v>499420.0</c:v>
                </c:pt>
                <c:pt idx="1012">
                  <c:v>500080.0</c:v>
                </c:pt>
                <c:pt idx="1013">
                  <c:v>500440.0</c:v>
                </c:pt>
                <c:pt idx="1014">
                  <c:v>500520.0</c:v>
                </c:pt>
                <c:pt idx="1015">
                  <c:v>500800.0</c:v>
                </c:pt>
                <c:pt idx="1016">
                  <c:v>501200.0</c:v>
                </c:pt>
                <c:pt idx="1017">
                  <c:v>501580.0</c:v>
                </c:pt>
                <c:pt idx="1018">
                  <c:v>501940.0</c:v>
                </c:pt>
                <c:pt idx="1019">
                  <c:v>502220.0</c:v>
                </c:pt>
                <c:pt idx="1020">
                  <c:v>502480.0</c:v>
                </c:pt>
                <c:pt idx="1021">
                  <c:v>502920.0</c:v>
                </c:pt>
                <c:pt idx="1022">
                  <c:v>503260.0</c:v>
                </c:pt>
                <c:pt idx="1023">
                  <c:v>503400.0</c:v>
                </c:pt>
                <c:pt idx="1024">
                  <c:v>503560.0</c:v>
                </c:pt>
                <c:pt idx="1025">
                  <c:v>503600.0</c:v>
                </c:pt>
                <c:pt idx="1026">
                  <c:v>504120.0</c:v>
                </c:pt>
                <c:pt idx="1027">
                  <c:v>504240.0</c:v>
                </c:pt>
                <c:pt idx="1028">
                  <c:v>504560.0</c:v>
                </c:pt>
                <c:pt idx="1029">
                  <c:v>504800.0</c:v>
                </c:pt>
                <c:pt idx="1030">
                  <c:v>505240.0</c:v>
                </c:pt>
                <c:pt idx="1031">
                  <c:v>505520.0</c:v>
                </c:pt>
                <c:pt idx="1032">
                  <c:v>506200.0</c:v>
                </c:pt>
                <c:pt idx="1033">
                  <c:v>506560.0</c:v>
                </c:pt>
                <c:pt idx="1034">
                  <c:v>507080.0</c:v>
                </c:pt>
                <c:pt idx="1035">
                  <c:v>506960.0</c:v>
                </c:pt>
                <c:pt idx="1036">
                  <c:v>507120.0</c:v>
                </c:pt>
                <c:pt idx="1037">
                  <c:v>507280.0</c:v>
                </c:pt>
                <c:pt idx="1038">
                  <c:v>507880.0</c:v>
                </c:pt>
                <c:pt idx="1039">
                  <c:v>508360.0</c:v>
                </c:pt>
                <c:pt idx="1040">
                  <c:v>508740.0</c:v>
                </c:pt>
                <c:pt idx="1041">
                  <c:v>508960.0</c:v>
                </c:pt>
                <c:pt idx="1042">
                  <c:v>509060.0</c:v>
                </c:pt>
                <c:pt idx="1043">
                  <c:v>509400.0</c:v>
                </c:pt>
                <c:pt idx="1044">
                  <c:v>509520.0</c:v>
                </c:pt>
                <c:pt idx="1045">
                  <c:v>509920.0</c:v>
                </c:pt>
                <c:pt idx="1046">
                  <c:v>510340.0</c:v>
                </c:pt>
                <c:pt idx="1047">
                  <c:v>510500.0</c:v>
                </c:pt>
                <c:pt idx="1048">
                  <c:v>510560.0</c:v>
                </c:pt>
                <c:pt idx="1049">
                  <c:v>510620.0</c:v>
                </c:pt>
                <c:pt idx="1050">
                  <c:v>510920.0</c:v>
                </c:pt>
                <c:pt idx="1051">
                  <c:v>511460.0</c:v>
                </c:pt>
                <c:pt idx="1052">
                  <c:v>511600.0</c:v>
                </c:pt>
                <c:pt idx="1053">
                  <c:v>512120.0</c:v>
                </c:pt>
                <c:pt idx="1054">
                  <c:v>512300.0</c:v>
                </c:pt>
                <c:pt idx="1055">
                  <c:v>512620.0</c:v>
                </c:pt>
                <c:pt idx="1056">
                  <c:v>512660.0</c:v>
                </c:pt>
                <c:pt idx="1057">
                  <c:v>512340.0</c:v>
                </c:pt>
                <c:pt idx="1058">
                  <c:v>512400.0</c:v>
                </c:pt>
                <c:pt idx="1059">
                  <c:v>512700.0</c:v>
                </c:pt>
                <c:pt idx="1060">
                  <c:v>513840.0</c:v>
                </c:pt>
                <c:pt idx="1061">
                  <c:v>514280.0</c:v>
                </c:pt>
                <c:pt idx="1062">
                  <c:v>514540.0</c:v>
                </c:pt>
                <c:pt idx="1063">
                  <c:v>514600.0</c:v>
                </c:pt>
                <c:pt idx="1064">
                  <c:v>514760.0</c:v>
                </c:pt>
                <c:pt idx="1065">
                  <c:v>515320.0</c:v>
                </c:pt>
                <c:pt idx="1066">
                  <c:v>515680.0</c:v>
                </c:pt>
                <c:pt idx="1067">
                  <c:v>516400.0</c:v>
                </c:pt>
                <c:pt idx="1068">
                  <c:v>516820.0</c:v>
                </c:pt>
                <c:pt idx="1069">
                  <c:v>517020.0</c:v>
                </c:pt>
                <c:pt idx="1070">
                  <c:v>517060.0</c:v>
                </c:pt>
                <c:pt idx="1071">
                  <c:v>517200.0</c:v>
                </c:pt>
                <c:pt idx="1072">
                  <c:v>517080.0</c:v>
                </c:pt>
                <c:pt idx="1073">
                  <c:v>517580.0</c:v>
                </c:pt>
                <c:pt idx="1074">
                  <c:v>517860.0</c:v>
                </c:pt>
                <c:pt idx="1075">
                  <c:v>518600.0</c:v>
                </c:pt>
                <c:pt idx="1076">
                  <c:v>518640.0</c:v>
                </c:pt>
                <c:pt idx="1077">
                  <c:v>518780.0</c:v>
                </c:pt>
                <c:pt idx="1078">
                  <c:v>518800.0</c:v>
                </c:pt>
                <c:pt idx="1079">
                  <c:v>519200.0</c:v>
                </c:pt>
                <c:pt idx="1080">
                  <c:v>519560.0</c:v>
                </c:pt>
                <c:pt idx="1081">
                  <c:v>520160.0</c:v>
                </c:pt>
                <c:pt idx="1082">
                  <c:v>520800.0</c:v>
                </c:pt>
                <c:pt idx="1083">
                  <c:v>520960.0</c:v>
                </c:pt>
                <c:pt idx="1084">
                  <c:v>521020.0</c:v>
                </c:pt>
                <c:pt idx="1085">
                  <c:v>520600.0</c:v>
                </c:pt>
                <c:pt idx="1086">
                  <c:v>520660.0</c:v>
                </c:pt>
                <c:pt idx="1087">
                  <c:v>521260.0</c:v>
                </c:pt>
                <c:pt idx="1088">
                  <c:v>522040.0</c:v>
                </c:pt>
                <c:pt idx="1089">
                  <c:v>522780.0</c:v>
                </c:pt>
                <c:pt idx="1090">
                  <c:v>522520.0</c:v>
                </c:pt>
                <c:pt idx="1091">
                  <c:v>522420.0</c:v>
                </c:pt>
                <c:pt idx="1092">
                  <c:v>522980.0</c:v>
                </c:pt>
                <c:pt idx="1093">
                  <c:v>523480.0</c:v>
                </c:pt>
                <c:pt idx="1094">
                  <c:v>523800.0</c:v>
                </c:pt>
                <c:pt idx="1095">
                  <c:v>523600.0</c:v>
                </c:pt>
                <c:pt idx="1096">
                  <c:v>524180.0</c:v>
                </c:pt>
                <c:pt idx="1097">
                  <c:v>524640.0</c:v>
                </c:pt>
                <c:pt idx="1098">
                  <c:v>524900.0</c:v>
                </c:pt>
                <c:pt idx="1099">
                  <c:v>524860.0</c:v>
                </c:pt>
                <c:pt idx="1100">
                  <c:v>524940.0</c:v>
                </c:pt>
                <c:pt idx="1101">
                  <c:v>525360.0</c:v>
                </c:pt>
                <c:pt idx="1102">
                  <c:v>525560.0</c:v>
                </c:pt>
                <c:pt idx="1103">
                  <c:v>525940.0</c:v>
                </c:pt>
                <c:pt idx="1104">
                  <c:v>526280.0</c:v>
                </c:pt>
                <c:pt idx="1105">
                  <c:v>526780.0</c:v>
                </c:pt>
                <c:pt idx="1106">
                  <c:v>526800.0</c:v>
                </c:pt>
                <c:pt idx="1107">
                  <c:v>526880.0</c:v>
                </c:pt>
                <c:pt idx="1108">
                  <c:v>527260.0</c:v>
                </c:pt>
                <c:pt idx="1109">
                  <c:v>527820.0</c:v>
                </c:pt>
                <c:pt idx="1110">
                  <c:v>528380.0</c:v>
                </c:pt>
                <c:pt idx="1111">
                  <c:v>528760.0</c:v>
                </c:pt>
                <c:pt idx="1112">
                  <c:v>529260.0</c:v>
                </c:pt>
                <c:pt idx="1113">
                  <c:v>529260.0</c:v>
                </c:pt>
                <c:pt idx="1114">
                  <c:v>529480.0</c:v>
                </c:pt>
                <c:pt idx="1115">
                  <c:v>529420.0</c:v>
                </c:pt>
                <c:pt idx="1116">
                  <c:v>529740.0</c:v>
                </c:pt>
                <c:pt idx="1117">
                  <c:v>529840.0</c:v>
                </c:pt>
                <c:pt idx="1118">
                  <c:v>529940.0</c:v>
                </c:pt>
                <c:pt idx="1119">
                  <c:v>530040.0</c:v>
                </c:pt>
                <c:pt idx="1120">
                  <c:v>530380.0</c:v>
                </c:pt>
                <c:pt idx="1121">
                  <c:v>530820.0</c:v>
                </c:pt>
                <c:pt idx="1122">
                  <c:v>531100.0</c:v>
                </c:pt>
                <c:pt idx="1123">
                  <c:v>531280.0</c:v>
                </c:pt>
                <c:pt idx="1124">
                  <c:v>531440.0</c:v>
                </c:pt>
                <c:pt idx="1125">
                  <c:v>531940.0</c:v>
                </c:pt>
                <c:pt idx="1126">
                  <c:v>532020.0</c:v>
                </c:pt>
                <c:pt idx="1127">
                  <c:v>532140.0</c:v>
                </c:pt>
                <c:pt idx="1128">
                  <c:v>532180.0</c:v>
                </c:pt>
                <c:pt idx="1129">
                  <c:v>532760.0</c:v>
                </c:pt>
                <c:pt idx="1130">
                  <c:v>533200.0</c:v>
                </c:pt>
                <c:pt idx="1131">
                  <c:v>533320.0</c:v>
                </c:pt>
                <c:pt idx="1132">
                  <c:v>533240.0</c:v>
                </c:pt>
                <c:pt idx="1133">
                  <c:v>533420.0</c:v>
                </c:pt>
                <c:pt idx="1134">
                  <c:v>534180.0</c:v>
                </c:pt>
                <c:pt idx="1135">
                  <c:v>534620.0</c:v>
                </c:pt>
                <c:pt idx="1136">
                  <c:v>534780.0</c:v>
                </c:pt>
                <c:pt idx="1137">
                  <c:v>534740.0</c:v>
                </c:pt>
                <c:pt idx="1138">
                  <c:v>535100.0</c:v>
                </c:pt>
                <c:pt idx="1139">
                  <c:v>535760.0</c:v>
                </c:pt>
                <c:pt idx="1140">
                  <c:v>535800.0</c:v>
                </c:pt>
                <c:pt idx="1141">
                  <c:v>536080.0</c:v>
                </c:pt>
                <c:pt idx="1142">
                  <c:v>536420.0</c:v>
                </c:pt>
                <c:pt idx="1143">
                  <c:v>536760.0</c:v>
                </c:pt>
                <c:pt idx="1144">
                  <c:v>537060.0</c:v>
                </c:pt>
                <c:pt idx="1145">
                  <c:v>536800.0</c:v>
                </c:pt>
                <c:pt idx="1146">
                  <c:v>537080.0</c:v>
                </c:pt>
                <c:pt idx="1147">
                  <c:v>537220.0</c:v>
                </c:pt>
                <c:pt idx="1148">
                  <c:v>537500.0</c:v>
                </c:pt>
                <c:pt idx="1149">
                  <c:v>537840.0</c:v>
                </c:pt>
                <c:pt idx="1150">
                  <c:v>537840.0</c:v>
                </c:pt>
                <c:pt idx="1151">
                  <c:v>538160.0</c:v>
                </c:pt>
                <c:pt idx="1152">
                  <c:v>537940.0</c:v>
                </c:pt>
                <c:pt idx="1153">
                  <c:v>537980.0</c:v>
                </c:pt>
                <c:pt idx="1154">
                  <c:v>537800.0</c:v>
                </c:pt>
                <c:pt idx="1155">
                  <c:v>538320.0</c:v>
                </c:pt>
                <c:pt idx="1156">
                  <c:v>538680.0</c:v>
                </c:pt>
                <c:pt idx="1157">
                  <c:v>539060.0</c:v>
                </c:pt>
                <c:pt idx="1158">
                  <c:v>539120.0</c:v>
                </c:pt>
                <c:pt idx="1159">
                  <c:v>539240.0</c:v>
                </c:pt>
                <c:pt idx="1160">
                  <c:v>539520.0</c:v>
                </c:pt>
                <c:pt idx="1161">
                  <c:v>540020.0</c:v>
                </c:pt>
                <c:pt idx="1162">
                  <c:v>540600.0</c:v>
                </c:pt>
                <c:pt idx="1163">
                  <c:v>541040.0</c:v>
                </c:pt>
                <c:pt idx="1164">
                  <c:v>541280.0</c:v>
                </c:pt>
                <c:pt idx="1165">
                  <c:v>541300.0</c:v>
                </c:pt>
                <c:pt idx="1166">
                  <c:v>541720.0</c:v>
                </c:pt>
                <c:pt idx="1167">
                  <c:v>541560.0</c:v>
                </c:pt>
                <c:pt idx="1168">
                  <c:v>542400.0</c:v>
                </c:pt>
                <c:pt idx="1169">
                  <c:v>542380.0</c:v>
                </c:pt>
                <c:pt idx="1170">
                  <c:v>543080.0</c:v>
                </c:pt>
                <c:pt idx="1171">
                  <c:v>542800.0</c:v>
                </c:pt>
                <c:pt idx="1172">
                  <c:v>543200.0</c:v>
                </c:pt>
                <c:pt idx="1173">
                  <c:v>543280.0</c:v>
                </c:pt>
                <c:pt idx="1174">
                  <c:v>543340.0</c:v>
                </c:pt>
                <c:pt idx="1175">
                  <c:v>543160.0</c:v>
                </c:pt>
                <c:pt idx="1176">
                  <c:v>543480.0</c:v>
                </c:pt>
                <c:pt idx="1177">
                  <c:v>543740.0</c:v>
                </c:pt>
                <c:pt idx="1178">
                  <c:v>544180.0</c:v>
                </c:pt>
                <c:pt idx="1179">
                  <c:v>544260.0</c:v>
                </c:pt>
                <c:pt idx="1180">
                  <c:v>544280.0</c:v>
                </c:pt>
                <c:pt idx="1181">
                  <c:v>544520.0</c:v>
                </c:pt>
                <c:pt idx="1182">
                  <c:v>544500.0</c:v>
                </c:pt>
                <c:pt idx="1183">
                  <c:v>544780.0</c:v>
                </c:pt>
                <c:pt idx="1184">
                  <c:v>544840.0</c:v>
                </c:pt>
                <c:pt idx="1185">
                  <c:v>545160.0</c:v>
                </c:pt>
                <c:pt idx="1186">
                  <c:v>545480.0</c:v>
                </c:pt>
                <c:pt idx="1187">
                  <c:v>545460.0</c:v>
                </c:pt>
                <c:pt idx="1188">
                  <c:v>545520.0</c:v>
                </c:pt>
                <c:pt idx="1189">
                  <c:v>545620.0</c:v>
                </c:pt>
                <c:pt idx="1190">
                  <c:v>545940.0</c:v>
                </c:pt>
                <c:pt idx="1191">
                  <c:v>546040.0</c:v>
                </c:pt>
                <c:pt idx="1192">
                  <c:v>546380.0</c:v>
                </c:pt>
                <c:pt idx="1193">
                  <c:v>546840.0</c:v>
                </c:pt>
                <c:pt idx="1194">
                  <c:v>547320.0</c:v>
                </c:pt>
                <c:pt idx="1195">
                  <c:v>547640.0</c:v>
                </c:pt>
                <c:pt idx="1196">
                  <c:v>547760.0</c:v>
                </c:pt>
                <c:pt idx="1197">
                  <c:v>548100.0</c:v>
                </c:pt>
                <c:pt idx="1198">
                  <c:v>547920.0</c:v>
                </c:pt>
                <c:pt idx="1199">
                  <c:v>547940.0</c:v>
                </c:pt>
                <c:pt idx="1200">
                  <c:v>547600.0</c:v>
                </c:pt>
                <c:pt idx="1201">
                  <c:v>547840.0</c:v>
                </c:pt>
                <c:pt idx="1202">
                  <c:v>548180.0</c:v>
                </c:pt>
                <c:pt idx="1203">
                  <c:v>548540.0</c:v>
                </c:pt>
                <c:pt idx="1204">
                  <c:v>549060.0</c:v>
                </c:pt>
                <c:pt idx="1205">
                  <c:v>549200.0</c:v>
                </c:pt>
                <c:pt idx="1206">
                  <c:v>549420.0</c:v>
                </c:pt>
                <c:pt idx="1207">
                  <c:v>549440.0</c:v>
                </c:pt>
                <c:pt idx="1208">
                  <c:v>549240.0</c:v>
                </c:pt>
                <c:pt idx="1209">
                  <c:v>549300.0</c:v>
                </c:pt>
                <c:pt idx="1210">
                  <c:v>549580.0</c:v>
                </c:pt>
                <c:pt idx="1211">
                  <c:v>549940.0</c:v>
                </c:pt>
                <c:pt idx="1212">
                  <c:v>550260.0</c:v>
                </c:pt>
                <c:pt idx="1213">
                  <c:v>550000.0</c:v>
                </c:pt>
                <c:pt idx="1214">
                  <c:v>550220.0</c:v>
                </c:pt>
                <c:pt idx="1215">
                  <c:v>550180.0</c:v>
                </c:pt>
                <c:pt idx="1216">
                  <c:v>550400.0</c:v>
                </c:pt>
                <c:pt idx="1217">
                  <c:v>550540.0</c:v>
                </c:pt>
                <c:pt idx="1218">
                  <c:v>550840.0</c:v>
                </c:pt>
                <c:pt idx="1219">
                  <c:v>550820.0</c:v>
                </c:pt>
                <c:pt idx="1220">
                  <c:v>550720.0</c:v>
                </c:pt>
                <c:pt idx="1221">
                  <c:v>550600.0</c:v>
                </c:pt>
                <c:pt idx="1222">
                  <c:v>550880.0</c:v>
                </c:pt>
                <c:pt idx="1223">
                  <c:v>550960.0</c:v>
                </c:pt>
                <c:pt idx="1224">
                  <c:v>551360.0</c:v>
                </c:pt>
                <c:pt idx="1225">
                  <c:v>551360.0</c:v>
                </c:pt>
                <c:pt idx="1226">
                  <c:v>551460.0</c:v>
                </c:pt>
                <c:pt idx="1227">
                  <c:v>551420.0</c:v>
                </c:pt>
                <c:pt idx="1228">
                  <c:v>552140.0</c:v>
                </c:pt>
                <c:pt idx="1229">
                  <c:v>552340.0</c:v>
                </c:pt>
                <c:pt idx="1230">
                  <c:v>552700.0</c:v>
                </c:pt>
                <c:pt idx="1231">
                  <c:v>552420.0</c:v>
                </c:pt>
                <c:pt idx="1232">
                  <c:v>552860.0</c:v>
                </c:pt>
                <c:pt idx="1233">
                  <c:v>553000.0</c:v>
                </c:pt>
                <c:pt idx="1234">
                  <c:v>553180.0</c:v>
                </c:pt>
                <c:pt idx="1235">
                  <c:v>553140.0</c:v>
                </c:pt>
                <c:pt idx="1236">
                  <c:v>553260.0</c:v>
                </c:pt>
                <c:pt idx="1237">
                  <c:v>553480.0</c:v>
                </c:pt>
                <c:pt idx="1238">
                  <c:v>553240.0</c:v>
                </c:pt>
                <c:pt idx="1239">
                  <c:v>553160.0</c:v>
                </c:pt>
                <c:pt idx="1240">
                  <c:v>553240.0</c:v>
                </c:pt>
                <c:pt idx="1241">
                  <c:v>553620.0</c:v>
                </c:pt>
                <c:pt idx="1242">
                  <c:v>553780.0</c:v>
                </c:pt>
                <c:pt idx="1243">
                  <c:v>554040.0</c:v>
                </c:pt>
                <c:pt idx="1244">
                  <c:v>554040.0</c:v>
                </c:pt>
                <c:pt idx="1245">
                  <c:v>554440.0</c:v>
                </c:pt>
                <c:pt idx="1246">
                  <c:v>554460.0</c:v>
                </c:pt>
                <c:pt idx="1247">
                  <c:v>554920.0</c:v>
                </c:pt>
                <c:pt idx="1248">
                  <c:v>555020.0</c:v>
                </c:pt>
                <c:pt idx="1249">
                  <c:v>555340.0</c:v>
                </c:pt>
                <c:pt idx="1250">
                  <c:v>555680.0</c:v>
                </c:pt>
                <c:pt idx="1251">
                  <c:v>555820.0</c:v>
                </c:pt>
                <c:pt idx="1252">
                  <c:v>556140.0</c:v>
                </c:pt>
                <c:pt idx="1253">
                  <c:v>556080.0</c:v>
                </c:pt>
                <c:pt idx="1254">
                  <c:v>556380.0</c:v>
                </c:pt>
                <c:pt idx="1255">
                  <c:v>556280.0</c:v>
                </c:pt>
                <c:pt idx="1256">
                  <c:v>556680.0</c:v>
                </c:pt>
                <c:pt idx="1257">
                  <c:v>556820.0</c:v>
                </c:pt>
                <c:pt idx="1258">
                  <c:v>557260.0</c:v>
                </c:pt>
                <c:pt idx="1259">
                  <c:v>556720.0</c:v>
                </c:pt>
                <c:pt idx="1260">
                  <c:v>556660.0</c:v>
                </c:pt>
                <c:pt idx="1261">
                  <c:v>556360.0</c:v>
                </c:pt>
                <c:pt idx="1262">
                  <c:v>556500.0</c:v>
                </c:pt>
                <c:pt idx="1263">
                  <c:v>556840.0</c:v>
                </c:pt>
                <c:pt idx="1264">
                  <c:v>557180.0</c:v>
                </c:pt>
                <c:pt idx="1265">
                  <c:v>557360.0</c:v>
                </c:pt>
                <c:pt idx="1266">
                  <c:v>557140.0</c:v>
                </c:pt>
                <c:pt idx="1267">
                  <c:v>557040.0</c:v>
                </c:pt>
                <c:pt idx="1268">
                  <c:v>557280.0</c:v>
                </c:pt>
                <c:pt idx="1269">
                  <c:v>557260.0</c:v>
                </c:pt>
                <c:pt idx="1270">
                  <c:v>557060.0</c:v>
                </c:pt>
                <c:pt idx="1271">
                  <c:v>557040.0</c:v>
                </c:pt>
                <c:pt idx="1272">
                  <c:v>557060.0</c:v>
                </c:pt>
                <c:pt idx="1273">
                  <c:v>557520.0</c:v>
                </c:pt>
                <c:pt idx="1274">
                  <c:v>557960.0</c:v>
                </c:pt>
                <c:pt idx="1275">
                  <c:v>557860.0</c:v>
                </c:pt>
                <c:pt idx="1276">
                  <c:v>558120.0</c:v>
                </c:pt>
                <c:pt idx="1277">
                  <c:v>558280.0</c:v>
                </c:pt>
                <c:pt idx="1278">
                  <c:v>558740.0</c:v>
                </c:pt>
                <c:pt idx="1279">
                  <c:v>558640.0</c:v>
                </c:pt>
                <c:pt idx="1280">
                  <c:v>558480.0</c:v>
                </c:pt>
                <c:pt idx="1281">
                  <c:v>558440.0</c:v>
                </c:pt>
                <c:pt idx="1282">
                  <c:v>558360.0</c:v>
                </c:pt>
                <c:pt idx="1283">
                  <c:v>558680.0</c:v>
                </c:pt>
                <c:pt idx="1284">
                  <c:v>559020.0</c:v>
                </c:pt>
                <c:pt idx="1285">
                  <c:v>559040.0</c:v>
                </c:pt>
                <c:pt idx="1286">
                  <c:v>558760.0</c:v>
                </c:pt>
                <c:pt idx="1287">
                  <c:v>558940.0</c:v>
                </c:pt>
                <c:pt idx="1288">
                  <c:v>559360.0</c:v>
                </c:pt>
                <c:pt idx="1289">
                  <c:v>559720.0</c:v>
                </c:pt>
                <c:pt idx="1290">
                  <c:v>559700.0</c:v>
                </c:pt>
                <c:pt idx="1291">
                  <c:v>559800.0</c:v>
                </c:pt>
                <c:pt idx="1292">
                  <c:v>559780.0</c:v>
                </c:pt>
                <c:pt idx="1293">
                  <c:v>560000.0</c:v>
                </c:pt>
                <c:pt idx="1294">
                  <c:v>560220.0</c:v>
                </c:pt>
                <c:pt idx="1295">
                  <c:v>560820.0</c:v>
                </c:pt>
                <c:pt idx="1296">
                  <c:v>561080.0</c:v>
                </c:pt>
                <c:pt idx="1297">
                  <c:v>561520.0</c:v>
                </c:pt>
                <c:pt idx="1298">
                  <c:v>561600.0</c:v>
                </c:pt>
                <c:pt idx="1299">
                  <c:v>561700.0</c:v>
                </c:pt>
                <c:pt idx="1300">
                  <c:v>561160.0</c:v>
                </c:pt>
                <c:pt idx="1301">
                  <c:v>560620.0</c:v>
                </c:pt>
                <c:pt idx="1302">
                  <c:v>560640.0</c:v>
                </c:pt>
                <c:pt idx="1303">
                  <c:v>560640.0</c:v>
                </c:pt>
                <c:pt idx="1304">
                  <c:v>560780.0</c:v>
                </c:pt>
                <c:pt idx="1305">
                  <c:v>560380.0</c:v>
                </c:pt>
                <c:pt idx="1306">
                  <c:v>560600.0</c:v>
                </c:pt>
                <c:pt idx="1307">
                  <c:v>560960.0</c:v>
                </c:pt>
                <c:pt idx="1308">
                  <c:v>561220.0</c:v>
                </c:pt>
                <c:pt idx="1309">
                  <c:v>561220.0</c:v>
                </c:pt>
                <c:pt idx="1310">
                  <c:v>561400.0</c:v>
                </c:pt>
                <c:pt idx="1311">
                  <c:v>561920.0</c:v>
                </c:pt>
                <c:pt idx="1312">
                  <c:v>562600.0</c:v>
                </c:pt>
                <c:pt idx="1313">
                  <c:v>562700.0</c:v>
                </c:pt>
                <c:pt idx="1314">
                  <c:v>562540.0</c:v>
                </c:pt>
                <c:pt idx="1315">
                  <c:v>562260.0</c:v>
                </c:pt>
                <c:pt idx="1316">
                  <c:v>562560.0</c:v>
                </c:pt>
                <c:pt idx="1317">
                  <c:v>562800.0</c:v>
                </c:pt>
                <c:pt idx="1318">
                  <c:v>562880.0</c:v>
                </c:pt>
                <c:pt idx="1319">
                  <c:v>563080.0</c:v>
                </c:pt>
                <c:pt idx="1320">
                  <c:v>563320.0</c:v>
                </c:pt>
                <c:pt idx="1321">
                  <c:v>563680.0</c:v>
                </c:pt>
                <c:pt idx="1322">
                  <c:v>563480.0</c:v>
                </c:pt>
                <c:pt idx="1323">
                  <c:v>563600.0</c:v>
                </c:pt>
                <c:pt idx="1324">
                  <c:v>563580.0</c:v>
                </c:pt>
                <c:pt idx="1325">
                  <c:v>563780.0</c:v>
                </c:pt>
                <c:pt idx="1326">
                  <c:v>564200.0</c:v>
                </c:pt>
                <c:pt idx="1327">
                  <c:v>564160.0</c:v>
                </c:pt>
                <c:pt idx="1328">
                  <c:v>564140.0</c:v>
                </c:pt>
                <c:pt idx="1329">
                  <c:v>563680.0</c:v>
                </c:pt>
                <c:pt idx="1330">
                  <c:v>563940.0</c:v>
                </c:pt>
                <c:pt idx="1331">
                  <c:v>563760.0</c:v>
                </c:pt>
                <c:pt idx="1332">
                  <c:v>564140.0</c:v>
                </c:pt>
                <c:pt idx="1333">
                  <c:v>564200.0</c:v>
                </c:pt>
                <c:pt idx="1334">
                  <c:v>564620.0</c:v>
                </c:pt>
                <c:pt idx="1335">
                  <c:v>564480.0</c:v>
                </c:pt>
                <c:pt idx="1336">
                  <c:v>564460.0</c:v>
                </c:pt>
                <c:pt idx="1337">
                  <c:v>564320.0</c:v>
                </c:pt>
                <c:pt idx="1338">
                  <c:v>564420.0</c:v>
                </c:pt>
                <c:pt idx="1339">
                  <c:v>564660.0</c:v>
                </c:pt>
                <c:pt idx="1340">
                  <c:v>564800.0</c:v>
                </c:pt>
                <c:pt idx="1341">
                  <c:v>564840.0</c:v>
                </c:pt>
                <c:pt idx="1342">
                  <c:v>564560.0</c:v>
                </c:pt>
                <c:pt idx="1343">
                  <c:v>564440.0</c:v>
                </c:pt>
                <c:pt idx="1344">
                  <c:v>564100.0</c:v>
                </c:pt>
                <c:pt idx="1345">
                  <c:v>564240.0</c:v>
                </c:pt>
                <c:pt idx="1346">
                  <c:v>564620.0</c:v>
                </c:pt>
                <c:pt idx="1347">
                  <c:v>565020.0</c:v>
                </c:pt>
                <c:pt idx="1348">
                  <c:v>565400.0</c:v>
                </c:pt>
                <c:pt idx="1349">
                  <c:v>565500.0</c:v>
                </c:pt>
                <c:pt idx="1350">
                  <c:v>565360.0</c:v>
                </c:pt>
                <c:pt idx="1351">
                  <c:v>565420.0</c:v>
                </c:pt>
                <c:pt idx="1352">
                  <c:v>565040.0</c:v>
                </c:pt>
                <c:pt idx="1353">
                  <c:v>565420.0</c:v>
                </c:pt>
                <c:pt idx="1354">
                  <c:v>565340.0</c:v>
                </c:pt>
                <c:pt idx="1355">
                  <c:v>565540.0</c:v>
                </c:pt>
                <c:pt idx="1356">
                  <c:v>565640.0</c:v>
                </c:pt>
                <c:pt idx="1357">
                  <c:v>565220.0</c:v>
                </c:pt>
                <c:pt idx="1358">
                  <c:v>565340.0</c:v>
                </c:pt>
                <c:pt idx="1359">
                  <c:v>564960.0</c:v>
                </c:pt>
                <c:pt idx="1360">
                  <c:v>565100.0</c:v>
                </c:pt>
                <c:pt idx="1361">
                  <c:v>565020.0</c:v>
                </c:pt>
                <c:pt idx="1362">
                  <c:v>565440.0</c:v>
                </c:pt>
                <c:pt idx="1363">
                  <c:v>565740.0</c:v>
                </c:pt>
                <c:pt idx="1364">
                  <c:v>566000.0</c:v>
                </c:pt>
                <c:pt idx="1365">
                  <c:v>565860.0</c:v>
                </c:pt>
                <c:pt idx="1366">
                  <c:v>566120.0</c:v>
                </c:pt>
                <c:pt idx="1367">
                  <c:v>566020.0</c:v>
                </c:pt>
                <c:pt idx="1368">
                  <c:v>566260.0</c:v>
                </c:pt>
                <c:pt idx="1369">
                  <c:v>566220.0</c:v>
                </c:pt>
                <c:pt idx="1370">
                  <c:v>566480.0</c:v>
                </c:pt>
                <c:pt idx="1371">
                  <c:v>566520.0</c:v>
                </c:pt>
                <c:pt idx="1372">
                  <c:v>566480.0</c:v>
                </c:pt>
                <c:pt idx="1373">
                  <c:v>566340.0</c:v>
                </c:pt>
                <c:pt idx="1374">
                  <c:v>566400.0</c:v>
                </c:pt>
                <c:pt idx="1375">
                  <c:v>566360.0</c:v>
                </c:pt>
                <c:pt idx="1376">
                  <c:v>566400.0</c:v>
                </c:pt>
                <c:pt idx="1377">
                  <c:v>566660.0</c:v>
                </c:pt>
                <c:pt idx="1378">
                  <c:v>567000.0</c:v>
                </c:pt>
                <c:pt idx="1379">
                  <c:v>567160.0</c:v>
                </c:pt>
                <c:pt idx="1380">
                  <c:v>566880.0</c:v>
                </c:pt>
                <c:pt idx="1381">
                  <c:v>566740.0</c:v>
                </c:pt>
                <c:pt idx="1382">
                  <c:v>566720.0</c:v>
                </c:pt>
                <c:pt idx="1383">
                  <c:v>566720.0</c:v>
                </c:pt>
                <c:pt idx="1384">
                  <c:v>566540.0</c:v>
                </c:pt>
                <c:pt idx="1385">
                  <c:v>566700.0</c:v>
                </c:pt>
                <c:pt idx="1386">
                  <c:v>566800.0</c:v>
                </c:pt>
                <c:pt idx="1387">
                  <c:v>567400.0</c:v>
                </c:pt>
                <c:pt idx="1388">
                  <c:v>567520.0</c:v>
                </c:pt>
                <c:pt idx="1389">
                  <c:v>567880.0</c:v>
                </c:pt>
                <c:pt idx="1390">
                  <c:v>567580.0</c:v>
                </c:pt>
                <c:pt idx="1391">
                  <c:v>567920.0</c:v>
                </c:pt>
                <c:pt idx="1392">
                  <c:v>568060.0</c:v>
                </c:pt>
                <c:pt idx="1393">
                  <c:v>568320.0</c:v>
                </c:pt>
                <c:pt idx="1394">
                  <c:v>568060.0</c:v>
                </c:pt>
                <c:pt idx="1395">
                  <c:v>568260.0</c:v>
                </c:pt>
                <c:pt idx="1396">
                  <c:v>568160.0</c:v>
                </c:pt>
                <c:pt idx="1397">
                  <c:v>568180.0</c:v>
                </c:pt>
                <c:pt idx="1398">
                  <c:v>567960.0</c:v>
                </c:pt>
                <c:pt idx="1399">
                  <c:v>568700.0</c:v>
                </c:pt>
                <c:pt idx="1400">
                  <c:v>570100.0</c:v>
                </c:pt>
                <c:pt idx="1401">
                  <c:v>573680.0</c:v>
                </c:pt>
                <c:pt idx="1402">
                  <c:v>584140.0</c:v>
                </c:pt>
                <c:pt idx="1403">
                  <c:v>611060.0</c:v>
                </c:pt>
                <c:pt idx="1404">
                  <c:v>675460.0</c:v>
                </c:pt>
                <c:pt idx="1405">
                  <c:v>819380.0</c:v>
                </c:pt>
                <c:pt idx="1406">
                  <c:v>1.11788E6</c:v>
                </c:pt>
                <c:pt idx="1407">
                  <c:v>1.69366E6</c:v>
                </c:pt>
                <c:pt idx="1408">
                  <c:v>2.7034E6</c:v>
                </c:pt>
                <c:pt idx="1409">
                  <c:v>4.31404E6</c:v>
                </c:pt>
                <c:pt idx="1410">
                  <c:v>6.663E6</c:v>
                </c:pt>
                <c:pt idx="1411">
                  <c:v>9.75956E6</c:v>
                </c:pt>
                <c:pt idx="1412">
                  <c:v>1.35058E7</c:v>
                </c:pt>
                <c:pt idx="1413">
                  <c:v>1.752552E7</c:v>
                </c:pt>
                <c:pt idx="1414">
                  <c:v>2.130626E7</c:v>
                </c:pt>
                <c:pt idx="1415">
                  <c:v>2.422484E7</c:v>
                </c:pt>
                <c:pt idx="1416">
                  <c:v>2.577144E7</c:v>
                </c:pt>
                <c:pt idx="1417">
                  <c:v>2.563856E7</c:v>
                </c:pt>
                <c:pt idx="1418">
                  <c:v>2.38639E7</c:v>
                </c:pt>
                <c:pt idx="1419">
                  <c:v>2.08167E7</c:v>
                </c:pt>
                <c:pt idx="1420">
                  <c:v>1.708534E7</c:v>
                </c:pt>
                <c:pt idx="1421">
                  <c:v>1.323416E7</c:v>
                </c:pt>
                <c:pt idx="1422">
                  <c:v>9.70924E6</c:v>
                </c:pt>
                <c:pt idx="1423">
                  <c:v>6.79754E6</c:v>
                </c:pt>
                <c:pt idx="1424">
                  <c:v>4.58338E6</c:v>
                </c:pt>
                <c:pt idx="1425">
                  <c:v>3.04148E6</c:v>
                </c:pt>
                <c:pt idx="1426">
                  <c:v>2.02982E6</c:v>
                </c:pt>
                <c:pt idx="1427">
                  <c:v>1.41268E6</c:v>
                </c:pt>
                <c:pt idx="1428">
                  <c:v>1.05288E6</c:v>
                </c:pt>
                <c:pt idx="1429">
                  <c:v>851040.0</c:v>
                </c:pt>
                <c:pt idx="1430">
                  <c:v>741860.0</c:v>
                </c:pt>
                <c:pt idx="1431">
                  <c:v>683220.0</c:v>
                </c:pt>
                <c:pt idx="1432">
                  <c:v>651840.0</c:v>
                </c:pt>
                <c:pt idx="1433">
                  <c:v>633420.0</c:v>
                </c:pt>
                <c:pt idx="1434">
                  <c:v>622180.0</c:v>
                </c:pt>
                <c:pt idx="1435">
                  <c:v>614180.0</c:v>
                </c:pt>
                <c:pt idx="1436">
                  <c:v>608080.0</c:v>
                </c:pt>
                <c:pt idx="1437">
                  <c:v>603500.0</c:v>
                </c:pt>
                <c:pt idx="1438">
                  <c:v>599920.0</c:v>
                </c:pt>
                <c:pt idx="1439">
                  <c:v>597560.0</c:v>
                </c:pt>
                <c:pt idx="1440">
                  <c:v>595300.0</c:v>
                </c:pt>
                <c:pt idx="1441">
                  <c:v>593300.0</c:v>
                </c:pt>
                <c:pt idx="1442">
                  <c:v>591220.0</c:v>
                </c:pt>
                <c:pt idx="1443">
                  <c:v>589240.0</c:v>
                </c:pt>
                <c:pt idx="1444">
                  <c:v>587280.0</c:v>
                </c:pt>
                <c:pt idx="1445">
                  <c:v>586000.0</c:v>
                </c:pt>
                <c:pt idx="1446">
                  <c:v>584860.0</c:v>
                </c:pt>
                <c:pt idx="1447">
                  <c:v>584280.0</c:v>
                </c:pt>
                <c:pt idx="1448">
                  <c:v>583180.0</c:v>
                </c:pt>
                <c:pt idx="1449">
                  <c:v>582560.0</c:v>
                </c:pt>
                <c:pt idx="1450">
                  <c:v>581940.0</c:v>
                </c:pt>
                <c:pt idx="1451">
                  <c:v>581680.0</c:v>
                </c:pt>
                <c:pt idx="1452">
                  <c:v>581060.0</c:v>
                </c:pt>
                <c:pt idx="1453">
                  <c:v>580720.0</c:v>
                </c:pt>
                <c:pt idx="1454">
                  <c:v>580100.0</c:v>
                </c:pt>
                <c:pt idx="1455">
                  <c:v>579840.0</c:v>
                </c:pt>
                <c:pt idx="1456">
                  <c:v>579440.0</c:v>
                </c:pt>
                <c:pt idx="1457">
                  <c:v>579040.0</c:v>
                </c:pt>
                <c:pt idx="1458">
                  <c:v>578520.0</c:v>
                </c:pt>
                <c:pt idx="1459">
                  <c:v>578240.0</c:v>
                </c:pt>
                <c:pt idx="1460">
                  <c:v>578120.0</c:v>
                </c:pt>
                <c:pt idx="1461">
                  <c:v>577960.0</c:v>
                </c:pt>
                <c:pt idx="1462">
                  <c:v>577580.0</c:v>
                </c:pt>
                <c:pt idx="1463">
                  <c:v>577520.0</c:v>
                </c:pt>
                <c:pt idx="1464">
                  <c:v>577280.0</c:v>
                </c:pt>
                <c:pt idx="1465">
                  <c:v>577000.0</c:v>
                </c:pt>
                <c:pt idx="1466">
                  <c:v>576620.0</c:v>
                </c:pt>
                <c:pt idx="1467">
                  <c:v>576360.0</c:v>
                </c:pt>
                <c:pt idx="1468">
                  <c:v>576560.0</c:v>
                </c:pt>
                <c:pt idx="1469">
                  <c:v>576700.0</c:v>
                </c:pt>
                <c:pt idx="1470">
                  <c:v>576480.0</c:v>
                </c:pt>
                <c:pt idx="1471">
                  <c:v>575960.0</c:v>
                </c:pt>
                <c:pt idx="1472">
                  <c:v>575700.0</c:v>
                </c:pt>
                <c:pt idx="1473">
                  <c:v>576000.0</c:v>
                </c:pt>
                <c:pt idx="1474">
                  <c:v>576300.0</c:v>
                </c:pt>
                <c:pt idx="1475">
                  <c:v>576220.0</c:v>
                </c:pt>
                <c:pt idx="1476">
                  <c:v>576140.0</c:v>
                </c:pt>
                <c:pt idx="1477">
                  <c:v>575920.0</c:v>
                </c:pt>
                <c:pt idx="1478">
                  <c:v>575460.0</c:v>
                </c:pt>
                <c:pt idx="1479">
                  <c:v>575220.0</c:v>
                </c:pt>
                <c:pt idx="1480">
                  <c:v>574860.0</c:v>
                </c:pt>
                <c:pt idx="1481">
                  <c:v>575240.0</c:v>
                </c:pt>
                <c:pt idx="1482">
                  <c:v>575120.0</c:v>
                </c:pt>
                <c:pt idx="1483">
                  <c:v>575540.0</c:v>
                </c:pt>
                <c:pt idx="1484">
                  <c:v>575580.0</c:v>
                </c:pt>
                <c:pt idx="1485">
                  <c:v>575400.0</c:v>
                </c:pt>
                <c:pt idx="1486">
                  <c:v>575340.0</c:v>
                </c:pt>
                <c:pt idx="1487">
                  <c:v>575360.0</c:v>
                </c:pt>
                <c:pt idx="1488">
                  <c:v>575440.0</c:v>
                </c:pt>
                <c:pt idx="1489">
                  <c:v>575500.0</c:v>
                </c:pt>
                <c:pt idx="1490">
                  <c:v>575200.0</c:v>
                </c:pt>
                <c:pt idx="1491">
                  <c:v>575120.0</c:v>
                </c:pt>
                <c:pt idx="1492">
                  <c:v>575280.0</c:v>
                </c:pt>
                <c:pt idx="1493">
                  <c:v>575320.0</c:v>
                </c:pt>
                <c:pt idx="1494">
                  <c:v>575640.0</c:v>
                </c:pt>
                <c:pt idx="1495">
                  <c:v>575080.0</c:v>
                </c:pt>
                <c:pt idx="1496">
                  <c:v>575260.0</c:v>
                </c:pt>
                <c:pt idx="1497">
                  <c:v>574840.0</c:v>
                </c:pt>
                <c:pt idx="1498">
                  <c:v>574620.0</c:v>
                </c:pt>
                <c:pt idx="1499">
                  <c:v>574440.0</c:v>
                </c:pt>
                <c:pt idx="1500">
                  <c:v>574680.0</c:v>
                </c:pt>
                <c:pt idx="1501">
                  <c:v>574960.0</c:v>
                </c:pt>
                <c:pt idx="1502">
                  <c:v>575100.0</c:v>
                </c:pt>
                <c:pt idx="1503">
                  <c:v>575000.0</c:v>
                </c:pt>
                <c:pt idx="1504">
                  <c:v>574600.0</c:v>
                </c:pt>
                <c:pt idx="1505">
                  <c:v>574260.0</c:v>
                </c:pt>
                <c:pt idx="1506">
                  <c:v>574020.0</c:v>
                </c:pt>
                <c:pt idx="1507">
                  <c:v>574300.0</c:v>
                </c:pt>
                <c:pt idx="1508">
                  <c:v>574220.0</c:v>
                </c:pt>
                <c:pt idx="1509">
                  <c:v>574400.0</c:v>
                </c:pt>
                <c:pt idx="1510">
                  <c:v>574120.0</c:v>
                </c:pt>
                <c:pt idx="1511">
                  <c:v>574220.0</c:v>
                </c:pt>
                <c:pt idx="1512">
                  <c:v>574280.0</c:v>
                </c:pt>
                <c:pt idx="1513">
                  <c:v>574380.0</c:v>
                </c:pt>
                <c:pt idx="1514">
                  <c:v>574620.0</c:v>
                </c:pt>
                <c:pt idx="1515">
                  <c:v>574660.0</c:v>
                </c:pt>
                <c:pt idx="1516">
                  <c:v>574680.0</c:v>
                </c:pt>
                <c:pt idx="1517">
                  <c:v>574360.0</c:v>
                </c:pt>
                <c:pt idx="1518">
                  <c:v>574120.0</c:v>
                </c:pt>
                <c:pt idx="1519">
                  <c:v>574040.0</c:v>
                </c:pt>
                <c:pt idx="1520">
                  <c:v>574000.0</c:v>
                </c:pt>
                <c:pt idx="1521">
                  <c:v>574200.0</c:v>
                </c:pt>
                <c:pt idx="1522">
                  <c:v>574340.0</c:v>
                </c:pt>
                <c:pt idx="1523">
                  <c:v>574400.0</c:v>
                </c:pt>
                <c:pt idx="1524">
                  <c:v>574180.0</c:v>
                </c:pt>
                <c:pt idx="1525">
                  <c:v>574340.0</c:v>
                </c:pt>
                <c:pt idx="1526">
                  <c:v>573900.0</c:v>
                </c:pt>
                <c:pt idx="1527">
                  <c:v>573580.0</c:v>
                </c:pt>
                <c:pt idx="1528">
                  <c:v>573080.0</c:v>
                </c:pt>
                <c:pt idx="1529">
                  <c:v>573900.0</c:v>
                </c:pt>
                <c:pt idx="1530">
                  <c:v>574440.0</c:v>
                </c:pt>
                <c:pt idx="1531">
                  <c:v>574920.0</c:v>
                </c:pt>
                <c:pt idx="1532">
                  <c:v>574360.0</c:v>
                </c:pt>
                <c:pt idx="1533">
                  <c:v>574080.0</c:v>
                </c:pt>
                <c:pt idx="1534">
                  <c:v>574200.0</c:v>
                </c:pt>
                <c:pt idx="1535">
                  <c:v>574660.0</c:v>
                </c:pt>
                <c:pt idx="1536">
                  <c:v>575380.0</c:v>
                </c:pt>
                <c:pt idx="1537">
                  <c:v>575300.0</c:v>
                </c:pt>
                <c:pt idx="1538">
                  <c:v>574920.0</c:v>
                </c:pt>
                <c:pt idx="1539">
                  <c:v>574400.0</c:v>
                </c:pt>
                <c:pt idx="1540">
                  <c:v>574820.0</c:v>
                </c:pt>
                <c:pt idx="1541">
                  <c:v>575460.0</c:v>
                </c:pt>
                <c:pt idx="1542">
                  <c:v>575500.0</c:v>
                </c:pt>
                <c:pt idx="1543">
                  <c:v>575020.0</c:v>
                </c:pt>
                <c:pt idx="1544">
                  <c:v>574620.0</c:v>
                </c:pt>
                <c:pt idx="1545">
                  <c:v>574960.0</c:v>
                </c:pt>
                <c:pt idx="1546">
                  <c:v>575000.0</c:v>
                </c:pt>
                <c:pt idx="1547">
                  <c:v>574840.0</c:v>
                </c:pt>
                <c:pt idx="1548">
                  <c:v>574700.0</c:v>
                </c:pt>
                <c:pt idx="1549">
                  <c:v>574640.0</c:v>
                </c:pt>
                <c:pt idx="1550">
                  <c:v>574520.0</c:v>
                </c:pt>
                <c:pt idx="1551">
                  <c:v>574120.0</c:v>
                </c:pt>
                <c:pt idx="1552">
                  <c:v>574000.0</c:v>
                </c:pt>
                <c:pt idx="1553">
                  <c:v>574300.0</c:v>
                </c:pt>
                <c:pt idx="1554">
                  <c:v>574840.0</c:v>
                </c:pt>
                <c:pt idx="1555">
                  <c:v>575300.0</c:v>
                </c:pt>
                <c:pt idx="1556">
                  <c:v>575360.0</c:v>
                </c:pt>
                <c:pt idx="1557">
                  <c:v>575180.0</c:v>
                </c:pt>
                <c:pt idx="1558">
                  <c:v>575320.0</c:v>
                </c:pt>
                <c:pt idx="1559">
                  <c:v>575580.0</c:v>
                </c:pt>
                <c:pt idx="1560">
                  <c:v>576360.0</c:v>
                </c:pt>
                <c:pt idx="1561">
                  <c:v>577540.0</c:v>
                </c:pt>
                <c:pt idx="1562">
                  <c:v>579220.0</c:v>
                </c:pt>
                <c:pt idx="1563">
                  <c:v>581980.0</c:v>
                </c:pt>
                <c:pt idx="1564">
                  <c:v>585960.0</c:v>
                </c:pt>
                <c:pt idx="1565">
                  <c:v>590440.0</c:v>
                </c:pt>
                <c:pt idx="1566">
                  <c:v>596040.0</c:v>
                </c:pt>
                <c:pt idx="1567">
                  <c:v>601500.0</c:v>
                </c:pt>
                <c:pt idx="1568">
                  <c:v>607280.0</c:v>
                </c:pt>
                <c:pt idx="1569">
                  <c:v>611500.0</c:v>
                </c:pt>
                <c:pt idx="1570">
                  <c:v>613940.0</c:v>
                </c:pt>
                <c:pt idx="1571">
                  <c:v>614640.0</c:v>
                </c:pt>
                <c:pt idx="1572">
                  <c:v>612980.0</c:v>
                </c:pt>
                <c:pt idx="1573">
                  <c:v>609380.0</c:v>
                </c:pt>
                <c:pt idx="1574">
                  <c:v>604660.0</c:v>
                </c:pt>
                <c:pt idx="1575">
                  <c:v>599700.0</c:v>
                </c:pt>
                <c:pt idx="1576">
                  <c:v>595300.0</c:v>
                </c:pt>
                <c:pt idx="1577">
                  <c:v>590880.0</c:v>
                </c:pt>
                <c:pt idx="1578">
                  <c:v>587260.0</c:v>
                </c:pt>
                <c:pt idx="1579">
                  <c:v>584180.0</c:v>
                </c:pt>
                <c:pt idx="1580">
                  <c:v>582340.0</c:v>
                </c:pt>
                <c:pt idx="1581">
                  <c:v>580580.0</c:v>
                </c:pt>
                <c:pt idx="1582">
                  <c:v>579760.0</c:v>
                </c:pt>
                <c:pt idx="1583">
                  <c:v>578560.0</c:v>
                </c:pt>
                <c:pt idx="1584">
                  <c:v>578060.0</c:v>
                </c:pt>
                <c:pt idx="1585">
                  <c:v>577520.0</c:v>
                </c:pt>
                <c:pt idx="1586">
                  <c:v>577220.0</c:v>
                </c:pt>
                <c:pt idx="1587">
                  <c:v>576920.0</c:v>
                </c:pt>
                <c:pt idx="1588">
                  <c:v>576420.0</c:v>
                </c:pt>
                <c:pt idx="1589">
                  <c:v>576020.0</c:v>
                </c:pt>
                <c:pt idx="1590">
                  <c:v>576080.0</c:v>
                </c:pt>
                <c:pt idx="1591">
                  <c:v>575880.0</c:v>
                </c:pt>
                <c:pt idx="1592">
                  <c:v>576140.0</c:v>
                </c:pt>
                <c:pt idx="1593">
                  <c:v>575880.0</c:v>
                </c:pt>
                <c:pt idx="1594">
                  <c:v>575920.0</c:v>
                </c:pt>
                <c:pt idx="1595">
                  <c:v>575720.0</c:v>
                </c:pt>
                <c:pt idx="1596">
                  <c:v>575780.0</c:v>
                </c:pt>
                <c:pt idx="1597">
                  <c:v>576000.0</c:v>
                </c:pt>
                <c:pt idx="1598">
                  <c:v>576100.0</c:v>
                </c:pt>
                <c:pt idx="1599">
                  <c:v>575540.0</c:v>
                </c:pt>
                <c:pt idx="1600">
                  <c:v>575360.0</c:v>
                </c:pt>
                <c:pt idx="1601">
                  <c:v>575260.0</c:v>
                </c:pt>
                <c:pt idx="1602">
                  <c:v>575820.0</c:v>
                </c:pt>
                <c:pt idx="1603">
                  <c:v>576040.0</c:v>
                </c:pt>
                <c:pt idx="1604">
                  <c:v>576100.0</c:v>
                </c:pt>
                <c:pt idx="1605">
                  <c:v>576020.0</c:v>
                </c:pt>
                <c:pt idx="1606">
                  <c:v>576340.0</c:v>
                </c:pt>
                <c:pt idx="1607">
                  <c:v>576400.0</c:v>
                </c:pt>
                <c:pt idx="1608">
                  <c:v>576300.0</c:v>
                </c:pt>
                <c:pt idx="1609">
                  <c:v>575720.0</c:v>
                </c:pt>
                <c:pt idx="1610">
                  <c:v>575700.0</c:v>
                </c:pt>
                <c:pt idx="1611">
                  <c:v>575620.0</c:v>
                </c:pt>
                <c:pt idx="1612">
                  <c:v>575620.0</c:v>
                </c:pt>
                <c:pt idx="1613">
                  <c:v>575800.0</c:v>
                </c:pt>
                <c:pt idx="1614">
                  <c:v>576380.0</c:v>
                </c:pt>
                <c:pt idx="1615">
                  <c:v>576400.0</c:v>
                </c:pt>
                <c:pt idx="1616">
                  <c:v>576160.0</c:v>
                </c:pt>
                <c:pt idx="1617">
                  <c:v>575800.0</c:v>
                </c:pt>
                <c:pt idx="1618">
                  <c:v>575760.0</c:v>
                </c:pt>
                <c:pt idx="1619">
                  <c:v>575800.0</c:v>
                </c:pt>
                <c:pt idx="1620">
                  <c:v>575640.0</c:v>
                </c:pt>
                <c:pt idx="1621">
                  <c:v>575700.0</c:v>
                </c:pt>
                <c:pt idx="1622">
                  <c:v>575880.0</c:v>
                </c:pt>
                <c:pt idx="1623">
                  <c:v>575840.0</c:v>
                </c:pt>
                <c:pt idx="1624">
                  <c:v>576080.0</c:v>
                </c:pt>
                <c:pt idx="1625">
                  <c:v>576040.0</c:v>
                </c:pt>
                <c:pt idx="1626">
                  <c:v>576020.0</c:v>
                </c:pt>
                <c:pt idx="1627">
                  <c:v>576060.0</c:v>
                </c:pt>
                <c:pt idx="1628">
                  <c:v>576340.0</c:v>
                </c:pt>
                <c:pt idx="1629">
                  <c:v>576420.0</c:v>
                </c:pt>
                <c:pt idx="1630">
                  <c:v>576120.0</c:v>
                </c:pt>
                <c:pt idx="1631">
                  <c:v>575860.0</c:v>
                </c:pt>
                <c:pt idx="1632">
                  <c:v>576120.0</c:v>
                </c:pt>
                <c:pt idx="1633">
                  <c:v>576340.0</c:v>
                </c:pt>
                <c:pt idx="1634">
                  <c:v>576020.0</c:v>
                </c:pt>
                <c:pt idx="1635">
                  <c:v>576040.0</c:v>
                </c:pt>
                <c:pt idx="1636">
                  <c:v>576100.0</c:v>
                </c:pt>
                <c:pt idx="1637">
                  <c:v>576600.0</c:v>
                </c:pt>
                <c:pt idx="1638">
                  <c:v>576640.0</c:v>
                </c:pt>
                <c:pt idx="1639">
                  <c:v>576720.0</c:v>
                </c:pt>
                <c:pt idx="1640">
                  <c:v>576680.0</c:v>
                </c:pt>
                <c:pt idx="1641">
                  <c:v>576500.0</c:v>
                </c:pt>
                <c:pt idx="1642">
                  <c:v>576040.0</c:v>
                </c:pt>
                <c:pt idx="1643">
                  <c:v>575660.0</c:v>
                </c:pt>
                <c:pt idx="1644">
                  <c:v>575760.0</c:v>
                </c:pt>
                <c:pt idx="1645">
                  <c:v>575840.0</c:v>
                </c:pt>
                <c:pt idx="1646">
                  <c:v>576080.0</c:v>
                </c:pt>
                <c:pt idx="1647">
                  <c:v>576240.0</c:v>
                </c:pt>
                <c:pt idx="1648">
                  <c:v>576300.0</c:v>
                </c:pt>
                <c:pt idx="1649">
                  <c:v>576180.0</c:v>
                </c:pt>
                <c:pt idx="1650">
                  <c:v>576020.0</c:v>
                </c:pt>
                <c:pt idx="1651">
                  <c:v>576320.0</c:v>
                </c:pt>
                <c:pt idx="1652">
                  <c:v>576180.0</c:v>
                </c:pt>
                <c:pt idx="1653">
                  <c:v>576360.0</c:v>
                </c:pt>
                <c:pt idx="1654">
                  <c:v>576340.0</c:v>
                </c:pt>
                <c:pt idx="1655">
                  <c:v>576720.0</c:v>
                </c:pt>
                <c:pt idx="1656">
                  <c:v>576840.0</c:v>
                </c:pt>
                <c:pt idx="1657">
                  <c:v>576740.0</c:v>
                </c:pt>
                <c:pt idx="1658">
                  <c:v>576540.0</c:v>
                </c:pt>
                <c:pt idx="1659">
                  <c:v>576360.0</c:v>
                </c:pt>
                <c:pt idx="1660">
                  <c:v>576260.0</c:v>
                </c:pt>
                <c:pt idx="1661">
                  <c:v>576260.0</c:v>
                </c:pt>
                <c:pt idx="1662">
                  <c:v>576280.0</c:v>
                </c:pt>
                <c:pt idx="1663">
                  <c:v>576500.0</c:v>
                </c:pt>
                <c:pt idx="1664">
                  <c:v>576460.0</c:v>
                </c:pt>
                <c:pt idx="1665">
                  <c:v>576560.0</c:v>
                </c:pt>
                <c:pt idx="1666">
                  <c:v>576680.0</c:v>
                </c:pt>
                <c:pt idx="1667">
                  <c:v>576680.0</c:v>
                </c:pt>
                <c:pt idx="1668">
                  <c:v>576440.0</c:v>
                </c:pt>
                <c:pt idx="1669">
                  <c:v>576320.0</c:v>
                </c:pt>
                <c:pt idx="1670">
                  <c:v>576520.0</c:v>
                </c:pt>
                <c:pt idx="1671">
                  <c:v>576680.0</c:v>
                </c:pt>
                <c:pt idx="1672">
                  <c:v>576560.0</c:v>
                </c:pt>
                <c:pt idx="1673">
                  <c:v>576420.0</c:v>
                </c:pt>
                <c:pt idx="1674">
                  <c:v>576140.0</c:v>
                </c:pt>
                <c:pt idx="1675">
                  <c:v>576100.0</c:v>
                </c:pt>
                <c:pt idx="1676">
                  <c:v>576080.0</c:v>
                </c:pt>
                <c:pt idx="1677">
                  <c:v>576120.0</c:v>
                </c:pt>
                <c:pt idx="1678">
                  <c:v>576180.0</c:v>
                </c:pt>
                <c:pt idx="1679">
                  <c:v>575980.0</c:v>
                </c:pt>
                <c:pt idx="1680">
                  <c:v>576360.0</c:v>
                </c:pt>
                <c:pt idx="1681">
                  <c:v>576680.0</c:v>
                </c:pt>
                <c:pt idx="1682">
                  <c:v>576880.0</c:v>
                </c:pt>
                <c:pt idx="1683">
                  <c:v>577080.0</c:v>
                </c:pt>
                <c:pt idx="1684">
                  <c:v>576980.0</c:v>
                </c:pt>
                <c:pt idx="1685">
                  <c:v>577260.0</c:v>
                </c:pt>
                <c:pt idx="1686">
                  <c:v>576880.0</c:v>
                </c:pt>
                <c:pt idx="1687">
                  <c:v>576880.0</c:v>
                </c:pt>
                <c:pt idx="1688">
                  <c:v>576580.0</c:v>
                </c:pt>
                <c:pt idx="1689">
                  <c:v>576560.0</c:v>
                </c:pt>
                <c:pt idx="1690">
                  <c:v>576420.0</c:v>
                </c:pt>
                <c:pt idx="1691">
                  <c:v>576560.0</c:v>
                </c:pt>
                <c:pt idx="1692">
                  <c:v>576280.0</c:v>
                </c:pt>
                <c:pt idx="1693">
                  <c:v>576360.0</c:v>
                </c:pt>
                <c:pt idx="1694">
                  <c:v>576120.0</c:v>
                </c:pt>
                <c:pt idx="1695">
                  <c:v>576260.0</c:v>
                </c:pt>
                <c:pt idx="1696">
                  <c:v>576160.0</c:v>
                </c:pt>
                <c:pt idx="1697">
                  <c:v>576700.0</c:v>
                </c:pt>
                <c:pt idx="1698">
                  <c:v>576860.0</c:v>
                </c:pt>
                <c:pt idx="1699">
                  <c:v>576980.0</c:v>
                </c:pt>
                <c:pt idx="1700">
                  <c:v>576900.0</c:v>
                </c:pt>
                <c:pt idx="1701">
                  <c:v>577100.0</c:v>
                </c:pt>
                <c:pt idx="1702">
                  <c:v>577400.0</c:v>
                </c:pt>
                <c:pt idx="1703">
                  <c:v>577520.0</c:v>
                </c:pt>
                <c:pt idx="1704">
                  <c:v>577520.0</c:v>
                </c:pt>
                <c:pt idx="1705">
                  <c:v>577220.0</c:v>
                </c:pt>
                <c:pt idx="1706">
                  <c:v>576920.0</c:v>
                </c:pt>
                <c:pt idx="1707">
                  <c:v>576920.0</c:v>
                </c:pt>
                <c:pt idx="1708">
                  <c:v>577100.0</c:v>
                </c:pt>
                <c:pt idx="1709">
                  <c:v>577060.0</c:v>
                </c:pt>
                <c:pt idx="1710">
                  <c:v>576700.0</c:v>
                </c:pt>
                <c:pt idx="1711">
                  <c:v>576660.0</c:v>
                </c:pt>
                <c:pt idx="1712">
                  <c:v>576740.0</c:v>
                </c:pt>
                <c:pt idx="1713">
                  <c:v>577120.0</c:v>
                </c:pt>
                <c:pt idx="1714">
                  <c:v>577160.0</c:v>
                </c:pt>
                <c:pt idx="1715">
                  <c:v>577240.0</c:v>
                </c:pt>
                <c:pt idx="1716">
                  <c:v>576940.0</c:v>
                </c:pt>
                <c:pt idx="1717">
                  <c:v>577020.0</c:v>
                </c:pt>
                <c:pt idx="1718">
                  <c:v>577000.0</c:v>
                </c:pt>
                <c:pt idx="1719">
                  <c:v>576960.0</c:v>
                </c:pt>
                <c:pt idx="1720">
                  <c:v>576840.0</c:v>
                </c:pt>
                <c:pt idx="1721">
                  <c:v>577140.0</c:v>
                </c:pt>
                <c:pt idx="1722">
                  <c:v>577340.0</c:v>
                </c:pt>
                <c:pt idx="1723">
                  <c:v>577340.0</c:v>
                </c:pt>
                <c:pt idx="1724">
                  <c:v>577080.0</c:v>
                </c:pt>
                <c:pt idx="1725">
                  <c:v>576940.0</c:v>
                </c:pt>
                <c:pt idx="1726">
                  <c:v>577020.0</c:v>
                </c:pt>
                <c:pt idx="1727">
                  <c:v>577040.0</c:v>
                </c:pt>
                <c:pt idx="1728">
                  <c:v>577220.0</c:v>
                </c:pt>
                <c:pt idx="1729">
                  <c:v>577220.0</c:v>
                </c:pt>
                <c:pt idx="1730">
                  <c:v>577260.0</c:v>
                </c:pt>
                <c:pt idx="1731">
                  <c:v>577240.0</c:v>
                </c:pt>
                <c:pt idx="1732">
                  <c:v>577160.0</c:v>
                </c:pt>
                <c:pt idx="1733">
                  <c:v>577220.0</c:v>
                </c:pt>
                <c:pt idx="1734">
                  <c:v>577340.0</c:v>
                </c:pt>
                <c:pt idx="1735">
                  <c:v>577520.0</c:v>
                </c:pt>
                <c:pt idx="1736">
                  <c:v>577500.0</c:v>
                </c:pt>
                <c:pt idx="1737">
                  <c:v>577540.0</c:v>
                </c:pt>
                <c:pt idx="1738">
                  <c:v>577400.0</c:v>
                </c:pt>
                <c:pt idx="1739">
                  <c:v>577480.0</c:v>
                </c:pt>
                <c:pt idx="1740">
                  <c:v>577480.0</c:v>
                </c:pt>
                <c:pt idx="1741">
                  <c:v>578160.0</c:v>
                </c:pt>
                <c:pt idx="1742">
                  <c:v>578520.0</c:v>
                </c:pt>
                <c:pt idx="1743">
                  <c:v>578740.0</c:v>
                </c:pt>
                <c:pt idx="1744">
                  <c:v>578500.0</c:v>
                </c:pt>
                <c:pt idx="1745">
                  <c:v>578740.0</c:v>
                </c:pt>
                <c:pt idx="1746">
                  <c:v>579040.0</c:v>
                </c:pt>
                <c:pt idx="1747">
                  <c:v>578860.0</c:v>
                </c:pt>
                <c:pt idx="1748">
                  <c:v>578500.0</c:v>
                </c:pt>
                <c:pt idx="1749">
                  <c:v>578400.0</c:v>
                </c:pt>
                <c:pt idx="1750">
                  <c:v>578560.0</c:v>
                </c:pt>
                <c:pt idx="1751">
                  <c:v>578300.0</c:v>
                </c:pt>
                <c:pt idx="1752">
                  <c:v>578180.0</c:v>
                </c:pt>
                <c:pt idx="1753">
                  <c:v>577840.0</c:v>
                </c:pt>
                <c:pt idx="1754">
                  <c:v>578040.0</c:v>
                </c:pt>
                <c:pt idx="1755">
                  <c:v>577800.0</c:v>
                </c:pt>
                <c:pt idx="1756">
                  <c:v>577880.0</c:v>
                </c:pt>
                <c:pt idx="1757">
                  <c:v>577840.0</c:v>
                </c:pt>
                <c:pt idx="1758">
                  <c:v>578200.0</c:v>
                </c:pt>
                <c:pt idx="1759">
                  <c:v>578400.0</c:v>
                </c:pt>
                <c:pt idx="1760">
                  <c:v>578660.0</c:v>
                </c:pt>
                <c:pt idx="1761">
                  <c:v>578540.0</c:v>
                </c:pt>
                <c:pt idx="1762">
                  <c:v>578660.0</c:v>
                </c:pt>
                <c:pt idx="1763">
                  <c:v>578840.0</c:v>
                </c:pt>
                <c:pt idx="1764">
                  <c:v>578480.0</c:v>
                </c:pt>
                <c:pt idx="1765">
                  <c:v>577860.0</c:v>
                </c:pt>
                <c:pt idx="1766">
                  <c:v>577340.0</c:v>
                </c:pt>
                <c:pt idx="1767">
                  <c:v>577440.0</c:v>
                </c:pt>
                <c:pt idx="1768">
                  <c:v>577920.0</c:v>
                </c:pt>
                <c:pt idx="1769">
                  <c:v>577860.0</c:v>
                </c:pt>
                <c:pt idx="1770">
                  <c:v>578240.0</c:v>
                </c:pt>
                <c:pt idx="1771">
                  <c:v>577960.0</c:v>
                </c:pt>
                <c:pt idx="1772">
                  <c:v>578160.0</c:v>
                </c:pt>
                <c:pt idx="1773">
                  <c:v>578180.0</c:v>
                </c:pt>
                <c:pt idx="1774">
                  <c:v>578420.0</c:v>
                </c:pt>
                <c:pt idx="1775">
                  <c:v>578320.0</c:v>
                </c:pt>
                <c:pt idx="1776">
                  <c:v>578060.0</c:v>
                </c:pt>
                <c:pt idx="1777">
                  <c:v>577960.0</c:v>
                </c:pt>
                <c:pt idx="1778">
                  <c:v>577660.0</c:v>
                </c:pt>
                <c:pt idx="1779">
                  <c:v>577680.0</c:v>
                </c:pt>
                <c:pt idx="1780">
                  <c:v>577280.0</c:v>
                </c:pt>
                <c:pt idx="1781">
                  <c:v>577340.0</c:v>
                </c:pt>
                <c:pt idx="1782">
                  <c:v>577320.0</c:v>
                </c:pt>
                <c:pt idx="1783">
                  <c:v>577520.0</c:v>
                </c:pt>
                <c:pt idx="1784">
                  <c:v>578260.0</c:v>
                </c:pt>
                <c:pt idx="1785">
                  <c:v>578060.0</c:v>
                </c:pt>
                <c:pt idx="1786">
                  <c:v>578600.0</c:v>
                </c:pt>
                <c:pt idx="1787">
                  <c:v>578420.0</c:v>
                </c:pt>
                <c:pt idx="1788">
                  <c:v>578680.0</c:v>
                </c:pt>
                <c:pt idx="1789">
                  <c:v>578440.0</c:v>
                </c:pt>
                <c:pt idx="1790">
                  <c:v>578280.0</c:v>
                </c:pt>
                <c:pt idx="1791">
                  <c:v>578380.0</c:v>
                </c:pt>
                <c:pt idx="1792">
                  <c:v>578400.0</c:v>
                </c:pt>
                <c:pt idx="1793">
                  <c:v>578120.0</c:v>
                </c:pt>
                <c:pt idx="1794">
                  <c:v>577900.0</c:v>
                </c:pt>
                <c:pt idx="1795">
                  <c:v>577800.0</c:v>
                </c:pt>
                <c:pt idx="1796">
                  <c:v>578180.0</c:v>
                </c:pt>
                <c:pt idx="1797">
                  <c:v>577940.0</c:v>
                </c:pt>
                <c:pt idx="1798">
                  <c:v>577880.0</c:v>
                </c:pt>
                <c:pt idx="1799">
                  <c:v>577840.0</c:v>
                </c:pt>
                <c:pt idx="1800">
                  <c:v>577960.0</c:v>
                </c:pt>
                <c:pt idx="1801">
                  <c:v>578360.0</c:v>
                </c:pt>
                <c:pt idx="1802">
                  <c:v>578460.0</c:v>
                </c:pt>
                <c:pt idx="1803">
                  <c:v>578620.0</c:v>
                </c:pt>
                <c:pt idx="1804">
                  <c:v>578420.0</c:v>
                </c:pt>
                <c:pt idx="1805">
                  <c:v>578180.0</c:v>
                </c:pt>
                <c:pt idx="1806">
                  <c:v>578340.0</c:v>
                </c:pt>
                <c:pt idx="1807">
                  <c:v>578140.0</c:v>
                </c:pt>
                <c:pt idx="1808">
                  <c:v>578120.0</c:v>
                </c:pt>
                <c:pt idx="1809">
                  <c:v>578160.0</c:v>
                </c:pt>
                <c:pt idx="1810">
                  <c:v>577940.0</c:v>
                </c:pt>
                <c:pt idx="1811">
                  <c:v>577940.0</c:v>
                </c:pt>
                <c:pt idx="1812">
                  <c:v>578020.0</c:v>
                </c:pt>
                <c:pt idx="1813">
                  <c:v>578640.0</c:v>
                </c:pt>
                <c:pt idx="1814">
                  <c:v>578680.0</c:v>
                </c:pt>
                <c:pt idx="1815">
                  <c:v>578620.0</c:v>
                </c:pt>
                <c:pt idx="1816">
                  <c:v>578440.0</c:v>
                </c:pt>
                <c:pt idx="1817">
                  <c:v>578820.0</c:v>
                </c:pt>
                <c:pt idx="1818">
                  <c:v>578960.0</c:v>
                </c:pt>
                <c:pt idx="1819">
                  <c:v>579000.0</c:v>
                </c:pt>
                <c:pt idx="1820">
                  <c:v>578680.0</c:v>
                </c:pt>
                <c:pt idx="1821">
                  <c:v>578240.0</c:v>
                </c:pt>
                <c:pt idx="1822">
                  <c:v>578440.0</c:v>
                </c:pt>
                <c:pt idx="1823">
                  <c:v>578700.0</c:v>
                </c:pt>
                <c:pt idx="1824">
                  <c:v>579080.0</c:v>
                </c:pt>
                <c:pt idx="1825">
                  <c:v>578640.0</c:v>
                </c:pt>
                <c:pt idx="1826">
                  <c:v>578480.0</c:v>
                </c:pt>
                <c:pt idx="1827">
                  <c:v>578360.0</c:v>
                </c:pt>
                <c:pt idx="1828">
                  <c:v>578760.0</c:v>
                </c:pt>
                <c:pt idx="1829">
                  <c:v>578700.0</c:v>
                </c:pt>
                <c:pt idx="1830">
                  <c:v>578360.0</c:v>
                </c:pt>
                <c:pt idx="1831">
                  <c:v>578440.0</c:v>
                </c:pt>
                <c:pt idx="1832">
                  <c:v>579040.0</c:v>
                </c:pt>
                <c:pt idx="1833">
                  <c:v>579360.0</c:v>
                </c:pt>
                <c:pt idx="1834">
                  <c:v>579000.0</c:v>
                </c:pt>
                <c:pt idx="1835">
                  <c:v>578660.0</c:v>
                </c:pt>
                <c:pt idx="1836">
                  <c:v>578460.0</c:v>
                </c:pt>
                <c:pt idx="1837">
                  <c:v>578640.0</c:v>
                </c:pt>
                <c:pt idx="1838">
                  <c:v>578740.0</c:v>
                </c:pt>
                <c:pt idx="1839">
                  <c:v>579200.0</c:v>
                </c:pt>
                <c:pt idx="1840">
                  <c:v>579260.0</c:v>
                </c:pt>
                <c:pt idx="1841">
                  <c:v>579020.0</c:v>
                </c:pt>
                <c:pt idx="1842">
                  <c:v>578760.0</c:v>
                </c:pt>
                <c:pt idx="1843">
                  <c:v>578740.0</c:v>
                </c:pt>
                <c:pt idx="1844">
                  <c:v>578880.0</c:v>
                </c:pt>
                <c:pt idx="1845">
                  <c:v>578800.0</c:v>
                </c:pt>
                <c:pt idx="1846">
                  <c:v>579100.0</c:v>
                </c:pt>
                <c:pt idx="1847">
                  <c:v>579340.0</c:v>
                </c:pt>
                <c:pt idx="1848">
                  <c:v>579160.0</c:v>
                </c:pt>
                <c:pt idx="1849">
                  <c:v>578940.0</c:v>
                </c:pt>
                <c:pt idx="1850">
                  <c:v>578680.0</c:v>
                </c:pt>
                <c:pt idx="1851">
                  <c:v>579360.0</c:v>
                </c:pt>
                <c:pt idx="1852">
                  <c:v>579300.0</c:v>
                </c:pt>
                <c:pt idx="1853">
                  <c:v>579360.0</c:v>
                </c:pt>
                <c:pt idx="1854">
                  <c:v>579420.0</c:v>
                </c:pt>
                <c:pt idx="1855">
                  <c:v>579620.0</c:v>
                </c:pt>
                <c:pt idx="1856">
                  <c:v>579600.0</c:v>
                </c:pt>
                <c:pt idx="1857">
                  <c:v>579200.0</c:v>
                </c:pt>
                <c:pt idx="1858">
                  <c:v>579020.0</c:v>
                </c:pt>
                <c:pt idx="1859">
                  <c:v>579120.0</c:v>
                </c:pt>
                <c:pt idx="1860">
                  <c:v>579400.0</c:v>
                </c:pt>
                <c:pt idx="1861">
                  <c:v>579500.0</c:v>
                </c:pt>
                <c:pt idx="1862">
                  <c:v>579340.0</c:v>
                </c:pt>
                <c:pt idx="1863">
                  <c:v>579240.0</c:v>
                </c:pt>
                <c:pt idx="1864">
                  <c:v>579100.0</c:v>
                </c:pt>
                <c:pt idx="1865">
                  <c:v>578840.0</c:v>
                </c:pt>
                <c:pt idx="1866">
                  <c:v>578880.0</c:v>
                </c:pt>
                <c:pt idx="1867">
                  <c:v>579500.0</c:v>
                </c:pt>
                <c:pt idx="1868">
                  <c:v>580080.0</c:v>
                </c:pt>
                <c:pt idx="1869">
                  <c:v>580220.0</c:v>
                </c:pt>
                <c:pt idx="1870">
                  <c:v>579860.0</c:v>
                </c:pt>
                <c:pt idx="1871">
                  <c:v>579320.0</c:v>
                </c:pt>
                <c:pt idx="1872">
                  <c:v>579260.0</c:v>
                </c:pt>
                <c:pt idx="1873">
                  <c:v>579000.0</c:v>
                </c:pt>
                <c:pt idx="1874">
                  <c:v>579460.0</c:v>
                </c:pt>
                <c:pt idx="1875">
                  <c:v>579380.0</c:v>
                </c:pt>
                <c:pt idx="1876">
                  <c:v>579520.0</c:v>
                </c:pt>
                <c:pt idx="1877">
                  <c:v>579460.0</c:v>
                </c:pt>
                <c:pt idx="1878">
                  <c:v>579400.0</c:v>
                </c:pt>
                <c:pt idx="1879">
                  <c:v>579520.0</c:v>
                </c:pt>
                <c:pt idx="1880">
                  <c:v>579700.0</c:v>
                </c:pt>
                <c:pt idx="1881">
                  <c:v>579800.0</c:v>
                </c:pt>
                <c:pt idx="1882">
                  <c:v>579980.0</c:v>
                </c:pt>
                <c:pt idx="1883">
                  <c:v>579600.0</c:v>
                </c:pt>
                <c:pt idx="1884">
                  <c:v>579540.0</c:v>
                </c:pt>
                <c:pt idx="1885">
                  <c:v>579500.0</c:v>
                </c:pt>
                <c:pt idx="1886">
                  <c:v>579960.0</c:v>
                </c:pt>
                <c:pt idx="1887">
                  <c:v>579960.0</c:v>
                </c:pt>
                <c:pt idx="1888">
                  <c:v>579720.0</c:v>
                </c:pt>
                <c:pt idx="1889">
                  <c:v>579680.0</c:v>
                </c:pt>
                <c:pt idx="1890">
                  <c:v>579840.0</c:v>
                </c:pt>
                <c:pt idx="1891">
                  <c:v>580100.0</c:v>
                </c:pt>
                <c:pt idx="1892">
                  <c:v>580040.0</c:v>
                </c:pt>
                <c:pt idx="1893">
                  <c:v>579940.0</c:v>
                </c:pt>
                <c:pt idx="1894">
                  <c:v>580100.0</c:v>
                </c:pt>
                <c:pt idx="1895">
                  <c:v>580000.0</c:v>
                </c:pt>
                <c:pt idx="1896">
                  <c:v>580240.0</c:v>
                </c:pt>
                <c:pt idx="1897">
                  <c:v>579780.0</c:v>
                </c:pt>
                <c:pt idx="1898">
                  <c:v>580020.0</c:v>
                </c:pt>
                <c:pt idx="1899">
                  <c:v>579720.0</c:v>
                </c:pt>
                <c:pt idx="1900">
                  <c:v>579760.0</c:v>
                </c:pt>
                <c:pt idx="1901">
                  <c:v>579320.0</c:v>
                </c:pt>
                <c:pt idx="1902">
                  <c:v>579620.0</c:v>
                </c:pt>
                <c:pt idx="1903">
                  <c:v>579760.0</c:v>
                </c:pt>
                <c:pt idx="1904">
                  <c:v>580140.0</c:v>
                </c:pt>
                <c:pt idx="1905">
                  <c:v>580320.0</c:v>
                </c:pt>
                <c:pt idx="1906">
                  <c:v>581100.0</c:v>
                </c:pt>
                <c:pt idx="1907">
                  <c:v>581060.0</c:v>
                </c:pt>
                <c:pt idx="1908">
                  <c:v>581140.0</c:v>
                </c:pt>
                <c:pt idx="1909">
                  <c:v>580740.0</c:v>
                </c:pt>
                <c:pt idx="1910">
                  <c:v>581020.0</c:v>
                </c:pt>
                <c:pt idx="1911">
                  <c:v>580780.0</c:v>
                </c:pt>
                <c:pt idx="1912">
                  <c:v>580360.0</c:v>
                </c:pt>
                <c:pt idx="1913">
                  <c:v>580040.0</c:v>
                </c:pt>
                <c:pt idx="1914">
                  <c:v>580280.0</c:v>
                </c:pt>
                <c:pt idx="1915">
                  <c:v>580140.0</c:v>
                </c:pt>
                <c:pt idx="1916">
                  <c:v>580360.0</c:v>
                </c:pt>
                <c:pt idx="1917">
                  <c:v>580440.0</c:v>
                </c:pt>
                <c:pt idx="1918">
                  <c:v>580800.0</c:v>
                </c:pt>
                <c:pt idx="1919">
                  <c:v>580440.0</c:v>
                </c:pt>
                <c:pt idx="1920">
                  <c:v>580000.0</c:v>
                </c:pt>
                <c:pt idx="1921">
                  <c:v>580300.0</c:v>
                </c:pt>
                <c:pt idx="1922">
                  <c:v>580640.0</c:v>
                </c:pt>
                <c:pt idx="1923">
                  <c:v>580820.0</c:v>
                </c:pt>
                <c:pt idx="1924">
                  <c:v>580780.0</c:v>
                </c:pt>
                <c:pt idx="1925">
                  <c:v>581120.0</c:v>
                </c:pt>
                <c:pt idx="1926">
                  <c:v>580840.0</c:v>
                </c:pt>
                <c:pt idx="1927">
                  <c:v>580400.0</c:v>
                </c:pt>
                <c:pt idx="1928">
                  <c:v>579840.0</c:v>
                </c:pt>
                <c:pt idx="1929">
                  <c:v>579700.0</c:v>
                </c:pt>
                <c:pt idx="1930">
                  <c:v>579880.0</c:v>
                </c:pt>
                <c:pt idx="1931">
                  <c:v>579880.0</c:v>
                </c:pt>
                <c:pt idx="1932">
                  <c:v>580240.0</c:v>
                </c:pt>
                <c:pt idx="1933">
                  <c:v>580020.0</c:v>
                </c:pt>
                <c:pt idx="1934">
                  <c:v>580120.0</c:v>
                </c:pt>
                <c:pt idx="1935">
                  <c:v>579740.0</c:v>
                </c:pt>
                <c:pt idx="1936">
                  <c:v>579740.0</c:v>
                </c:pt>
                <c:pt idx="1937">
                  <c:v>579440.0</c:v>
                </c:pt>
                <c:pt idx="1938">
                  <c:v>579640.0</c:v>
                </c:pt>
                <c:pt idx="1939">
                  <c:v>579660.0</c:v>
                </c:pt>
                <c:pt idx="1940">
                  <c:v>579680.0</c:v>
                </c:pt>
                <c:pt idx="1941">
                  <c:v>579660.0</c:v>
                </c:pt>
                <c:pt idx="1942">
                  <c:v>579520.0</c:v>
                </c:pt>
                <c:pt idx="1943">
                  <c:v>579300.0</c:v>
                </c:pt>
                <c:pt idx="1944">
                  <c:v>579320.0</c:v>
                </c:pt>
                <c:pt idx="1945">
                  <c:v>579460.0</c:v>
                </c:pt>
                <c:pt idx="1946">
                  <c:v>579540.0</c:v>
                </c:pt>
                <c:pt idx="1947">
                  <c:v>579440.0</c:v>
                </c:pt>
                <c:pt idx="1948">
                  <c:v>579480.0</c:v>
                </c:pt>
                <c:pt idx="1949">
                  <c:v>579800.0</c:v>
                </c:pt>
                <c:pt idx="1950">
                  <c:v>579780.0</c:v>
                </c:pt>
                <c:pt idx="1951">
                  <c:v>579320.0</c:v>
                </c:pt>
                <c:pt idx="1952">
                  <c:v>579280.0</c:v>
                </c:pt>
                <c:pt idx="1953">
                  <c:v>579920.0</c:v>
                </c:pt>
                <c:pt idx="1954">
                  <c:v>580320.0</c:v>
                </c:pt>
                <c:pt idx="1955">
                  <c:v>579940.0</c:v>
                </c:pt>
                <c:pt idx="1956">
                  <c:v>579680.0</c:v>
                </c:pt>
                <c:pt idx="1957">
                  <c:v>579780.0</c:v>
                </c:pt>
                <c:pt idx="1958">
                  <c:v>579960.0</c:v>
                </c:pt>
                <c:pt idx="1959">
                  <c:v>579840.0</c:v>
                </c:pt>
                <c:pt idx="1960">
                  <c:v>579880.0</c:v>
                </c:pt>
                <c:pt idx="1961">
                  <c:v>579760.0</c:v>
                </c:pt>
                <c:pt idx="1962">
                  <c:v>580000.0</c:v>
                </c:pt>
                <c:pt idx="1963">
                  <c:v>579660.0</c:v>
                </c:pt>
                <c:pt idx="1964">
                  <c:v>579580.0</c:v>
                </c:pt>
                <c:pt idx="1965">
                  <c:v>579000.0</c:v>
                </c:pt>
                <c:pt idx="1966">
                  <c:v>579540.0</c:v>
                </c:pt>
                <c:pt idx="1967">
                  <c:v>580000.0</c:v>
                </c:pt>
                <c:pt idx="1968">
                  <c:v>580340.0</c:v>
                </c:pt>
                <c:pt idx="1969">
                  <c:v>580380.0</c:v>
                </c:pt>
                <c:pt idx="1970">
                  <c:v>580220.0</c:v>
                </c:pt>
                <c:pt idx="1971">
                  <c:v>580280.0</c:v>
                </c:pt>
                <c:pt idx="1972">
                  <c:v>579960.0</c:v>
                </c:pt>
                <c:pt idx="1973">
                  <c:v>580180.0</c:v>
                </c:pt>
                <c:pt idx="1974">
                  <c:v>579420.0</c:v>
                </c:pt>
                <c:pt idx="1975">
                  <c:v>579680.0</c:v>
                </c:pt>
                <c:pt idx="1976">
                  <c:v>579280.0</c:v>
                </c:pt>
                <c:pt idx="1977">
                  <c:v>579760.0</c:v>
                </c:pt>
                <c:pt idx="1978">
                  <c:v>579580.0</c:v>
                </c:pt>
                <c:pt idx="1979">
                  <c:v>579920.0</c:v>
                </c:pt>
                <c:pt idx="1980">
                  <c:v>580120.0</c:v>
                </c:pt>
                <c:pt idx="1981">
                  <c:v>580060.0</c:v>
                </c:pt>
                <c:pt idx="1982">
                  <c:v>579940.0</c:v>
                </c:pt>
                <c:pt idx="1983">
                  <c:v>579880.0</c:v>
                </c:pt>
                <c:pt idx="1984">
                  <c:v>580140.0</c:v>
                </c:pt>
                <c:pt idx="1985">
                  <c:v>580340.0</c:v>
                </c:pt>
                <c:pt idx="1986">
                  <c:v>580500.0</c:v>
                </c:pt>
                <c:pt idx="1987">
                  <c:v>580360.0</c:v>
                </c:pt>
                <c:pt idx="1988">
                  <c:v>580020.0</c:v>
                </c:pt>
                <c:pt idx="1989">
                  <c:v>579960.0</c:v>
                </c:pt>
                <c:pt idx="1990">
                  <c:v>580160.0</c:v>
                </c:pt>
                <c:pt idx="1991">
                  <c:v>580380.0</c:v>
                </c:pt>
                <c:pt idx="1992">
                  <c:v>580400.0</c:v>
                </c:pt>
                <c:pt idx="1993">
                  <c:v>580060.0</c:v>
                </c:pt>
                <c:pt idx="1994">
                  <c:v>580020.0</c:v>
                </c:pt>
                <c:pt idx="1995">
                  <c:v>580080.0</c:v>
                </c:pt>
                <c:pt idx="1996">
                  <c:v>580600.0</c:v>
                </c:pt>
                <c:pt idx="1997">
                  <c:v>580580.0</c:v>
                </c:pt>
                <c:pt idx="1998">
                  <c:v>580680.0</c:v>
                </c:pt>
                <c:pt idx="1999">
                  <c:v>580080.0</c:v>
                </c:pt>
                <c:pt idx="2000">
                  <c:v>579980.0</c:v>
                </c:pt>
                <c:pt idx="2001">
                  <c:v>579780.0</c:v>
                </c:pt>
                <c:pt idx="2002">
                  <c:v>580160.0</c:v>
                </c:pt>
                <c:pt idx="2003">
                  <c:v>580100.0</c:v>
                </c:pt>
                <c:pt idx="2004">
                  <c:v>580280.0</c:v>
                </c:pt>
                <c:pt idx="2005">
                  <c:v>580060.0</c:v>
                </c:pt>
                <c:pt idx="2006">
                  <c:v>580140.0</c:v>
                </c:pt>
                <c:pt idx="2007">
                  <c:v>580220.0</c:v>
                </c:pt>
                <c:pt idx="2008">
                  <c:v>580360.0</c:v>
                </c:pt>
                <c:pt idx="2009">
                  <c:v>580580.0</c:v>
                </c:pt>
                <c:pt idx="2010">
                  <c:v>580580.0</c:v>
                </c:pt>
                <c:pt idx="2011">
                  <c:v>580800.0</c:v>
                </c:pt>
                <c:pt idx="2012">
                  <c:v>580560.0</c:v>
                </c:pt>
                <c:pt idx="2013">
                  <c:v>580380.0</c:v>
                </c:pt>
                <c:pt idx="2014">
                  <c:v>580080.0</c:v>
                </c:pt>
                <c:pt idx="2015">
                  <c:v>580440.0</c:v>
                </c:pt>
                <c:pt idx="2016">
                  <c:v>580720.0</c:v>
                </c:pt>
                <c:pt idx="2017">
                  <c:v>580900.0</c:v>
                </c:pt>
                <c:pt idx="2018">
                  <c:v>580720.0</c:v>
                </c:pt>
                <c:pt idx="2019">
                  <c:v>580220.0</c:v>
                </c:pt>
                <c:pt idx="2020">
                  <c:v>579780.0</c:v>
                </c:pt>
                <c:pt idx="2021">
                  <c:v>579760.0</c:v>
                </c:pt>
                <c:pt idx="2022">
                  <c:v>579900.0</c:v>
                </c:pt>
                <c:pt idx="2023">
                  <c:v>580560.0</c:v>
                </c:pt>
                <c:pt idx="2024">
                  <c:v>581020.0</c:v>
                </c:pt>
                <c:pt idx="2025">
                  <c:v>580580.0</c:v>
                </c:pt>
                <c:pt idx="2026">
                  <c:v>580040.0</c:v>
                </c:pt>
                <c:pt idx="2027">
                  <c:v>579560.0</c:v>
                </c:pt>
                <c:pt idx="2028">
                  <c:v>580040.0</c:v>
                </c:pt>
                <c:pt idx="2029">
                  <c:v>580280.0</c:v>
                </c:pt>
                <c:pt idx="2030">
                  <c:v>580560.0</c:v>
                </c:pt>
                <c:pt idx="2031">
                  <c:v>580700.0</c:v>
                </c:pt>
                <c:pt idx="2032">
                  <c:v>580540.0</c:v>
                </c:pt>
                <c:pt idx="2033">
                  <c:v>580380.0</c:v>
                </c:pt>
                <c:pt idx="2034">
                  <c:v>580320.0</c:v>
                </c:pt>
                <c:pt idx="2035">
                  <c:v>580660.0</c:v>
                </c:pt>
                <c:pt idx="2036">
                  <c:v>580640.0</c:v>
                </c:pt>
                <c:pt idx="2037">
                  <c:v>580680.0</c:v>
                </c:pt>
                <c:pt idx="2038">
                  <c:v>580540.0</c:v>
                </c:pt>
                <c:pt idx="2039">
                  <c:v>580640.0</c:v>
                </c:pt>
                <c:pt idx="2040">
                  <c:v>580400.0</c:v>
                </c:pt>
                <c:pt idx="2041">
                  <c:v>580600.0</c:v>
                </c:pt>
                <c:pt idx="2042">
                  <c:v>580200.0</c:v>
                </c:pt>
                <c:pt idx="2043">
                  <c:v>580640.0</c:v>
                </c:pt>
                <c:pt idx="2044">
                  <c:v>580400.0</c:v>
                </c:pt>
                <c:pt idx="2045">
                  <c:v>580840.0</c:v>
                </c:pt>
                <c:pt idx="2046">
                  <c:v>580720.0</c:v>
                </c:pt>
                <c:pt idx="2047">
                  <c:v>580780.0</c:v>
                </c:pt>
                <c:pt idx="2048">
                  <c:v>580720.0</c:v>
                </c:pt>
                <c:pt idx="2049">
                  <c:v>580480.0</c:v>
                </c:pt>
                <c:pt idx="2050">
                  <c:v>580440.0</c:v>
                </c:pt>
                <c:pt idx="2051">
                  <c:v>580620.0</c:v>
                </c:pt>
                <c:pt idx="2052">
                  <c:v>580740.0</c:v>
                </c:pt>
                <c:pt idx="2053">
                  <c:v>580620.0</c:v>
                </c:pt>
                <c:pt idx="2054">
                  <c:v>580340.0</c:v>
                </c:pt>
                <c:pt idx="2055">
                  <c:v>580280.0</c:v>
                </c:pt>
                <c:pt idx="2056">
                  <c:v>580360.0</c:v>
                </c:pt>
                <c:pt idx="2057">
                  <c:v>580120.0</c:v>
                </c:pt>
                <c:pt idx="2058">
                  <c:v>580040.0</c:v>
                </c:pt>
                <c:pt idx="2059">
                  <c:v>579680.0</c:v>
                </c:pt>
                <c:pt idx="2060">
                  <c:v>580020.0</c:v>
                </c:pt>
                <c:pt idx="2061">
                  <c:v>580160.0</c:v>
                </c:pt>
                <c:pt idx="2062">
                  <c:v>580360.0</c:v>
                </c:pt>
                <c:pt idx="2063">
                  <c:v>580260.0</c:v>
                </c:pt>
                <c:pt idx="2064">
                  <c:v>580140.0</c:v>
                </c:pt>
                <c:pt idx="2065">
                  <c:v>580540.0</c:v>
                </c:pt>
                <c:pt idx="2066">
                  <c:v>580720.0</c:v>
                </c:pt>
                <c:pt idx="2067">
                  <c:v>580780.0</c:v>
                </c:pt>
                <c:pt idx="2068">
                  <c:v>580360.0</c:v>
                </c:pt>
                <c:pt idx="2069">
                  <c:v>580240.0</c:v>
                </c:pt>
                <c:pt idx="2070">
                  <c:v>580300.0</c:v>
                </c:pt>
                <c:pt idx="2071">
                  <c:v>580020.0</c:v>
                </c:pt>
                <c:pt idx="2072">
                  <c:v>579560.0</c:v>
                </c:pt>
                <c:pt idx="2073">
                  <c:v>579340.0</c:v>
                </c:pt>
                <c:pt idx="2074">
                  <c:v>579340.0</c:v>
                </c:pt>
                <c:pt idx="2075">
                  <c:v>579500.0</c:v>
                </c:pt>
                <c:pt idx="2076">
                  <c:v>579420.0</c:v>
                </c:pt>
                <c:pt idx="2077">
                  <c:v>579560.0</c:v>
                </c:pt>
                <c:pt idx="2078">
                  <c:v>579600.0</c:v>
                </c:pt>
                <c:pt idx="2079">
                  <c:v>579600.0</c:v>
                </c:pt>
                <c:pt idx="2080">
                  <c:v>579680.0</c:v>
                </c:pt>
                <c:pt idx="2081">
                  <c:v>579720.0</c:v>
                </c:pt>
                <c:pt idx="2082">
                  <c:v>580140.0</c:v>
                </c:pt>
                <c:pt idx="2083">
                  <c:v>580160.0</c:v>
                </c:pt>
                <c:pt idx="2084">
                  <c:v>579980.0</c:v>
                </c:pt>
                <c:pt idx="2085">
                  <c:v>579660.0</c:v>
                </c:pt>
                <c:pt idx="2086">
                  <c:v>579740.0</c:v>
                </c:pt>
                <c:pt idx="2087">
                  <c:v>580060.0</c:v>
                </c:pt>
                <c:pt idx="2088">
                  <c:v>580400.0</c:v>
                </c:pt>
                <c:pt idx="2089">
                  <c:v>580580.0</c:v>
                </c:pt>
                <c:pt idx="2090">
                  <c:v>580600.0</c:v>
                </c:pt>
                <c:pt idx="2091">
                  <c:v>580300.0</c:v>
                </c:pt>
                <c:pt idx="2092">
                  <c:v>580020.0</c:v>
                </c:pt>
                <c:pt idx="2093">
                  <c:v>579760.0</c:v>
                </c:pt>
                <c:pt idx="2094">
                  <c:v>579580.0</c:v>
                </c:pt>
                <c:pt idx="2095">
                  <c:v>579440.0</c:v>
                </c:pt>
                <c:pt idx="2096">
                  <c:v>579460.0</c:v>
                </c:pt>
                <c:pt idx="2097">
                  <c:v>579440.0</c:v>
                </c:pt>
                <c:pt idx="2098">
                  <c:v>579600.0</c:v>
                </c:pt>
                <c:pt idx="2099">
                  <c:v>579700.0</c:v>
                </c:pt>
                <c:pt idx="2100">
                  <c:v>579880.0</c:v>
                </c:pt>
                <c:pt idx="2101">
                  <c:v>579760.0</c:v>
                </c:pt>
                <c:pt idx="2102">
                  <c:v>579800.0</c:v>
                </c:pt>
                <c:pt idx="2103">
                  <c:v>580120.0</c:v>
                </c:pt>
                <c:pt idx="2104">
                  <c:v>580340.0</c:v>
                </c:pt>
                <c:pt idx="2105">
                  <c:v>580340.0</c:v>
                </c:pt>
                <c:pt idx="2106">
                  <c:v>580140.0</c:v>
                </c:pt>
                <c:pt idx="2107">
                  <c:v>580120.0</c:v>
                </c:pt>
                <c:pt idx="2108">
                  <c:v>579960.0</c:v>
                </c:pt>
                <c:pt idx="2109">
                  <c:v>579720.0</c:v>
                </c:pt>
                <c:pt idx="2110">
                  <c:v>579740.0</c:v>
                </c:pt>
                <c:pt idx="2111">
                  <c:v>579920.0</c:v>
                </c:pt>
                <c:pt idx="2112">
                  <c:v>580260.0</c:v>
                </c:pt>
                <c:pt idx="2113">
                  <c:v>580280.0</c:v>
                </c:pt>
                <c:pt idx="2114">
                  <c:v>580460.0</c:v>
                </c:pt>
                <c:pt idx="2115">
                  <c:v>580340.0</c:v>
                </c:pt>
                <c:pt idx="2116">
                  <c:v>580540.0</c:v>
                </c:pt>
                <c:pt idx="2117">
                  <c:v>580200.0</c:v>
                </c:pt>
                <c:pt idx="2118">
                  <c:v>579960.0</c:v>
                </c:pt>
                <c:pt idx="2119">
                  <c:v>579960.0</c:v>
                </c:pt>
                <c:pt idx="2120">
                  <c:v>580120.0</c:v>
                </c:pt>
                <c:pt idx="2121">
                  <c:v>580420.0</c:v>
                </c:pt>
                <c:pt idx="2122">
                  <c:v>580360.0</c:v>
                </c:pt>
                <c:pt idx="2123">
                  <c:v>580580.0</c:v>
                </c:pt>
                <c:pt idx="2124">
                  <c:v>580640.0</c:v>
                </c:pt>
                <c:pt idx="2125">
                  <c:v>580500.0</c:v>
                </c:pt>
                <c:pt idx="2126">
                  <c:v>580040.0</c:v>
                </c:pt>
                <c:pt idx="2127">
                  <c:v>579780.0</c:v>
                </c:pt>
                <c:pt idx="2128">
                  <c:v>579740.0</c:v>
                </c:pt>
                <c:pt idx="2129">
                  <c:v>579780.0</c:v>
                </c:pt>
                <c:pt idx="2130">
                  <c:v>579660.0</c:v>
                </c:pt>
                <c:pt idx="2131">
                  <c:v>579360.0</c:v>
                </c:pt>
                <c:pt idx="2132">
                  <c:v>579340.0</c:v>
                </c:pt>
                <c:pt idx="2133">
                  <c:v>579960.0</c:v>
                </c:pt>
                <c:pt idx="2134">
                  <c:v>579980.0</c:v>
                </c:pt>
                <c:pt idx="2135">
                  <c:v>580080.0</c:v>
                </c:pt>
                <c:pt idx="2136">
                  <c:v>579540.0</c:v>
                </c:pt>
                <c:pt idx="2137">
                  <c:v>579740.0</c:v>
                </c:pt>
                <c:pt idx="2138">
                  <c:v>579720.0</c:v>
                </c:pt>
                <c:pt idx="2139">
                  <c:v>579860.0</c:v>
                </c:pt>
                <c:pt idx="2140">
                  <c:v>579700.0</c:v>
                </c:pt>
                <c:pt idx="2141">
                  <c:v>579820.0</c:v>
                </c:pt>
                <c:pt idx="2142">
                  <c:v>579940.0</c:v>
                </c:pt>
                <c:pt idx="2143">
                  <c:v>580260.0</c:v>
                </c:pt>
                <c:pt idx="2144">
                  <c:v>580100.0</c:v>
                </c:pt>
                <c:pt idx="2145">
                  <c:v>580300.0</c:v>
                </c:pt>
                <c:pt idx="2146">
                  <c:v>580400.0</c:v>
                </c:pt>
                <c:pt idx="2147">
                  <c:v>580200.0</c:v>
                </c:pt>
                <c:pt idx="2148">
                  <c:v>580080.0</c:v>
                </c:pt>
                <c:pt idx="2149">
                  <c:v>580060.0</c:v>
                </c:pt>
                <c:pt idx="2150">
                  <c:v>580280.0</c:v>
                </c:pt>
                <c:pt idx="2151">
                  <c:v>580020.0</c:v>
                </c:pt>
                <c:pt idx="2152">
                  <c:v>579860.0</c:v>
                </c:pt>
                <c:pt idx="2153">
                  <c:v>579880.0</c:v>
                </c:pt>
                <c:pt idx="2154">
                  <c:v>580080.0</c:v>
                </c:pt>
                <c:pt idx="2155">
                  <c:v>579620.0</c:v>
                </c:pt>
                <c:pt idx="2156">
                  <c:v>579220.0</c:v>
                </c:pt>
                <c:pt idx="2157">
                  <c:v>578840.0</c:v>
                </c:pt>
                <c:pt idx="2158">
                  <c:v>579040.0</c:v>
                </c:pt>
                <c:pt idx="2159">
                  <c:v>578980.0</c:v>
                </c:pt>
                <c:pt idx="2160">
                  <c:v>579020.0</c:v>
                </c:pt>
                <c:pt idx="2161">
                  <c:v>578680.0</c:v>
                </c:pt>
                <c:pt idx="2162">
                  <c:v>579120.0</c:v>
                </c:pt>
                <c:pt idx="2163">
                  <c:v>579660.0</c:v>
                </c:pt>
                <c:pt idx="2164">
                  <c:v>580300.0</c:v>
                </c:pt>
                <c:pt idx="2165">
                  <c:v>580580.0</c:v>
                </c:pt>
                <c:pt idx="2166">
                  <c:v>580360.0</c:v>
                </c:pt>
                <c:pt idx="2167">
                  <c:v>579960.0</c:v>
                </c:pt>
                <c:pt idx="2168">
                  <c:v>579160.0</c:v>
                </c:pt>
                <c:pt idx="2169">
                  <c:v>578940.0</c:v>
                </c:pt>
                <c:pt idx="2170">
                  <c:v>579000.0</c:v>
                </c:pt>
                <c:pt idx="2171">
                  <c:v>579440.0</c:v>
                </c:pt>
                <c:pt idx="2172">
                  <c:v>579220.0</c:v>
                </c:pt>
                <c:pt idx="2173">
                  <c:v>579560.0</c:v>
                </c:pt>
                <c:pt idx="2174">
                  <c:v>579500.0</c:v>
                </c:pt>
                <c:pt idx="2175">
                  <c:v>579960.0</c:v>
                </c:pt>
                <c:pt idx="2176">
                  <c:v>579760.0</c:v>
                </c:pt>
                <c:pt idx="2177">
                  <c:v>579760.0</c:v>
                </c:pt>
                <c:pt idx="2178">
                  <c:v>579260.0</c:v>
                </c:pt>
                <c:pt idx="2179">
                  <c:v>579140.0</c:v>
                </c:pt>
                <c:pt idx="2180">
                  <c:v>579340.0</c:v>
                </c:pt>
                <c:pt idx="2181">
                  <c:v>579300.0</c:v>
                </c:pt>
                <c:pt idx="2182">
                  <c:v>579680.0</c:v>
                </c:pt>
                <c:pt idx="2183">
                  <c:v>579560.0</c:v>
                </c:pt>
                <c:pt idx="2184">
                  <c:v>579940.0</c:v>
                </c:pt>
                <c:pt idx="2185">
                  <c:v>579880.0</c:v>
                </c:pt>
                <c:pt idx="2186">
                  <c:v>579780.0</c:v>
                </c:pt>
                <c:pt idx="2187">
                  <c:v>579620.0</c:v>
                </c:pt>
                <c:pt idx="2188">
                  <c:v>579780.0</c:v>
                </c:pt>
                <c:pt idx="2189">
                  <c:v>580000.0</c:v>
                </c:pt>
                <c:pt idx="2190">
                  <c:v>580160.0</c:v>
                </c:pt>
                <c:pt idx="2191">
                  <c:v>579960.0</c:v>
                </c:pt>
                <c:pt idx="2192">
                  <c:v>579640.0</c:v>
                </c:pt>
                <c:pt idx="2193">
                  <c:v>579380.0</c:v>
                </c:pt>
                <c:pt idx="2194">
                  <c:v>579140.0</c:v>
                </c:pt>
                <c:pt idx="2195">
                  <c:v>579320.0</c:v>
                </c:pt>
                <c:pt idx="2196">
                  <c:v>579680.0</c:v>
                </c:pt>
                <c:pt idx="2197">
                  <c:v>579500.0</c:v>
                </c:pt>
                <c:pt idx="2198">
                  <c:v>579240.0</c:v>
                </c:pt>
                <c:pt idx="2199">
                  <c:v>579020.0</c:v>
                </c:pt>
                <c:pt idx="2200">
                  <c:v>579340.0</c:v>
                </c:pt>
                <c:pt idx="2201">
                  <c:v>579180.0</c:v>
                </c:pt>
                <c:pt idx="2202">
                  <c:v>579240.0</c:v>
                </c:pt>
                <c:pt idx="2203">
                  <c:v>579180.0</c:v>
                </c:pt>
                <c:pt idx="2204">
                  <c:v>579680.0</c:v>
                </c:pt>
                <c:pt idx="2205">
                  <c:v>579400.0</c:v>
                </c:pt>
                <c:pt idx="2206">
                  <c:v>579220.0</c:v>
                </c:pt>
                <c:pt idx="2207">
                  <c:v>579120.0</c:v>
                </c:pt>
                <c:pt idx="2208">
                  <c:v>579660.0</c:v>
                </c:pt>
                <c:pt idx="2209">
                  <c:v>579820.0</c:v>
                </c:pt>
                <c:pt idx="2210">
                  <c:v>579620.0</c:v>
                </c:pt>
                <c:pt idx="2211">
                  <c:v>579240.0</c:v>
                </c:pt>
                <c:pt idx="2212">
                  <c:v>579200.0</c:v>
                </c:pt>
                <c:pt idx="2213">
                  <c:v>579400.0</c:v>
                </c:pt>
                <c:pt idx="2214">
                  <c:v>579400.0</c:v>
                </c:pt>
                <c:pt idx="2215">
                  <c:v>579380.0</c:v>
                </c:pt>
                <c:pt idx="2216">
                  <c:v>579440.0</c:v>
                </c:pt>
                <c:pt idx="2217">
                  <c:v>579680.0</c:v>
                </c:pt>
                <c:pt idx="2218">
                  <c:v>579700.0</c:v>
                </c:pt>
                <c:pt idx="2219">
                  <c:v>579040.0</c:v>
                </c:pt>
                <c:pt idx="2220">
                  <c:v>579140.0</c:v>
                </c:pt>
                <c:pt idx="2221">
                  <c:v>579060.0</c:v>
                </c:pt>
                <c:pt idx="2222">
                  <c:v>579880.0</c:v>
                </c:pt>
                <c:pt idx="2223">
                  <c:v>579740.0</c:v>
                </c:pt>
                <c:pt idx="2224">
                  <c:v>579960.0</c:v>
                </c:pt>
                <c:pt idx="2225">
                  <c:v>579620.0</c:v>
                </c:pt>
                <c:pt idx="2226">
                  <c:v>579300.0</c:v>
                </c:pt>
                <c:pt idx="2227">
                  <c:v>579020.0</c:v>
                </c:pt>
                <c:pt idx="2228">
                  <c:v>579160.0</c:v>
                </c:pt>
                <c:pt idx="2229">
                  <c:v>579100.0</c:v>
                </c:pt>
                <c:pt idx="2230">
                  <c:v>578880.0</c:v>
                </c:pt>
                <c:pt idx="2231">
                  <c:v>578580.0</c:v>
                </c:pt>
                <c:pt idx="2232">
                  <c:v>578480.0</c:v>
                </c:pt>
                <c:pt idx="2233">
                  <c:v>579060.0</c:v>
                </c:pt>
                <c:pt idx="2234">
                  <c:v>579080.0</c:v>
                </c:pt>
                <c:pt idx="2235">
                  <c:v>579300.0</c:v>
                </c:pt>
                <c:pt idx="2236">
                  <c:v>578760.0</c:v>
                </c:pt>
                <c:pt idx="2237">
                  <c:v>578720.0</c:v>
                </c:pt>
                <c:pt idx="2238">
                  <c:v>578580.0</c:v>
                </c:pt>
                <c:pt idx="2239">
                  <c:v>579000.0</c:v>
                </c:pt>
                <c:pt idx="2240">
                  <c:v>579260.0</c:v>
                </c:pt>
                <c:pt idx="2241">
                  <c:v>579240.0</c:v>
                </c:pt>
                <c:pt idx="2242">
                  <c:v>579220.0</c:v>
                </c:pt>
                <c:pt idx="2243">
                  <c:v>579100.0</c:v>
                </c:pt>
                <c:pt idx="2244">
                  <c:v>579320.0</c:v>
                </c:pt>
                <c:pt idx="2245">
                  <c:v>579320.0</c:v>
                </c:pt>
                <c:pt idx="2246">
                  <c:v>579440.0</c:v>
                </c:pt>
                <c:pt idx="2247">
                  <c:v>579280.0</c:v>
                </c:pt>
                <c:pt idx="2248">
                  <c:v>579260.0</c:v>
                </c:pt>
                <c:pt idx="2249">
                  <c:v>579060.0</c:v>
                </c:pt>
                <c:pt idx="2250">
                  <c:v>579080.0</c:v>
                </c:pt>
                <c:pt idx="2251">
                  <c:v>578920.0</c:v>
                </c:pt>
                <c:pt idx="2252">
                  <c:v>578940.0</c:v>
                </c:pt>
                <c:pt idx="2253">
                  <c:v>578880.0</c:v>
                </c:pt>
                <c:pt idx="2254">
                  <c:v>578960.0</c:v>
                </c:pt>
                <c:pt idx="2255">
                  <c:v>578840.0</c:v>
                </c:pt>
                <c:pt idx="2256">
                  <c:v>579100.0</c:v>
                </c:pt>
                <c:pt idx="2257">
                  <c:v>579520.0</c:v>
                </c:pt>
                <c:pt idx="2258">
                  <c:v>579920.0</c:v>
                </c:pt>
                <c:pt idx="2259">
                  <c:v>579840.0</c:v>
                </c:pt>
                <c:pt idx="2260">
                  <c:v>579600.0</c:v>
                </c:pt>
                <c:pt idx="2261">
                  <c:v>579380.0</c:v>
                </c:pt>
                <c:pt idx="2262">
                  <c:v>579420.0</c:v>
                </c:pt>
                <c:pt idx="2263">
                  <c:v>579200.0</c:v>
                </c:pt>
                <c:pt idx="2264">
                  <c:v>579000.0</c:v>
                </c:pt>
                <c:pt idx="2265">
                  <c:v>578700.0</c:v>
                </c:pt>
                <c:pt idx="2266">
                  <c:v>578600.0</c:v>
                </c:pt>
                <c:pt idx="2267">
                  <c:v>578900.0</c:v>
                </c:pt>
                <c:pt idx="2268">
                  <c:v>579120.0</c:v>
                </c:pt>
                <c:pt idx="2269">
                  <c:v>579000.0</c:v>
                </c:pt>
                <c:pt idx="2270">
                  <c:v>579040.0</c:v>
                </c:pt>
                <c:pt idx="2271">
                  <c:v>579300.0</c:v>
                </c:pt>
                <c:pt idx="2272">
                  <c:v>579760.0</c:v>
                </c:pt>
                <c:pt idx="2273">
                  <c:v>579600.0</c:v>
                </c:pt>
                <c:pt idx="2274">
                  <c:v>579020.0</c:v>
                </c:pt>
                <c:pt idx="2275">
                  <c:v>578720.0</c:v>
                </c:pt>
                <c:pt idx="2276">
                  <c:v>578760.0</c:v>
                </c:pt>
                <c:pt idx="2277">
                  <c:v>579200.0</c:v>
                </c:pt>
                <c:pt idx="2278">
                  <c:v>579140.0</c:v>
                </c:pt>
                <c:pt idx="2279">
                  <c:v>579340.0</c:v>
                </c:pt>
                <c:pt idx="2280">
                  <c:v>579080.0</c:v>
                </c:pt>
                <c:pt idx="2281">
                  <c:v>579440.0</c:v>
                </c:pt>
                <c:pt idx="2282">
                  <c:v>579080.0</c:v>
                </c:pt>
                <c:pt idx="2283">
                  <c:v>579280.0</c:v>
                </c:pt>
                <c:pt idx="2284">
                  <c:v>579000.0</c:v>
                </c:pt>
                <c:pt idx="2285">
                  <c:v>578920.0</c:v>
                </c:pt>
                <c:pt idx="2286">
                  <c:v>578860.0</c:v>
                </c:pt>
                <c:pt idx="2287">
                  <c:v>578660.0</c:v>
                </c:pt>
                <c:pt idx="2288">
                  <c:v>579060.0</c:v>
                </c:pt>
                <c:pt idx="2289">
                  <c:v>579160.0</c:v>
                </c:pt>
                <c:pt idx="2290">
                  <c:v>579480.0</c:v>
                </c:pt>
                <c:pt idx="2291">
                  <c:v>579340.0</c:v>
                </c:pt>
                <c:pt idx="2292">
                  <c:v>579200.0</c:v>
                </c:pt>
                <c:pt idx="2293">
                  <c:v>578980.0</c:v>
                </c:pt>
                <c:pt idx="2294">
                  <c:v>578520.0</c:v>
                </c:pt>
                <c:pt idx="2295">
                  <c:v>578080.0</c:v>
                </c:pt>
                <c:pt idx="2296">
                  <c:v>578220.0</c:v>
                </c:pt>
                <c:pt idx="2297">
                  <c:v>578460.0</c:v>
                </c:pt>
                <c:pt idx="2298">
                  <c:v>578600.0</c:v>
                </c:pt>
                <c:pt idx="2299">
                  <c:v>578040.0</c:v>
                </c:pt>
                <c:pt idx="2300">
                  <c:v>577680.0</c:v>
                </c:pt>
                <c:pt idx="2301">
                  <c:v>577520.0</c:v>
                </c:pt>
                <c:pt idx="2302">
                  <c:v>577880.0</c:v>
                </c:pt>
                <c:pt idx="2303">
                  <c:v>578060.0</c:v>
                </c:pt>
                <c:pt idx="2304">
                  <c:v>578080.0</c:v>
                </c:pt>
                <c:pt idx="2305">
                  <c:v>578080.0</c:v>
                </c:pt>
                <c:pt idx="2306">
                  <c:v>578160.0</c:v>
                </c:pt>
                <c:pt idx="2307">
                  <c:v>578440.0</c:v>
                </c:pt>
                <c:pt idx="2308">
                  <c:v>578680.0</c:v>
                </c:pt>
                <c:pt idx="2309">
                  <c:v>578800.0</c:v>
                </c:pt>
                <c:pt idx="2310">
                  <c:v>579040.0</c:v>
                </c:pt>
                <c:pt idx="2311">
                  <c:v>579060.0</c:v>
                </c:pt>
                <c:pt idx="2312">
                  <c:v>578860.0</c:v>
                </c:pt>
                <c:pt idx="2313">
                  <c:v>578460.0</c:v>
                </c:pt>
                <c:pt idx="2314">
                  <c:v>578120.0</c:v>
                </c:pt>
                <c:pt idx="2315">
                  <c:v>578420.0</c:v>
                </c:pt>
                <c:pt idx="2316">
                  <c:v>578500.0</c:v>
                </c:pt>
                <c:pt idx="2317">
                  <c:v>579180.0</c:v>
                </c:pt>
                <c:pt idx="2318">
                  <c:v>579300.0</c:v>
                </c:pt>
                <c:pt idx="2319">
                  <c:v>579520.0</c:v>
                </c:pt>
                <c:pt idx="2320">
                  <c:v>579100.0</c:v>
                </c:pt>
                <c:pt idx="2321">
                  <c:v>578720.0</c:v>
                </c:pt>
                <c:pt idx="2322">
                  <c:v>578620.0</c:v>
                </c:pt>
                <c:pt idx="2323">
                  <c:v>578620.0</c:v>
                </c:pt>
                <c:pt idx="2324">
                  <c:v>578780.0</c:v>
                </c:pt>
                <c:pt idx="2325">
                  <c:v>578500.0</c:v>
                </c:pt>
                <c:pt idx="2326">
                  <c:v>578300.0</c:v>
                </c:pt>
                <c:pt idx="2327">
                  <c:v>578220.0</c:v>
                </c:pt>
                <c:pt idx="2328">
                  <c:v>578600.0</c:v>
                </c:pt>
                <c:pt idx="2329">
                  <c:v>578740.0</c:v>
                </c:pt>
                <c:pt idx="2330">
                  <c:v>578940.0</c:v>
                </c:pt>
                <c:pt idx="2331">
                  <c:v>578460.0</c:v>
                </c:pt>
                <c:pt idx="2332">
                  <c:v>578060.0</c:v>
                </c:pt>
                <c:pt idx="2333">
                  <c:v>577880.0</c:v>
                </c:pt>
                <c:pt idx="2334">
                  <c:v>578260.0</c:v>
                </c:pt>
                <c:pt idx="2335">
                  <c:v>578760.0</c:v>
                </c:pt>
                <c:pt idx="2336">
                  <c:v>578980.0</c:v>
                </c:pt>
                <c:pt idx="2337">
                  <c:v>579160.0</c:v>
                </c:pt>
                <c:pt idx="2338">
                  <c:v>579240.0</c:v>
                </c:pt>
                <c:pt idx="2339">
                  <c:v>579120.0</c:v>
                </c:pt>
                <c:pt idx="2340">
                  <c:v>578940.0</c:v>
                </c:pt>
                <c:pt idx="2341">
                  <c:v>579080.0</c:v>
                </c:pt>
                <c:pt idx="2342">
                  <c:v>579460.0</c:v>
                </c:pt>
                <c:pt idx="2343">
                  <c:v>579460.0</c:v>
                </c:pt>
                <c:pt idx="2344">
                  <c:v>579020.0</c:v>
                </c:pt>
                <c:pt idx="2345">
                  <c:v>578660.0</c:v>
                </c:pt>
                <c:pt idx="2346">
                  <c:v>578720.0</c:v>
                </c:pt>
                <c:pt idx="2347">
                  <c:v>578780.0</c:v>
                </c:pt>
                <c:pt idx="2348">
                  <c:v>578900.0</c:v>
                </c:pt>
                <c:pt idx="2349">
                  <c:v>578780.0</c:v>
                </c:pt>
                <c:pt idx="2350">
                  <c:v>578840.0</c:v>
                </c:pt>
                <c:pt idx="2351">
                  <c:v>578460.0</c:v>
                </c:pt>
                <c:pt idx="2352">
                  <c:v>578400.0</c:v>
                </c:pt>
                <c:pt idx="2353">
                  <c:v>577980.0</c:v>
                </c:pt>
                <c:pt idx="2354">
                  <c:v>578160.0</c:v>
                </c:pt>
                <c:pt idx="2355">
                  <c:v>578260.0</c:v>
                </c:pt>
                <c:pt idx="2356">
                  <c:v>578560.0</c:v>
                </c:pt>
                <c:pt idx="2357">
                  <c:v>578560.0</c:v>
                </c:pt>
                <c:pt idx="2358">
                  <c:v>578420.0</c:v>
                </c:pt>
                <c:pt idx="2359">
                  <c:v>578440.0</c:v>
                </c:pt>
                <c:pt idx="2360">
                  <c:v>578500.0</c:v>
                </c:pt>
                <c:pt idx="2361">
                  <c:v>578460.0</c:v>
                </c:pt>
                <c:pt idx="2362">
                  <c:v>578300.0</c:v>
                </c:pt>
                <c:pt idx="2363">
                  <c:v>578260.0</c:v>
                </c:pt>
                <c:pt idx="2364">
                  <c:v>578180.0</c:v>
                </c:pt>
                <c:pt idx="2365">
                  <c:v>578460.0</c:v>
                </c:pt>
                <c:pt idx="2366">
                  <c:v>578340.0</c:v>
                </c:pt>
                <c:pt idx="2367">
                  <c:v>578360.0</c:v>
                </c:pt>
                <c:pt idx="2368">
                  <c:v>578160.0</c:v>
                </c:pt>
                <c:pt idx="2369">
                  <c:v>577840.0</c:v>
                </c:pt>
                <c:pt idx="2370">
                  <c:v>578280.0</c:v>
                </c:pt>
                <c:pt idx="2371">
                  <c:v>578100.0</c:v>
                </c:pt>
                <c:pt idx="2372">
                  <c:v>578500.0</c:v>
                </c:pt>
                <c:pt idx="2373">
                  <c:v>578000.0</c:v>
                </c:pt>
                <c:pt idx="2374">
                  <c:v>578200.0</c:v>
                </c:pt>
                <c:pt idx="2375">
                  <c:v>578400.0</c:v>
                </c:pt>
                <c:pt idx="2376">
                  <c:v>578480.0</c:v>
                </c:pt>
                <c:pt idx="2377">
                  <c:v>578380.0</c:v>
                </c:pt>
                <c:pt idx="2378">
                  <c:v>578000.0</c:v>
                </c:pt>
                <c:pt idx="2379">
                  <c:v>577860.0</c:v>
                </c:pt>
                <c:pt idx="2380">
                  <c:v>578140.0</c:v>
                </c:pt>
                <c:pt idx="2381">
                  <c:v>578140.0</c:v>
                </c:pt>
                <c:pt idx="2382">
                  <c:v>578000.0</c:v>
                </c:pt>
                <c:pt idx="2383">
                  <c:v>578120.0</c:v>
                </c:pt>
                <c:pt idx="2384">
                  <c:v>578200.0</c:v>
                </c:pt>
                <c:pt idx="2385">
                  <c:v>578680.0</c:v>
                </c:pt>
                <c:pt idx="2386">
                  <c:v>578380.0</c:v>
                </c:pt>
                <c:pt idx="2387">
                  <c:v>578800.0</c:v>
                </c:pt>
                <c:pt idx="2388">
                  <c:v>578580.0</c:v>
                </c:pt>
                <c:pt idx="2389">
                  <c:v>578740.0</c:v>
                </c:pt>
                <c:pt idx="2390">
                  <c:v>578440.0</c:v>
                </c:pt>
                <c:pt idx="2391">
                  <c:v>578700.0</c:v>
                </c:pt>
                <c:pt idx="2392">
                  <c:v>578420.0</c:v>
                </c:pt>
                <c:pt idx="2393">
                  <c:v>578480.0</c:v>
                </c:pt>
                <c:pt idx="2394">
                  <c:v>578540.0</c:v>
                </c:pt>
                <c:pt idx="2395">
                  <c:v>578700.0</c:v>
                </c:pt>
                <c:pt idx="2396">
                  <c:v>578320.0</c:v>
                </c:pt>
                <c:pt idx="2397">
                  <c:v>578300.0</c:v>
                </c:pt>
                <c:pt idx="2398">
                  <c:v>578260.0</c:v>
                </c:pt>
                <c:pt idx="2399">
                  <c:v>578500.0</c:v>
                </c:pt>
                <c:pt idx="2400">
                  <c:v>578400.0</c:v>
                </c:pt>
                <c:pt idx="2401">
                  <c:v>578500.0</c:v>
                </c:pt>
                <c:pt idx="2402">
                  <c:v>578300.0</c:v>
                </c:pt>
                <c:pt idx="2403">
                  <c:v>578120.0</c:v>
                </c:pt>
                <c:pt idx="2404">
                  <c:v>577740.0</c:v>
                </c:pt>
                <c:pt idx="2405">
                  <c:v>577640.0</c:v>
                </c:pt>
                <c:pt idx="2406">
                  <c:v>577740.0</c:v>
                </c:pt>
                <c:pt idx="2407">
                  <c:v>578160.0</c:v>
                </c:pt>
                <c:pt idx="2408">
                  <c:v>578320.0</c:v>
                </c:pt>
                <c:pt idx="2409">
                  <c:v>578260.0</c:v>
                </c:pt>
                <c:pt idx="2410">
                  <c:v>578000.0</c:v>
                </c:pt>
                <c:pt idx="2411">
                  <c:v>578300.0</c:v>
                </c:pt>
                <c:pt idx="2412">
                  <c:v>578420.0</c:v>
                </c:pt>
                <c:pt idx="2413">
                  <c:v>578660.0</c:v>
                </c:pt>
                <c:pt idx="2414">
                  <c:v>578680.0</c:v>
                </c:pt>
                <c:pt idx="2415">
                  <c:v>578500.0</c:v>
                </c:pt>
                <c:pt idx="2416">
                  <c:v>578080.0</c:v>
                </c:pt>
                <c:pt idx="2417">
                  <c:v>577740.0</c:v>
                </c:pt>
                <c:pt idx="2418">
                  <c:v>577480.0</c:v>
                </c:pt>
                <c:pt idx="2419">
                  <c:v>577680.0</c:v>
                </c:pt>
                <c:pt idx="2420">
                  <c:v>577740.0</c:v>
                </c:pt>
                <c:pt idx="2421">
                  <c:v>577940.0</c:v>
                </c:pt>
                <c:pt idx="2422">
                  <c:v>578260.0</c:v>
                </c:pt>
                <c:pt idx="2423">
                  <c:v>578200.0</c:v>
                </c:pt>
                <c:pt idx="2424">
                  <c:v>577960.0</c:v>
                </c:pt>
                <c:pt idx="2425">
                  <c:v>577520.0</c:v>
                </c:pt>
                <c:pt idx="2426">
                  <c:v>577400.0</c:v>
                </c:pt>
                <c:pt idx="2427">
                  <c:v>577720.0</c:v>
                </c:pt>
                <c:pt idx="2428">
                  <c:v>577880.0</c:v>
                </c:pt>
                <c:pt idx="2429">
                  <c:v>578200.0</c:v>
                </c:pt>
                <c:pt idx="2430">
                  <c:v>578340.0</c:v>
                </c:pt>
                <c:pt idx="2431">
                  <c:v>578300.0</c:v>
                </c:pt>
                <c:pt idx="2432">
                  <c:v>578300.0</c:v>
                </c:pt>
                <c:pt idx="2433">
                  <c:v>577940.0</c:v>
                </c:pt>
                <c:pt idx="2434">
                  <c:v>578100.0</c:v>
                </c:pt>
                <c:pt idx="2435">
                  <c:v>577660.0</c:v>
                </c:pt>
                <c:pt idx="2436">
                  <c:v>577900.0</c:v>
                </c:pt>
                <c:pt idx="2437">
                  <c:v>577900.0</c:v>
                </c:pt>
                <c:pt idx="2438">
                  <c:v>578060.0</c:v>
                </c:pt>
                <c:pt idx="2439">
                  <c:v>577740.0</c:v>
                </c:pt>
                <c:pt idx="2440">
                  <c:v>577640.0</c:v>
                </c:pt>
                <c:pt idx="2441">
                  <c:v>577760.0</c:v>
                </c:pt>
                <c:pt idx="2442">
                  <c:v>578060.0</c:v>
                </c:pt>
                <c:pt idx="2443">
                  <c:v>577800.0</c:v>
                </c:pt>
                <c:pt idx="2444">
                  <c:v>577780.0</c:v>
                </c:pt>
                <c:pt idx="2445">
                  <c:v>577760.0</c:v>
                </c:pt>
                <c:pt idx="2446">
                  <c:v>577820.0</c:v>
                </c:pt>
                <c:pt idx="2447">
                  <c:v>577720.0</c:v>
                </c:pt>
                <c:pt idx="2448">
                  <c:v>577300.0</c:v>
                </c:pt>
                <c:pt idx="2449">
                  <c:v>577500.0</c:v>
                </c:pt>
                <c:pt idx="2450">
                  <c:v>577300.0</c:v>
                </c:pt>
                <c:pt idx="2451">
                  <c:v>577420.0</c:v>
                </c:pt>
                <c:pt idx="2452">
                  <c:v>577340.0</c:v>
                </c:pt>
                <c:pt idx="2453">
                  <c:v>577720.0</c:v>
                </c:pt>
                <c:pt idx="2454">
                  <c:v>577880.0</c:v>
                </c:pt>
                <c:pt idx="2455">
                  <c:v>577680.0</c:v>
                </c:pt>
                <c:pt idx="2456">
                  <c:v>577820.0</c:v>
                </c:pt>
                <c:pt idx="2457">
                  <c:v>578080.0</c:v>
                </c:pt>
                <c:pt idx="2458">
                  <c:v>578160.0</c:v>
                </c:pt>
                <c:pt idx="2459">
                  <c:v>577620.0</c:v>
                </c:pt>
                <c:pt idx="2460">
                  <c:v>577480.0</c:v>
                </c:pt>
                <c:pt idx="2461">
                  <c:v>577380.0</c:v>
                </c:pt>
                <c:pt idx="2462">
                  <c:v>577620.0</c:v>
                </c:pt>
                <c:pt idx="2463">
                  <c:v>577320.0</c:v>
                </c:pt>
                <c:pt idx="2464">
                  <c:v>577020.0</c:v>
                </c:pt>
                <c:pt idx="2465">
                  <c:v>576880.0</c:v>
                </c:pt>
                <c:pt idx="2466">
                  <c:v>576840.0</c:v>
                </c:pt>
                <c:pt idx="2467">
                  <c:v>577120.0</c:v>
                </c:pt>
                <c:pt idx="2468">
                  <c:v>577080.0</c:v>
                </c:pt>
                <c:pt idx="2469">
                  <c:v>577220.0</c:v>
                </c:pt>
                <c:pt idx="2470">
                  <c:v>577060.0</c:v>
                </c:pt>
                <c:pt idx="2471">
                  <c:v>577000.0</c:v>
                </c:pt>
                <c:pt idx="2472">
                  <c:v>576880.0</c:v>
                </c:pt>
                <c:pt idx="2473">
                  <c:v>577060.0</c:v>
                </c:pt>
                <c:pt idx="2474">
                  <c:v>576720.0</c:v>
                </c:pt>
                <c:pt idx="2475">
                  <c:v>577080.0</c:v>
                </c:pt>
                <c:pt idx="2476">
                  <c:v>576880.0</c:v>
                </c:pt>
                <c:pt idx="2477">
                  <c:v>577160.0</c:v>
                </c:pt>
                <c:pt idx="2478">
                  <c:v>576660.0</c:v>
                </c:pt>
                <c:pt idx="2479">
                  <c:v>576600.0</c:v>
                </c:pt>
                <c:pt idx="2480">
                  <c:v>576680.0</c:v>
                </c:pt>
                <c:pt idx="2481">
                  <c:v>576880.0</c:v>
                </c:pt>
                <c:pt idx="2482">
                  <c:v>577140.0</c:v>
                </c:pt>
                <c:pt idx="2483">
                  <c:v>576900.0</c:v>
                </c:pt>
                <c:pt idx="2484">
                  <c:v>576680.0</c:v>
                </c:pt>
                <c:pt idx="2485">
                  <c:v>576300.0</c:v>
                </c:pt>
                <c:pt idx="2486">
                  <c:v>576520.0</c:v>
                </c:pt>
                <c:pt idx="2487">
                  <c:v>576680.0</c:v>
                </c:pt>
                <c:pt idx="2488">
                  <c:v>576900.0</c:v>
                </c:pt>
                <c:pt idx="2489">
                  <c:v>577100.0</c:v>
                </c:pt>
                <c:pt idx="2490">
                  <c:v>576960.0</c:v>
                </c:pt>
                <c:pt idx="2491">
                  <c:v>577140.0</c:v>
                </c:pt>
                <c:pt idx="2492">
                  <c:v>576780.0</c:v>
                </c:pt>
                <c:pt idx="2493">
                  <c:v>577040.0</c:v>
                </c:pt>
                <c:pt idx="2494">
                  <c:v>577260.0</c:v>
                </c:pt>
                <c:pt idx="2495">
                  <c:v>577420.0</c:v>
                </c:pt>
                <c:pt idx="2496">
                  <c:v>577180.0</c:v>
                </c:pt>
                <c:pt idx="2497">
                  <c:v>576780.0</c:v>
                </c:pt>
                <c:pt idx="2498">
                  <c:v>576580.0</c:v>
                </c:pt>
                <c:pt idx="2499">
                  <c:v>576580.0</c:v>
                </c:pt>
                <c:pt idx="2500">
                  <c:v>576640.0</c:v>
                </c:pt>
                <c:pt idx="2501">
                  <c:v>576300.0</c:v>
                </c:pt>
                <c:pt idx="2502">
                  <c:v>576100.0</c:v>
                </c:pt>
                <c:pt idx="2503">
                  <c:v>576020.0</c:v>
                </c:pt>
                <c:pt idx="2504">
                  <c:v>576540.0</c:v>
                </c:pt>
                <c:pt idx="2505">
                  <c:v>576720.0</c:v>
                </c:pt>
                <c:pt idx="2506">
                  <c:v>577020.0</c:v>
                </c:pt>
                <c:pt idx="2507">
                  <c:v>576940.0</c:v>
                </c:pt>
                <c:pt idx="2508">
                  <c:v>577380.0</c:v>
                </c:pt>
                <c:pt idx="2509">
                  <c:v>577260.0</c:v>
                </c:pt>
                <c:pt idx="2510">
                  <c:v>577340.0</c:v>
                </c:pt>
                <c:pt idx="2511">
                  <c:v>577020.0</c:v>
                </c:pt>
                <c:pt idx="2512">
                  <c:v>577100.0</c:v>
                </c:pt>
                <c:pt idx="2513">
                  <c:v>577140.0</c:v>
                </c:pt>
                <c:pt idx="2514">
                  <c:v>577080.0</c:v>
                </c:pt>
                <c:pt idx="2515">
                  <c:v>577040.0</c:v>
                </c:pt>
                <c:pt idx="2516">
                  <c:v>576940.0</c:v>
                </c:pt>
                <c:pt idx="2517">
                  <c:v>577200.0</c:v>
                </c:pt>
                <c:pt idx="2518">
                  <c:v>576920.0</c:v>
                </c:pt>
                <c:pt idx="2519">
                  <c:v>576960.0</c:v>
                </c:pt>
                <c:pt idx="2520">
                  <c:v>577000.0</c:v>
                </c:pt>
                <c:pt idx="2521">
                  <c:v>577320.0</c:v>
                </c:pt>
                <c:pt idx="2522">
                  <c:v>577460.0</c:v>
                </c:pt>
                <c:pt idx="2523">
                  <c:v>577260.0</c:v>
                </c:pt>
                <c:pt idx="2524">
                  <c:v>576940.0</c:v>
                </c:pt>
                <c:pt idx="2525">
                  <c:v>576940.0</c:v>
                </c:pt>
                <c:pt idx="2526">
                  <c:v>576680.0</c:v>
                </c:pt>
                <c:pt idx="2527">
                  <c:v>576480.0</c:v>
                </c:pt>
                <c:pt idx="2528">
                  <c:v>576160.0</c:v>
                </c:pt>
                <c:pt idx="2529">
                  <c:v>576460.0</c:v>
                </c:pt>
                <c:pt idx="2530">
                  <c:v>577040.0</c:v>
                </c:pt>
                <c:pt idx="2531">
                  <c:v>577180.0</c:v>
                </c:pt>
                <c:pt idx="2532">
                  <c:v>577120.0</c:v>
                </c:pt>
                <c:pt idx="2533">
                  <c:v>576880.0</c:v>
                </c:pt>
                <c:pt idx="2534">
                  <c:v>576920.0</c:v>
                </c:pt>
                <c:pt idx="2535">
                  <c:v>576940.0</c:v>
                </c:pt>
                <c:pt idx="2536">
                  <c:v>576860.0</c:v>
                </c:pt>
                <c:pt idx="2537">
                  <c:v>576860.0</c:v>
                </c:pt>
                <c:pt idx="2538">
                  <c:v>576980.0</c:v>
                </c:pt>
                <c:pt idx="2539">
                  <c:v>576960.0</c:v>
                </c:pt>
                <c:pt idx="2540">
                  <c:v>577400.0</c:v>
                </c:pt>
                <c:pt idx="2541">
                  <c:v>577600.0</c:v>
                </c:pt>
                <c:pt idx="2542">
                  <c:v>578060.0</c:v>
                </c:pt>
                <c:pt idx="2543">
                  <c:v>577720.0</c:v>
                </c:pt>
                <c:pt idx="2544">
                  <c:v>577420.0</c:v>
                </c:pt>
                <c:pt idx="2545">
                  <c:v>577080.0</c:v>
                </c:pt>
                <c:pt idx="2546">
                  <c:v>577140.0</c:v>
                </c:pt>
                <c:pt idx="2547">
                  <c:v>577220.0</c:v>
                </c:pt>
                <c:pt idx="2548">
                  <c:v>577480.0</c:v>
                </c:pt>
                <c:pt idx="2549">
                  <c:v>577320.0</c:v>
                </c:pt>
                <c:pt idx="2550">
                  <c:v>576980.0</c:v>
                </c:pt>
                <c:pt idx="2551">
                  <c:v>576960.0</c:v>
                </c:pt>
                <c:pt idx="2552">
                  <c:v>577120.0</c:v>
                </c:pt>
                <c:pt idx="2553">
                  <c:v>577600.0</c:v>
                </c:pt>
                <c:pt idx="2554">
                  <c:v>577500.0</c:v>
                </c:pt>
                <c:pt idx="2555">
                  <c:v>577380.0</c:v>
                </c:pt>
                <c:pt idx="2556">
                  <c:v>577240.0</c:v>
                </c:pt>
                <c:pt idx="2557">
                  <c:v>577120.0</c:v>
                </c:pt>
                <c:pt idx="2558">
                  <c:v>577100.0</c:v>
                </c:pt>
                <c:pt idx="2559">
                  <c:v>576820.0</c:v>
                </c:pt>
                <c:pt idx="2560">
                  <c:v>576500.0</c:v>
                </c:pt>
                <c:pt idx="2561">
                  <c:v>576460.0</c:v>
                </c:pt>
                <c:pt idx="2562">
                  <c:v>576760.0</c:v>
                </c:pt>
                <c:pt idx="2563">
                  <c:v>576960.0</c:v>
                </c:pt>
                <c:pt idx="2564">
                  <c:v>576760.0</c:v>
                </c:pt>
                <c:pt idx="2565">
                  <c:v>576540.0</c:v>
                </c:pt>
                <c:pt idx="2566">
                  <c:v>576480.0</c:v>
                </c:pt>
                <c:pt idx="2567">
                  <c:v>576480.0</c:v>
                </c:pt>
                <c:pt idx="2568">
                  <c:v>576360.0</c:v>
                </c:pt>
                <c:pt idx="2569">
                  <c:v>576160.0</c:v>
                </c:pt>
                <c:pt idx="2570">
                  <c:v>576560.0</c:v>
                </c:pt>
                <c:pt idx="2571">
                  <c:v>576920.0</c:v>
                </c:pt>
                <c:pt idx="2572">
                  <c:v>576760.0</c:v>
                </c:pt>
                <c:pt idx="2573">
                  <c:v>576640.0</c:v>
                </c:pt>
                <c:pt idx="2574">
                  <c:v>576180.0</c:v>
                </c:pt>
                <c:pt idx="2575">
                  <c:v>576380.0</c:v>
                </c:pt>
                <c:pt idx="2576">
                  <c:v>576020.0</c:v>
                </c:pt>
                <c:pt idx="2577">
                  <c:v>576220.0</c:v>
                </c:pt>
                <c:pt idx="2578">
                  <c:v>576100.0</c:v>
                </c:pt>
                <c:pt idx="2579">
                  <c:v>576020.0</c:v>
                </c:pt>
                <c:pt idx="2580">
                  <c:v>576060.0</c:v>
                </c:pt>
                <c:pt idx="2581">
                  <c:v>576420.0</c:v>
                </c:pt>
                <c:pt idx="2582">
                  <c:v>576620.0</c:v>
                </c:pt>
                <c:pt idx="2583">
                  <c:v>576580.0</c:v>
                </c:pt>
                <c:pt idx="2584">
                  <c:v>576120.0</c:v>
                </c:pt>
                <c:pt idx="2585">
                  <c:v>576120.0</c:v>
                </c:pt>
                <c:pt idx="2586">
                  <c:v>576100.0</c:v>
                </c:pt>
                <c:pt idx="2587">
                  <c:v>576300.0</c:v>
                </c:pt>
                <c:pt idx="2588">
                  <c:v>576380.0</c:v>
                </c:pt>
                <c:pt idx="2589">
                  <c:v>575980.0</c:v>
                </c:pt>
                <c:pt idx="2590">
                  <c:v>576300.0</c:v>
                </c:pt>
                <c:pt idx="2591">
                  <c:v>576180.0</c:v>
                </c:pt>
                <c:pt idx="2592">
                  <c:v>576740.0</c:v>
                </c:pt>
                <c:pt idx="2593">
                  <c:v>576840.0</c:v>
                </c:pt>
                <c:pt idx="2594">
                  <c:v>577020.0</c:v>
                </c:pt>
                <c:pt idx="2595">
                  <c:v>576900.0</c:v>
                </c:pt>
                <c:pt idx="2596">
                  <c:v>576700.0</c:v>
                </c:pt>
                <c:pt idx="2597">
                  <c:v>576620.0</c:v>
                </c:pt>
                <c:pt idx="2598">
                  <c:v>576940.0</c:v>
                </c:pt>
                <c:pt idx="2599">
                  <c:v>576900.0</c:v>
                </c:pt>
                <c:pt idx="2600">
                  <c:v>576700.0</c:v>
                </c:pt>
                <c:pt idx="2601">
                  <c:v>576280.0</c:v>
                </c:pt>
                <c:pt idx="2602">
                  <c:v>576180.0</c:v>
                </c:pt>
                <c:pt idx="2603">
                  <c:v>576460.0</c:v>
                </c:pt>
                <c:pt idx="2604">
                  <c:v>576560.0</c:v>
                </c:pt>
                <c:pt idx="2605">
                  <c:v>576120.0</c:v>
                </c:pt>
                <c:pt idx="2606">
                  <c:v>575980.0</c:v>
                </c:pt>
                <c:pt idx="2607">
                  <c:v>576080.0</c:v>
                </c:pt>
                <c:pt idx="2608">
                  <c:v>576200.0</c:v>
                </c:pt>
                <c:pt idx="2609">
                  <c:v>576260.0</c:v>
                </c:pt>
                <c:pt idx="2610">
                  <c:v>575960.0</c:v>
                </c:pt>
                <c:pt idx="2611">
                  <c:v>576200.0</c:v>
                </c:pt>
                <c:pt idx="2612">
                  <c:v>576100.0</c:v>
                </c:pt>
                <c:pt idx="2613">
                  <c:v>576120.0</c:v>
                </c:pt>
                <c:pt idx="2614">
                  <c:v>576240.0</c:v>
                </c:pt>
                <c:pt idx="2615">
                  <c:v>575880.0</c:v>
                </c:pt>
                <c:pt idx="2616">
                  <c:v>575580.0</c:v>
                </c:pt>
                <c:pt idx="2617">
                  <c:v>575560.0</c:v>
                </c:pt>
                <c:pt idx="2618">
                  <c:v>576000.0</c:v>
                </c:pt>
                <c:pt idx="2619">
                  <c:v>576420.0</c:v>
                </c:pt>
                <c:pt idx="2620">
                  <c:v>576560.0</c:v>
                </c:pt>
                <c:pt idx="2621">
                  <c:v>576540.0</c:v>
                </c:pt>
                <c:pt idx="2622">
                  <c:v>576660.0</c:v>
                </c:pt>
                <c:pt idx="2623">
                  <c:v>576440.0</c:v>
                </c:pt>
                <c:pt idx="2624">
                  <c:v>576640.0</c:v>
                </c:pt>
                <c:pt idx="2625">
                  <c:v>576620.0</c:v>
                </c:pt>
                <c:pt idx="2626">
                  <c:v>577200.0</c:v>
                </c:pt>
                <c:pt idx="2627">
                  <c:v>577400.0</c:v>
                </c:pt>
                <c:pt idx="2628">
                  <c:v>577580.0</c:v>
                </c:pt>
                <c:pt idx="2629">
                  <c:v>577380.0</c:v>
                </c:pt>
                <c:pt idx="2630">
                  <c:v>577100.0</c:v>
                </c:pt>
                <c:pt idx="2631">
                  <c:v>577100.0</c:v>
                </c:pt>
                <c:pt idx="2632">
                  <c:v>577180.0</c:v>
                </c:pt>
                <c:pt idx="2633">
                  <c:v>577100.0</c:v>
                </c:pt>
                <c:pt idx="2634">
                  <c:v>577220.0</c:v>
                </c:pt>
                <c:pt idx="2635">
                  <c:v>576840.0</c:v>
                </c:pt>
                <c:pt idx="2636">
                  <c:v>576960.0</c:v>
                </c:pt>
                <c:pt idx="2637">
                  <c:v>576680.0</c:v>
                </c:pt>
                <c:pt idx="2638">
                  <c:v>576820.0</c:v>
                </c:pt>
                <c:pt idx="2639">
                  <c:v>576920.0</c:v>
                </c:pt>
                <c:pt idx="2640">
                  <c:v>576900.0</c:v>
                </c:pt>
                <c:pt idx="2641">
                  <c:v>576780.0</c:v>
                </c:pt>
                <c:pt idx="2642">
                  <c:v>576800.0</c:v>
                </c:pt>
                <c:pt idx="2643">
                  <c:v>576880.0</c:v>
                </c:pt>
                <c:pt idx="2644">
                  <c:v>576980.0</c:v>
                </c:pt>
                <c:pt idx="2645">
                  <c:v>576980.0</c:v>
                </c:pt>
                <c:pt idx="2646">
                  <c:v>577140.0</c:v>
                </c:pt>
                <c:pt idx="2647">
                  <c:v>576720.0</c:v>
                </c:pt>
                <c:pt idx="2648">
                  <c:v>576500.0</c:v>
                </c:pt>
                <c:pt idx="2649">
                  <c:v>576320.0</c:v>
                </c:pt>
                <c:pt idx="2650">
                  <c:v>576940.0</c:v>
                </c:pt>
                <c:pt idx="2651">
                  <c:v>576960.0</c:v>
                </c:pt>
                <c:pt idx="2652">
                  <c:v>577000.0</c:v>
                </c:pt>
                <c:pt idx="2653">
                  <c:v>576620.0</c:v>
                </c:pt>
                <c:pt idx="2654">
                  <c:v>576500.0</c:v>
                </c:pt>
                <c:pt idx="2655">
                  <c:v>576300.0</c:v>
                </c:pt>
                <c:pt idx="2656">
                  <c:v>576160.0</c:v>
                </c:pt>
                <c:pt idx="2657">
                  <c:v>575920.0</c:v>
                </c:pt>
                <c:pt idx="2658">
                  <c:v>575800.0</c:v>
                </c:pt>
                <c:pt idx="2659">
                  <c:v>576020.0</c:v>
                </c:pt>
                <c:pt idx="2660">
                  <c:v>576300.0</c:v>
                </c:pt>
                <c:pt idx="2661">
                  <c:v>576260.0</c:v>
                </c:pt>
                <c:pt idx="2662">
                  <c:v>576120.0</c:v>
                </c:pt>
                <c:pt idx="2663">
                  <c:v>576420.0</c:v>
                </c:pt>
                <c:pt idx="2664">
                  <c:v>576220.0</c:v>
                </c:pt>
                <c:pt idx="2665">
                  <c:v>576300.0</c:v>
                </c:pt>
                <c:pt idx="2666">
                  <c:v>576080.0</c:v>
                </c:pt>
                <c:pt idx="2667">
                  <c:v>576400.0</c:v>
                </c:pt>
                <c:pt idx="2668">
                  <c:v>576340.0</c:v>
                </c:pt>
                <c:pt idx="2669">
                  <c:v>576060.0</c:v>
                </c:pt>
                <c:pt idx="2670">
                  <c:v>575780.0</c:v>
                </c:pt>
                <c:pt idx="2671">
                  <c:v>575560.0</c:v>
                </c:pt>
                <c:pt idx="2672">
                  <c:v>575600.0</c:v>
                </c:pt>
                <c:pt idx="2673">
                  <c:v>576100.0</c:v>
                </c:pt>
                <c:pt idx="2674">
                  <c:v>576380.0</c:v>
                </c:pt>
                <c:pt idx="2675">
                  <c:v>576540.0</c:v>
                </c:pt>
                <c:pt idx="2676">
                  <c:v>576560.0</c:v>
                </c:pt>
                <c:pt idx="2677">
                  <c:v>576580.0</c:v>
                </c:pt>
                <c:pt idx="2678">
                  <c:v>576440.0</c:v>
                </c:pt>
                <c:pt idx="2679">
                  <c:v>576520.0</c:v>
                </c:pt>
                <c:pt idx="2680">
                  <c:v>576460.0</c:v>
                </c:pt>
                <c:pt idx="2681">
                  <c:v>576580.0</c:v>
                </c:pt>
                <c:pt idx="2682">
                  <c:v>576460.0</c:v>
                </c:pt>
                <c:pt idx="2683">
                  <c:v>576400.0</c:v>
                </c:pt>
                <c:pt idx="2684">
                  <c:v>576280.0</c:v>
                </c:pt>
                <c:pt idx="2685">
                  <c:v>576140.0</c:v>
                </c:pt>
                <c:pt idx="2686">
                  <c:v>576120.0</c:v>
                </c:pt>
                <c:pt idx="2687">
                  <c:v>576320.0</c:v>
                </c:pt>
                <c:pt idx="2688">
                  <c:v>576380.0</c:v>
                </c:pt>
                <c:pt idx="2689">
                  <c:v>576140.0</c:v>
                </c:pt>
                <c:pt idx="2690">
                  <c:v>576280.0</c:v>
                </c:pt>
                <c:pt idx="2691">
                  <c:v>576200.0</c:v>
                </c:pt>
                <c:pt idx="2692">
                  <c:v>576320.0</c:v>
                </c:pt>
                <c:pt idx="2693">
                  <c:v>576040.0</c:v>
                </c:pt>
                <c:pt idx="2694">
                  <c:v>576280.0</c:v>
                </c:pt>
                <c:pt idx="2695">
                  <c:v>576720.0</c:v>
                </c:pt>
                <c:pt idx="2696">
                  <c:v>576820.0</c:v>
                </c:pt>
                <c:pt idx="2697">
                  <c:v>576380.0</c:v>
                </c:pt>
                <c:pt idx="2698">
                  <c:v>575980.0</c:v>
                </c:pt>
                <c:pt idx="2699">
                  <c:v>575920.0</c:v>
                </c:pt>
                <c:pt idx="2700">
                  <c:v>575980.0</c:v>
                </c:pt>
                <c:pt idx="2701">
                  <c:v>576160.0</c:v>
                </c:pt>
                <c:pt idx="2702">
                  <c:v>576040.0</c:v>
                </c:pt>
                <c:pt idx="2703">
                  <c:v>576080.0</c:v>
                </c:pt>
                <c:pt idx="2704">
                  <c:v>576100.0</c:v>
                </c:pt>
                <c:pt idx="2705">
                  <c:v>576380.0</c:v>
                </c:pt>
                <c:pt idx="2706">
                  <c:v>576340.0</c:v>
                </c:pt>
                <c:pt idx="2707">
                  <c:v>576240.0</c:v>
                </c:pt>
                <c:pt idx="2708">
                  <c:v>576060.0</c:v>
                </c:pt>
                <c:pt idx="2709">
                  <c:v>576180.0</c:v>
                </c:pt>
                <c:pt idx="2710">
                  <c:v>576260.0</c:v>
                </c:pt>
                <c:pt idx="2711">
                  <c:v>576500.0</c:v>
                </c:pt>
                <c:pt idx="2712">
                  <c:v>576520.0</c:v>
                </c:pt>
                <c:pt idx="2713">
                  <c:v>576540.0</c:v>
                </c:pt>
                <c:pt idx="2714">
                  <c:v>576440.0</c:v>
                </c:pt>
                <c:pt idx="2715">
                  <c:v>576500.0</c:v>
                </c:pt>
                <c:pt idx="2716">
                  <c:v>576740.0</c:v>
                </c:pt>
                <c:pt idx="2717">
                  <c:v>576380.0</c:v>
                </c:pt>
                <c:pt idx="2718">
                  <c:v>576200.0</c:v>
                </c:pt>
                <c:pt idx="2719">
                  <c:v>575660.0</c:v>
                </c:pt>
                <c:pt idx="2720">
                  <c:v>575720.0</c:v>
                </c:pt>
                <c:pt idx="2721">
                  <c:v>575620.0</c:v>
                </c:pt>
                <c:pt idx="2722">
                  <c:v>575820.0</c:v>
                </c:pt>
                <c:pt idx="2723">
                  <c:v>575640.0</c:v>
                </c:pt>
                <c:pt idx="2724">
                  <c:v>575860.0</c:v>
                </c:pt>
                <c:pt idx="2725">
                  <c:v>575900.0</c:v>
                </c:pt>
                <c:pt idx="2726">
                  <c:v>576240.0</c:v>
                </c:pt>
                <c:pt idx="2727">
                  <c:v>576280.0</c:v>
                </c:pt>
                <c:pt idx="2728">
                  <c:v>575940.0</c:v>
                </c:pt>
                <c:pt idx="2729">
                  <c:v>575880.0</c:v>
                </c:pt>
                <c:pt idx="2730">
                  <c:v>575720.0</c:v>
                </c:pt>
                <c:pt idx="2731">
                  <c:v>575820.0</c:v>
                </c:pt>
                <c:pt idx="2732">
                  <c:v>575720.0</c:v>
                </c:pt>
                <c:pt idx="2733">
                  <c:v>575700.0</c:v>
                </c:pt>
                <c:pt idx="2734">
                  <c:v>576100.0</c:v>
                </c:pt>
                <c:pt idx="2735">
                  <c:v>576080.0</c:v>
                </c:pt>
                <c:pt idx="2736">
                  <c:v>576140.0</c:v>
                </c:pt>
                <c:pt idx="2737">
                  <c:v>575880.0</c:v>
                </c:pt>
                <c:pt idx="2738">
                  <c:v>575860.0</c:v>
                </c:pt>
                <c:pt idx="2739">
                  <c:v>575860.0</c:v>
                </c:pt>
                <c:pt idx="2740">
                  <c:v>575940.0</c:v>
                </c:pt>
                <c:pt idx="2741">
                  <c:v>576140.0</c:v>
                </c:pt>
                <c:pt idx="2742">
                  <c:v>575880.0</c:v>
                </c:pt>
                <c:pt idx="2743">
                  <c:v>575820.0</c:v>
                </c:pt>
                <c:pt idx="2744">
                  <c:v>575700.0</c:v>
                </c:pt>
                <c:pt idx="2745">
                  <c:v>576120.0</c:v>
                </c:pt>
                <c:pt idx="2746">
                  <c:v>576020.0</c:v>
                </c:pt>
                <c:pt idx="2747">
                  <c:v>575960.0</c:v>
                </c:pt>
                <c:pt idx="2748">
                  <c:v>575620.0</c:v>
                </c:pt>
                <c:pt idx="2749">
                  <c:v>575480.0</c:v>
                </c:pt>
                <c:pt idx="2750">
                  <c:v>575800.0</c:v>
                </c:pt>
                <c:pt idx="2751">
                  <c:v>576140.0</c:v>
                </c:pt>
                <c:pt idx="2752">
                  <c:v>576460.0</c:v>
                </c:pt>
                <c:pt idx="2753">
                  <c:v>575980.0</c:v>
                </c:pt>
                <c:pt idx="2754">
                  <c:v>575760.0</c:v>
                </c:pt>
                <c:pt idx="2755">
                  <c:v>575780.0</c:v>
                </c:pt>
                <c:pt idx="2756">
                  <c:v>575940.0</c:v>
                </c:pt>
                <c:pt idx="2757">
                  <c:v>575540.0</c:v>
                </c:pt>
                <c:pt idx="2758">
                  <c:v>575240.0</c:v>
                </c:pt>
                <c:pt idx="2759">
                  <c:v>575180.0</c:v>
                </c:pt>
                <c:pt idx="2760">
                  <c:v>575580.0</c:v>
                </c:pt>
                <c:pt idx="2761">
                  <c:v>575480.0</c:v>
                </c:pt>
                <c:pt idx="2762">
                  <c:v>575420.0</c:v>
                </c:pt>
                <c:pt idx="2763">
                  <c:v>575320.0</c:v>
                </c:pt>
                <c:pt idx="2764">
                  <c:v>575600.0</c:v>
                </c:pt>
                <c:pt idx="2765">
                  <c:v>575760.0</c:v>
                </c:pt>
                <c:pt idx="2766">
                  <c:v>575640.0</c:v>
                </c:pt>
                <c:pt idx="2767">
                  <c:v>575540.0</c:v>
                </c:pt>
                <c:pt idx="2768">
                  <c:v>575320.0</c:v>
                </c:pt>
                <c:pt idx="2769">
                  <c:v>575640.0</c:v>
                </c:pt>
                <c:pt idx="2770">
                  <c:v>575840.0</c:v>
                </c:pt>
                <c:pt idx="2771">
                  <c:v>576020.0</c:v>
                </c:pt>
                <c:pt idx="2772">
                  <c:v>576240.0</c:v>
                </c:pt>
                <c:pt idx="2773">
                  <c:v>576200.0</c:v>
                </c:pt>
                <c:pt idx="2774">
                  <c:v>576280.0</c:v>
                </c:pt>
                <c:pt idx="2775">
                  <c:v>575980.0</c:v>
                </c:pt>
                <c:pt idx="2776">
                  <c:v>575880.0</c:v>
                </c:pt>
                <c:pt idx="2777">
                  <c:v>576160.0</c:v>
                </c:pt>
                <c:pt idx="2778">
                  <c:v>576240.0</c:v>
                </c:pt>
                <c:pt idx="2779">
                  <c:v>576260.0</c:v>
                </c:pt>
                <c:pt idx="2780">
                  <c:v>576200.0</c:v>
                </c:pt>
                <c:pt idx="2781">
                  <c:v>576040.0</c:v>
                </c:pt>
                <c:pt idx="2782">
                  <c:v>576200.0</c:v>
                </c:pt>
                <c:pt idx="2783">
                  <c:v>576080.0</c:v>
                </c:pt>
                <c:pt idx="2784">
                  <c:v>576360.0</c:v>
                </c:pt>
                <c:pt idx="2785">
                  <c:v>576460.0</c:v>
                </c:pt>
                <c:pt idx="2786">
                  <c:v>576500.0</c:v>
                </c:pt>
                <c:pt idx="2787">
                  <c:v>576700.0</c:v>
                </c:pt>
                <c:pt idx="2788">
                  <c:v>576440.0</c:v>
                </c:pt>
                <c:pt idx="2789">
                  <c:v>576100.0</c:v>
                </c:pt>
                <c:pt idx="2790">
                  <c:v>575560.0</c:v>
                </c:pt>
                <c:pt idx="2791">
                  <c:v>575700.0</c:v>
                </c:pt>
                <c:pt idx="2792">
                  <c:v>576360.0</c:v>
                </c:pt>
                <c:pt idx="2793">
                  <c:v>576580.0</c:v>
                </c:pt>
                <c:pt idx="2794">
                  <c:v>576360.0</c:v>
                </c:pt>
                <c:pt idx="2795">
                  <c:v>575460.0</c:v>
                </c:pt>
                <c:pt idx="2796">
                  <c:v>574980.0</c:v>
                </c:pt>
                <c:pt idx="2797">
                  <c:v>574900.0</c:v>
                </c:pt>
                <c:pt idx="2798">
                  <c:v>575280.0</c:v>
                </c:pt>
                <c:pt idx="2799">
                  <c:v>575840.0</c:v>
                </c:pt>
                <c:pt idx="2800">
                  <c:v>576100.0</c:v>
                </c:pt>
                <c:pt idx="2801">
                  <c:v>576200.0</c:v>
                </c:pt>
                <c:pt idx="2802">
                  <c:v>576080.0</c:v>
                </c:pt>
                <c:pt idx="2803">
                  <c:v>575840.0</c:v>
                </c:pt>
                <c:pt idx="2804">
                  <c:v>575880.0</c:v>
                </c:pt>
                <c:pt idx="2805">
                  <c:v>576240.0</c:v>
                </c:pt>
                <c:pt idx="2806">
                  <c:v>576400.0</c:v>
                </c:pt>
                <c:pt idx="2807">
                  <c:v>576460.0</c:v>
                </c:pt>
                <c:pt idx="2808">
                  <c:v>576280.0</c:v>
                </c:pt>
                <c:pt idx="2809">
                  <c:v>576140.0</c:v>
                </c:pt>
                <c:pt idx="2810">
                  <c:v>576020.0</c:v>
                </c:pt>
                <c:pt idx="2811">
                  <c:v>576180.0</c:v>
                </c:pt>
                <c:pt idx="2812">
                  <c:v>576320.0</c:v>
                </c:pt>
                <c:pt idx="2813">
                  <c:v>576300.0</c:v>
                </c:pt>
                <c:pt idx="2814">
                  <c:v>576400.0</c:v>
                </c:pt>
                <c:pt idx="2815">
                  <c:v>576480.0</c:v>
                </c:pt>
                <c:pt idx="2816">
                  <c:v>576680.0</c:v>
                </c:pt>
                <c:pt idx="2817">
                  <c:v>576180.0</c:v>
                </c:pt>
                <c:pt idx="2818">
                  <c:v>576060.0</c:v>
                </c:pt>
                <c:pt idx="2819">
                  <c:v>575800.0</c:v>
                </c:pt>
                <c:pt idx="2820">
                  <c:v>575880.0</c:v>
                </c:pt>
                <c:pt idx="2821">
                  <c:v>575700.0</c:v>
                </c:pt>
                <c:pt idx="2822">
                  <c:v>575740.0</c:v>
                </c:pt>
                <c:pt idx="2823">
                  <c:v>576000.0</c:v>
                </c:pt>
                <c:pt idx="2824">
                  <c:v>576300.0</c:v>
                </c:pt>
                <c:pt idx="2825">
                  <c:v>576260.0</c:v>
                </c:pt>
                <c:pt idx="2826">
                  <c:v>576380.0</c:v>
                </c:pt>
                <c:pt idx="2827">
                  <c:v>576700.0</c:v>
                </c:pt>
                <c:pt idx="2828">
                  <c:v>577140.0</c:v>
                </c:pt>
                <c:pt idx="2829">
                  <c:v>576540.0</c:v>
                </c:pt>
                <c:pt idx="2830">
                  <c:v>576180.0</c:v>
                </c:pt>
                <c:pt idx="2831">
                  <c:v>575900.0</c:v>
                </c:pt>
                <c:pt idx="2832">
                  <c:v>575980.0</c:v>
                </c:pt>
                <c:pt idx="2833">
                  <c:v>576000.0</c:v>
                </c:pt>
                <c:pt idx="2834">
                  <c:v>576100.0</c:v>
                </c:pt>
                <c:pt idx="2835">
                  <c:v>576100.0</c:v>
                </c:pt>
                <c:pt idx="2836">
                  <c:v>576060.0</c:v>
                </c:pt>
                <c:pt idx="2837">
                  <c:v>576260.0</c:v>
                </c:pt>
                <c:pt idx="2838">
                  <c:v>576280.0</c:v>
                </c:pt>
                <c:pt idx="2839">
                  <c:v>576220.0</c:v>
                </c:pt>
                <c:pt idx="2840">
                  <c:v>575880.0</c:v>
                </c:pt>
                <c:pt idx="2841">
                  <c:v>575960.0</c:v>
                </c:pt>
                <c:pt idx="2842">
                  <c:v>575880.0</c:v>
                </c:pt>
                <c:pt idx="2843">
                  <c:v>576160.0</c:v>
                </c:pt>
                <c:pt idx="2844">
                  <c:v>576120.0</c:v>
                </c:pt>
                <c:pt idx="2845">
                  <c:v>576320.0</c:v>
                </c:pt>
                <c:pt idx="2846">
                  <c:v>575780.0</c:v>
                </c:pt>
                <c:pt idx="2847">
                  <c:v>576060.0</c:v>
                </c:pt>
                <c:pt idx="2848">
                  <c:v>576140.0</c:v>
                </c:pt>
                <c:pt idx="2849">
                  <c:v>576580.0</c:v>
                </c:pt>
                <c:pt idx="2850">
                  <c:v>576400.0</c:v>
                </c:pt>
                <c:pt idx="2851">
                  <c:v>575960.0</c:v>
                </c:pt>
                <c:pt idx="2852">
                  <c:v>575980.0</c:v>
                </c:pt>
                <c:pt idx="2853">
                  <c:v>575920.0</c:v>
                </c:pt>
                <c:pt idx="2854">
                  <c:v>576120.0</c:v>
                </c:pt>
                <c:pt idx="2855">
                  <c:v>576220.0</c:v>
                </c:pt>
                <c:pt idx="2856">
                  <c:v>576560.0</c:v>
                </c:pt>
                <c:pt idx="2857">
                  <c:v>576860.0</c:v>
                </c:pt>
                <c:pt idx="2858">
                  <c:v>577060.0</c:v>
                </c:pt>
                <c:pt idx="2859">
                  <c:v>576920.0</c:v>
                </c:pt>
                <c:pt idx="2860">
                  <c:v>577060.0</c:v>
                </c:pt>
                <c:pt idx="2861">
                  <c:v>577020.0</c:v>
                </c:pt>
                <c:pt idx="2862">
                  <c:v>577040.0</c:v>
                </c:pt>
                <c:pt idx="2863">
                  <c:v>577000.0</c:v>
                </c:pt>
                <c:pt idx="2864">
                  <c:v>576740.0</c:v>
                </c:pt>
                <c:pt idx="2865">
                  <c:v>576940.0</c:v>
                </c:pt>
                <c:pt idx="2866">
                  <c:v>577000.0</c:v>
                </c:pt>
                <c:pt idx="2867">
                  <c:v>577100.0</c:v>
                </c:pt>
                <c:pt idx="2868">
                  <c:v>576720.0</c:v>
                </c:pt>
                <c:pt idx="2869">
                  <c:v>576140.0</c:v>
                </c:pt>
                <c:pt idx="2870">
                  <c:v>576340.0</c:v>
                </c:pt>
                <c:pt idx="2871">
                  <c:v>576540.0</c:v>
                </c:pt>
                <c:pt idx="2872">
                  <c:v>576540.0</c:v>
                </c:pt>
                <c:pt idx="2873">
                  <c:v>576200.0</c:v>
                </c:pt>
                <c:pt idx="2874">
                  <c:v>575860.0</c:v>
                </c:pt>
                <c:pt idx="2875">
                  <c:v>576600.0</c:v>
                </c:pt>
                <c:pt idx="2876">
                  <c:v>576560.0</c:v>
                </c:pt>
                <c:pt idx="2877">
                  <c:v>576920.0</c:v>
                </c:pt>
                <c:pt idx="2878">
                  <c:v>576820.0</c:v>
                </c:pt>
                <c:pt idx="2879">
                  <c:v>576760.0</c:v>
                </c:pt>
                <c:pt idx="2880">
                  <c:v>576780.0</c:v>
                </c:pt>
                <c:pt idx="2881">
                  <c:v>576700.0</c:v>
                </c:pt>
                <c:pt idx="2882">
                  <c:v>576300.0</c:v>
                </c:pt>
                <c:pt idx="2883">
                  <c:v>576100.0</c:v>
                </c:pt>
                <c:pt idx="2884">
                  <c:v>575740.0</c:v>
                </c:pt>
                <c:pt idx="2885">
                  <c:v>576420.0</c:v>
                </c:pt>
                <c:pt idx="2886">
                  <c:v>576360.0</c:v>
                </c:pt>
                <c:pt idx="2887">
                  <c:v>576520.0</c:v>
                </c:pt>
                <c:pt idx="2888">
                  <c:v>576640.0</c:v>
                </c:pt>
                <c:pt idx="2889">
                  <c:v>577220.0</c:v>
                </c:pt>
                <c:pt idx="2890">
                  <c:v>578040.0</c:v>
                </c:pt>
                <c:pt idx="2891">
                  <c:v>579160.0</c:v>
                </c:pt>
                <c:pt idx="2892">
                  <c:v>580340.0</c:v>
                </c:pt>
                <c:pt idx="2893">
                  <c:v>581200.0</c:v>
                </c:pt>
                <c:pt idx="2894">
                  <c:v>581940.0</c:v>
                </c:pt>
                <c:pt idx="2895">
                  <c:v>582900.0</c:v>
                </c:pt>
                <c:pt idx="2896">
                  <c:v>584060.0</c:v>
                </c:pt>
                <c:pt idx="2897">
                  <c:v>584680.0</c:v>
                </c:pt>
                <c:pt idx="2898">
                  <c:v>584980.0</c:v>
                </c:pt>
                <c:pt idx="2899">
                  <c:v>584640.0</c:v>
                </c:pt>
                <c:pt idx="2900">
                  <c:v>584040.0</c:v>
                </c:pt>
                <c:pt idx="2901">
                  <c:v>582920.0</c:v>
                </c:pt>
                <c:pt idx="2902">
                  <c:v>581820.0</c:v>
                </c:pt>
                <c:pt idx="2903">
                  <c:v>580940.0</c:v>
                </c:pt>
                <c:pt idx="2904">
                  <c:v>580560.0</c:v>
                </c:pt>
                <c:pt idx="2905">
                  <c:v>580120.0</c:v>
                </c:pt>
                <c:pt idx="2906">
                  <c:v>579680.0</c:v>
                </c:pt>
                <c:pt idx="2907">
                  <c:v>578740.0</c:v>
                </c:pt>
                <c:pt idx="2908">
                  <c:v>578280.0</c:v>
                </c:pt>
                <c:pt idx="2909">
                  <c:v>577700.0</c:v>
                </c:pt>
                <c:pt idx="2910">
                  <c:v>577400.0</c:v>
                </c:pt>
                <c:pt idx="2911">
                  <c:v>577460.0</c:v>
                </c:pt>
                <c:pt idx="2912">
                  <c:v>577300.0</c:v>
                </c:pt>
                <c:pt idx="2913">
                  <c:v>577740.0</c:v>
                </c:pt>
                <c:pt idx="2914">
                  <c:v>577400.0</c:v>
                </c:pt>
                <c:pt idx="2915">
                  <c:v>577500.0</c:v>
                </c:pt>
                <c:pt idx="2916">
                  <c:v>577580.0</c:v>
                </c:pt>
                <c:pt idx="2917">
                  <c:v>577660.0</c:v>
                </c:pt>
                <c:pt idx="2918">
                  <c:v>577600.0</c:v>
                </c:pt>
                <c:pt idx="2919">
                  <c:v>576960.0</c:v>
                </c:pt>
                <c:pt idx="2920">
                  <c:v>576980.0</c:v>
                </c:pt>
                <c:pt idx="2921">
                  <c:v>577100.0</c:v>
                </c:pt>
                <c:pt idx="2922">
                  <c:v>577080.0</c:v>
                </c:pt>
                <c:pt idx="2923">
                  <c:v>577040.0</c:v>
                </c:pt>
                <c:pt idx="2924">
                  <c:v>576780.0</c:v>
                </c:pt>
                <c:pt idx="2925">
                  <c:v>577260.0</c:v>
                </c:pt>
                <c:pt idx="2926">
                  <c:v>577380.0</c:v>
                </c:pt>
                <c:pt idx="2927">
                  <c:v>577620.0</c:v>
                </c:pt>
                <c:pt idx="2928">
                  <c:v>577280.0</c:v>
                </c:pt>
                <c:pt idx="2929">
                  <c:v>576840.0</c:v>
                </c:pt>
                <c:pt idx="2930">
                  <c:v>576620.0</c:v>
                </c:pt>
                <c:pt idx="2931">
                  <c:v>576480.0</c:v>
                </c:pt>
                <c:pt idx="2932">
                  <c:v>576820.0</c:v>
                </c:pt>
                <c:pt idx="2933">
                  <c:v>576940.0</c:v>
                </c:pt>
                <c:pt idx="2934">
                  <c:v>577240.0</c:v>
                </c:pt>
                <c:pt idx="2935">
                  <c:v>577160.0</c:v>
                </c:pt>
                <c:pt idx="2936">
                  <c:v>577000.0</c:v>
                </c:pt>
                <c:pt idx="2937">
                  <c:v>577020.0</c:v>
                </c:pt>
                <c:pt idx="2938">
                  <c:v>576660.0</c:v>
                </c:pt>
                <c:pt idx="2939">
                  <c:v>576500.0</c:v>
                </c:pt>
                <c:pt idx="2940">
                  <c:v>575840.0</c:v>
                </c:pt>
                <c:pt idx="2941">
                  <c:v>575620.0</c:v>
                </c:pt>
                <c:pt idx="2942">
                  <c:v>575900.0</c:v>
                </c:pt>
                <c:pt idx="2943">
                  <c:v>576140.0</c:v>
                </c:pt>
                <c:pt idx="2944">
                  <c:v>576120.0</c:v>
                </c:pt>
                <c:pt idx="2945">
                  <c:v>576000.0</c:v>
                </c:pt>
                <c:pt idx="2946">
                  <c:v>576260.0</c:v>
                </c:pt>
                <c:pt idx="2947">
                  <c:v>576720.0</c:v>
                </c:pt>
                <c:pt idx="2948">
                  <c:v>576740.0</c:v>
                </c:pt>
                <c:pt idx="2949">
                  <c:v>576420.0</c:v>
                </c:pt>
                <c:pt idx="2950">
                  <c:v>575940.0</c:v>
                </c:pt>
                <c:pt idx="2951">
                  <c:v>575680.0</c:v>
                </c:pt>
                <c:pt idx="2952">
                  <c:v>575620.0</c:v>
                </c:pt>
                <c:pt idx="2953">
                  <c:v>575800.0</c:v>
                </c:pt>
                <c:pt idx="2954">
                  <c:v>575860.0</c:v>
                </c:pt>
                <c:pt idx="2955">
                  <c:v>575540.0</c:v>
                </c:pt>
                <c:pt idx="2956">
                  <c:v>575520.0</c:v>
                </c:pt>
                <c:pt idx="2957">
                  <c:v>575440.0</c:v>
                </c:pt>
                <c:pt idx="2958">
                  <c:v>575560.0</c:v>
                </c:pt>
                <c:pt idx="2959">
                  <c:v>575560.0</c:v>
                </c:pt>
                <c:pt idx="2960">
                  <c:v>575740.0</c:v>
                </c:pt>
                <c:pt idx="2961">
                  <c:v>576020.0</c:v>
                </c:pt>
                <c:pt idx="2962">
                  <c:v>575660.0</c:v>
                </c:pt>
                <c:pt idx="2963">
                  <c:v>575160.0</c:v>
                </c:pt>
                <c:pt idx="2964">
                  <c:v>575000.0</c:v>
                </c:pt>
                <c:pt idx="2965">
                  <c:v>574880.0</c:v>
                </c:pt>
                <c:pt idx="2966">
                  <c:v>574920.0</c:v>
                </c:pt>
                <c:pt idx="2967">
                  <c:v>574580.0</c:v>
                </c:pt>
                <c:pt idx="2968">
                  <c:v>574440.0</c:v>
                </c:pt>
                <c:pt idx="2969">
                  <c:v>574420.0</c:v>
                </c:pt>
                <c:pt idx="2970">
                  <c:v>574580.0</c:v>
                </c:pt>
                <c:pt idx="2971">
                  <c:v>574500.0</c:v>
                </c:pt>
                <c:pt idx="2972">
                  <c:v>574480.0</c:v>
                </c:pt>
                <c:pt idx="2973">
                  <c:v>574400.0</c:v>
                </c:pt>
                <c:pt idx="2974">
                  <c:v>574660.0</c:v>
                </c:pt>
                <c:pt idx="2975">
                  <c:v>574600.0</c:v>
                </c:pt>
                <c:pt idx="2976">
                  <c:v>574400.0</c:v>
                </c:pt>
                <c:pt idx="2977">
                  <c:v>574520.0</c:v>
                </c:pt>
                <c:pt idx="2978">
                  <c:v>574520.0</c:v>
                </c:pt>
                <c:pt idx="2979">
                  <c:v>574700.0</c:v>
                </c:pt>
                <c:pt idx="2980">
                  <c:v>574460.0</c:v>
                </c:pt>
                <c:pt idx="2981">
                  <c:v>574080.0</c:v>
                </c:pt>
                <c:pt idx="2982">
                  <c:v>573740.0</c:v>
                </c:pt>
                <c:pt idx="2983">
                  <c:v>573960.0</c:v>
                </c:pt>
                <c:pt idx="2984">
                  <c:v>574320.0</c:v>
                </c:pt>
                <c:pt idx="2985">
                  <c:v>575000.0</c:v>
                </c:pt>
                <c:pt idx="2986">
                  <c:v>574860.0</c:v>
                </c:pt>
                <c:pt idx="2987">
                  <c:v>574800.0</c:v>
                </c:pt>
                <c:pt idx="2988">
                  <c:v>574400.0</c:v>
                </c:pt>
                <c:pt idx="2989">
                  <c:v>574180.0</c:v>
                </c:pt>
                <c:pt idx="2990">
                  <c:v>574220.0</c:v>
                </c:pt>
                <c:pt idx="2991">
                  <c:v>573680.0</c:v>
                </c:pt>
                <c:pt idx="2992">
                  <c:v>573540.0</c:v>
                </c:pt>
                <c:pt idx="2993">
                  <c:v>573380.0</c:v>
                </c:pt>
                <c:pt idx="2994">
                  <c:v>573580.0</c:v>
                </c:pt>
                <c:pt idx="2995">
                  <c:v>573420.0</c:v>
                </c:pt>
                <c:pt idx="2996">
                  <c:v>573220.0</c:v>
                </c:pt>
                <c:pt idx="2997">
                  <c:v>573340.0</c:v>
                </c:pt>
                <c:pt idx="2998">
                  <c:v>573560.0</c:v>
                </c:pt>
                <c:pt idx="2999">
                  <c:v>573540.0</c:v>
                </c:pt>
                <c:pt idx="3000">
                  <c:v>573080.0</c:v>
                </c:pt>
                <c:pt idx="3001">
                  <c:v>572620.0</c:v>
                </c:pt>
                <c:pt idx="3002">
                  <c:v>572460.0</c:v>
                </c:pt>
                <c:pt idx="3003">
                  <c:v>572660.0</c:v>
                </c:pt>
                <c:pt idx="3004">
                  <c:v>573020.0</c:v>
                </c:pt>
                <c:pt idx="3005">
                  <c:v>572740.0</c:v>
                </c:pt>
                <c:pt idx="3006">
                  <c:v>572740.0</c:v>
                </c:pt>
                <c:pt idx="3007">
                  <c:v>572140.0</c:v>
                </c:pt>
                <c:pt idx="3008">
                  <c:v>572300.0</c:v>
                </c:pt>
                <c:pt idx="3009">
                  <c:v>572000.0</c:v>
                </c:pt>
                <c:pt idx="3010">
                  <c:v>571960.0</c:v>
                </c:pt>
                <c:pt idx="3011">
                  <c:v>572180.0</c:v>
                </c:pt>
                <c:pt idx="3012">
                  <c:v>571940.0</c:v>
                </c:pt>
                <c:pt idx="3013">
                  <c:v>572120.0</c:v>
                </c:pt>
                <c:pt idx="3014">
                  <c:v>571800.0</c:v>
                </c:pt>
                <c:pt idx="3015">
                  <c:v>571740.0</c:v>
                </c:pt>
                <c:pt idx="3016">
                  <c:v>572000.0</c:v>
                </c:pt>
                <c:pt idx="3017">
                  <c:v>571860.0</c:v>
                </c:pt>
                <c:pt idx="3018">
                  <c:v>572080.0</c:v>
                </c:pt>
                <c:pt idx="3019">
                  <c:v>571700.0</c:v>
                </c:pt>
                <c:pt idx="3020">
                  <c:v>571560.0</c:v>
                </c:pt>
                <c:pt idx="3021">
                  <c:v>571340.0</c:v>
                </c:pt>
                <c:pt idx="3022">
                  <c:v>571300.0</c:v>
                </c:pt>
                <c:pt idx="3023">
                  <c:v>571240.0</c:v>
                </c:pt>
                <c:pt idx="3024">
                  <c:v>571560.0</c:v>
                </c:pt>
                <c:pt idx="3025">
                  <c:v>571540.0</c:v>
                </c:pt>
                <c:pt idx="3026">
                  <c:v>572260.0</c:v>
                </c:pt>
                <c:pt idx="3027">
                  <c:v>572180.0</c:v>
                </c:pt>
                <c:pt idx="3028">
                  <c:v>572320.0</c:v>
                </c:pt>
                <c:pt idx="3029">
                  <c:v>572060.0</c:v>
                </c:pt>
                <c:pt idx="3030">
                  <c:v>571780.0</c:v>
                </c:pt>
                <c:pt idx="3031">
                  <c:v>571520.0</c:v>
                </c:pt>
                <c:pt idx="3032">
                  <c:v>570880.0</c:v>
                </c:pt>
                <c:pt idx="3033">
                  <c:v>570700.0</c:v>
                </c:pt>
                <c:pt idx="3034">
                  <c:v>570700.0</c:v>
                </c:pt>
                <c:pt idx="3035">
                  <c:v>570400.0</c:v>
                </c:pt>
                <c:pt idx="3036">
                  <c:v>570280.0</c:v>
                </c:pt>
                <c:pt idx="3037">
                  <c:v>570020.0</c:v>
                </c:pt>
                <c:pt idx="3038">
                  <c:v>570340.0</c:v>
                </c:pt>
                <c:pt idx="3039">
                  <c:v>570160.0</c:v>
                </c:pt>
                <c:pt idx="3040">
                  <c:v>570140.0</c:v>
                </c:pt>
                <c:pt idx="3041">
                  <c:v>569960.0</c:v>
                </c:pt>
                <c:pt idx="3042">
                  <c:v>570320.0</c:v>
                </c:pt>
                <c:pt idx="3043">
                  <c:v>570100.0</c:v>
                </c:pt>
                <c:pt idx="3044">
                  <c:v>570180.0</c:v>
                </c:pt>
                <c:pt idx="3045">
                  <c:v>569880.0</c:v>
                </c:pt>
                <c:pt idx="3046">
                  <c:v>570120.0</c:v>
                </c:pt>
                <c:pt idx="3047">
                  <c:v>569960.0</c:v>
                </c:pt>
                <c:pt idx="3048">
                  <c:v>570020.0</c:v>
                </c:pt>
                <c:pt idx="3049">
                  <c:v>570000.0</c:v>
                </c:pt>
                <c:pt idx="3050">
                  <c:v>569940.0</c:v>
                </c:pt>
                <c:pt idx="3051">
                  <c:v>569780.0</c:v>
                </c:pt>
                <c:pt idx="3052">
                  <c:v>569540.0</c:v>
                </c:pt>
                <c:pt idx="3053">
                  <c:v>569400.0</c:v>
                </c:pt>
                <c:pt idx="3054">
                  <c:v>569360.0</c:v>
                </c:pt>
                <c:pt idx="3055">
                  <c:v>569260.0</c:v>
                </c:pt>
                <c:pt idx="3056">
                  <c:v>568960.0</c:v>
                </c:pt>
                <c:pt idx="3057">
                  <c:v>568980.0</c:v>
                </c:pt>
                <c:pt idx="3058">
                  <c:v>569200.0</c:v>
                </c:pt>
                <c:pt idx="3059">
                  <c:v>569540.0</c:v>
                </c:pt>
                <c:pt idx="3060">
                  <c:v>569020.0</c:v>
                </c:pt>
                <c:pt idx="3061">
                  <c:v>568560.0</c:v>
                </c:pt>
                <c:pt idx="3062">
                  <c:v>568520.0</c:v>
                </c:pt>
                <c:pt idx="3063">
                  <c:v>569100.0</c:v>
                </c:pt>
                <c:pt idx="3064">
                  <c:v>569200.0</c:v>
                </c:pt>
                <c:pt idx="3065">
                  <c:v>569080.0</c:v>
                </c:pt>
                <c:pt idx="3066">
                  <c:v>568600.0</c:v>
                </c:pt>
                <c:pt idx="3067">
                  <c:v>568540.0</c:v>
                </c:pt>
                <c:pt idx="3068">
                  <c:v>568100.0</c:v>
                </c:pt>
                <c:pt idx="3069">
                  <c:v>568140.0</c:v>
                </c:pt>
                <c:pt idx="3070">
                  <c:v>568040.0</c:v>
                </c:pt>
                <c:pt idx="3071">
                  <c:v>568180.0</c:v>
                </c:pt>
                <c:pt idx="3072">
                  <c:v>567960.0</c:v>
                </c:pt>
                <c:pt idx="3073">
                  <c:v>567600.0</c:v>
                </c:pt>
                <c:pt idx="3074">
                  <c:v>567940.0</c:v>
                </c:pt>
                <c:pt idx="3075">
                  <c:v>567880.0</c:v>
                </c:pt>
                <c:pt idx="3076">
                  <c:v>568040.0</c:v>
                </c:pt>
                <c:pt idx="3077">
                  <c:v>567840.0</c:v>
                </c:pt>
                <c:pt idx="3078">
                  <c:v>567960.0</c:v>
                </c:pt>
                <c:pt idx="3079">
                  <c:v>567980.0</c:v>
                </c:pt>
                <c:pt idx="3080">
                  <c:v>567880.0</c:v>
                </c:pt>
                <c:pt idx="3081">
                  <c:v>567480.0</c:v>
                </c:pt>
                <c:pt idx="3082">
                  <c:v>567680.0</c:v>
                </c:pt>
                <c:pt idx="3083">
                  <c:v>567380.0</c:v>
                </c:pt>
                <c:pt idx="3084">
                  <c:v>567500.0</c:v>
                </c:pt>
                <c:pt idx="3085">
                  <c:v>566720.0</c:v>
                </c:pt>
                <c:pt idx="3086">
                  <c:v>566540.0</c:v>
                </c:pt>
                <c:pt idx="3087">
                  <c:v>566540.0</c:v>
                </c:pt>
                <c:pt idx="3088">
                  <c:v>567040.0</c:v>
                </c:pt>
                <c:pt idx="3089">
                  <c:v>567260.0</c:v>
                </c:pt>
                <c:pt idx="3090">
                  <c:v>567260.0</c:v>
                </c:pt>
                <c:pt idx="3091">
                  <c:v>567120.0</c:v>
                </c:pt>
                <c:pt idx="3092">
                  <c:v>567180.0</c:v>
                </c:pt>
                <c:pt idx="3093">
                  <c:v>566840.0</c:v>
                </c:pt>
                <c:pt idx="3094">
                  <c:v>567020.0</c:v>
                </c:pt>
                <c:pt idx="3095">
                  <c:v>566900.0</c:v>
                </c:pt>
                <c:pt idx="3096">
                  <c:v>567060.0</c:v>
                </c:pt>
                <c:pt idx="3097">
                  <c:v>566820.0</c:v>
                </c:pt>
                <c:pt idx="3098">
                  <c:v>566360.0</c:v>
                </c:pt>
                <c:pt idx="3099">
                  <c:v>566600.0</c:v>
                </c:pt>
                <c:pt idx="3100">
                  <c:v>566360.0</c:v>
                </c:pt>
                <c:pt idx="3101">
                  <c:v>566700.0</c:v>
                </c:pt>
                <c:pt idx="3102">
                  <c:v>566380.0</c:v>
                </c:pt>
                <c:pt idx="3103">
                  <c:v>566060.0</c:v>
                </c:pt>
                <c:pt idx="3104">
                  <c:v>566020.0</c:v>
                </c:pt>
                <c:pt idx="3105">
                  <c:v>565960.0</c:v>
                </c:pt>
                <c:pt idx="3106">
                  <c:v>566160.0</c:v>
                </c:pt>
                <c:pt idx="3107">
                  <c:v>566040.0</c:v>
                </c:pt>
                <c:pt idx="3108">
                  <c:v>565860.0</c:v>
                </c:pt>
                <c:pt idx="3109">
                  <c:v>565800.0</c:v>
                </c:pt>
                <c:pt idx="3110">
                  <c:v>565700.0</c:v>
                </c:pt>
                <c:pt idx="3111">
                  <c:v>565700.0</c:v>
                </c:pt>
                <c:pt idx="3112">
                  <c:v>565420.0</c:v>
                </c:pt>
                <c:pt idx="3113">
                  <c:v>565380.0</c:v>
                </c:pt>
                <c:pt idx="3114">
                  <c:v>565500.0</c:v>
                </c:pt>
                <c:pt idx="3115">
                  <c:v>565420.0</c:v>
                </c:pt>
                <c:pt idx="3116">
                  <c:v>565180.0</c:v>
                </c:pt>
                <c:pt idx="3117">
                  <c:v>564600.0</c:v>
                </c:pt>
                <c:pt idx="3118">
                  <c:v>564600.0</c:v>
                </c:pt>
                <c:pt idx="3119">
                  <c:v>564260.0</c:v>
                </c:pt>
                <c:pt idx="3120">
                  <c:v>564400.0</c:v>
                </c:pt>
                <c:pt idx="3121">
                  <c:v>564180.0</c:v>
                </c:pt>
                <c:pt idx="3122">
                  <c:v>564180.0</c:v>
                </c:pt>
                <c:pt idx="3123">
                  <c:v>564240.0</c:v>
                </c:pt>
                <c:pt idx="3124">
                  <c:v>564480.0</c:v>
                </c:pt>
                <c:pt idx="3125">
                  <c:v>564840.0</c:v>
                </c:pt>
                <c:pt idx="3126">
                  <c:v>564480.0</c:v>
                </c:pt>
                <c:pt idx="3127">
                  <c:v>564400.0</c:v>
                </c:pt>
                <c:pt idx="3128">
                  <c:v>563900.0</c:v>
                </c:pt>
                <c:pt idx="3129">
                  <c:v>563740.0</c:v>
                </c:pt>
                <c:pt idx="3130">
                  <c:v>563400.0</c:v>
                </c:pt>
                <c:pt idx="3131">
                  <c:v>563560.0</c:v>
                </c:pt>
                <c:pt idx="3132">
                  <c:v>563600.0</c:v>
                </c:pt>
                <c:pt idx="3133">
                  <c:v>563580.0</c:v>
                </c:pt>
                <c:pt idx="3134">
                  <c:v>563380.0</c:v>
                </c:pt>
                <c:pt idx="3135">
                  <c:v>563640.0</c:v>
                </c:pt>
                <c:pt idx="3136">
                  <c:v>563520.0</c:v>
                </c:pt>
                <c:pt idx="3137">
                  <c:v>563340.0</c:v>
                </c:pt>
                <c:pt idx="3138">
                  <c:v>563040.0</c:v>
                </c:pt>
                <c:pt idx="3139">
                  <c:v>563100.0</c:v>
                </c:pt>
                <c:pt idx="3140">
                  <c:v>563020.0</c:v>
                </c:pt>
                <c:pt idx="3141">
                  <c:v>563260.0</c:v>
                </c:pt>
                <c:pt idx="3142">
                  <c:v>563660.0</c:v>
                </c:pt>
                <c:pt idx="3143">
                  <c:v>563880.0</c:v>
                </c:pt>
                <c:pt idx="3144">
                  <c:v>563920.0</c:v>
                </c:pt>
                <c:pt idx="3145">
                  <c:v>563520.0</c:v>
                </c:pt>
                <c:pt idx="3146">
                  <c:v>563540.0</c:v>
                </c:pt>
                <c:pt idx="3147">
                  <c:v>563060.0</c:v>
                </c:pt>
                <c:pt idx="3148">
                  <c:v>562960.0</c:v>
                </c:pt>
                <c:pt idx="3149">
                  <c:v>562460.0</c:v>
                </c:pt>
                <c:pt idx="3150">
                  <c:v>562540.0</c:v>
                </c:pt>
                <c:pt idx="3151">
                  <c:v>562160.0</c:v>
                </c:pt>
                <c:pt idx="3152">
                  <c:v>562220.0</c:v>
                </c:pt>
                <c:pt idx="3153">
                  <c:v>561960.0</c:v>
                </c:pt>
                <c:pt idx="3154">
                  <c:v>562040.0</c:v>
                </c:pt>
                <c:pt idx="3155">
                  <c:v>561900.0</c:v>
                </c:pt>
                <c:pt idx="3156">
                  <c:v>561760.0</c:v>
                </c:pt>
                <c:pt idx="3157">
                  <c:v>561660.0</c:v>
                </c:pt>
                <c:pt idx="3158">
                  <c:v>561540.0</c:v>
                </c:pt>
                <c:pt idx="3159">
                  <c:v>561380.0</c:v>
                </c:pt>
                <c:pt idx="3160">
                  <c:v>561340.0</c:v>
                </c:pt>
                <c:pt idx="3161">
                  <c:v>561420.0</c:v>
                </c:pt>
                <c:pt idx="3162">
                  <c:v>561520.0</c:v>
                </c:pt>
                <c:pt idx="3163">
                  <c:v>561680.0</c:v>
                </c:pt>
                <c:pt idx="3164">
                  <c:v>561600.0</c:v>
                </c:pt>
                <c:pt idx="3165">
                  <c:v>561360.0</c:v>
                </c:pt>
                <c:pt idx="3166">
                  <c:v>561080.0</c:v>
                </c:pt>
                <c:pt idx="3167">
                  <c:v>560900.0</c:v>
                </c:pt>
                <c:pt idx="3168">
                  <c:v>561160.0</c:v>
                </c:pt>
                <c:pt idx="3169">
                  <c:v>561060.0</c:v>
                </c:pt>
                <c:pt idx="3170">
                  <c:v>560940.0</c:v>
                </c:pt>
                <c:pt idx="3171">
                  <c:v>560840.0</c:v>
                </c:pt>
                <c:pt idx="3172">
                  <c:v>560660.0</c:v>
                </c:pt>
                <c:pt idx="3173">
                  <c:v>560440.0</c:v>
                </c:pt>
                <c:pt idx="3174">
                  <c:v>560000.0</c:v>
                </c:pt>
                <c:pt idx="3175">
                  <c:v>560320.0</c:v>
                </c:pt>
                <c:pt idx="3176">
                  <c:v>560580.0</c:v>
                </c:pt>
                <c:pt idx="3177">
                  <c:v>560380.0</c:v>
                </c:pt>
                <c:pt idx="3178">
                  <c:v>560040.0</c:v>
                </c:pt>
                <c:pt idx="3179">
                  <c:v>559740.0</c:v>
                </c:pt>
                <c:pt idx="3180">
                  <c:v>560060.0</c:v>
                </c:pt>
                <c:pt idx="3181">
                  <c:v>560040.0</c:v>
                </c:pt>
                <c:pt idx="3182">
                  <c:v>560380.0</c:v>
                </c:pt>
                <c:pt idx="3183">
                  <c:v>560200.0</c:v>
                </c:pt>
                <c:pt idx="3184">
                  <c:v>559980.0</c:v>
                </c:pt>
                <c:pt idx="3185">
                  <c:v>559240.0</c:v>
                </c:pt>
                <c:pt idx="3186">
                  <c:v>559120.0</c:v>
                </c:pt>
                <c:pt idx="3187">
                  <c:v>559140.0</c:v>
                </c:pt>
                <c:pt idx="3188">
                  <c:v>559280.0</c:v>
                </c:pt>
                <c:pt idx="3189">
                  <c:v>559380.0</c:v>
                </c:pt>
                <c:pt idx="3190">
                  <c:v>558900.0</c:v>
                </c:pt>
                <c:pt idx="3191">
                  <c:v>559100.0</c:v>
                </c:pt>
                <c:pt idx="3192">
                  <c:v>558780.0</c:v>
                </c:pt>
                <c:pt idx="3193">
                  <c:v>559580.0</c:v>
                </c:pt>
                <c:pt idx="3194">
                  <c:v>559340.0</c:v>
                </c:pt>
                <c:pt idx="3195">
                  <c:v>559560.0</c:v>
                </c:pt>
                <c:pt idx="3196">
                  <c:v>559340.0</c:v>
                </c:pt>
                <c:pt idx="3197">
                  <c:v>559280.0</c:v>
                </c:pt>
                <c:pt idx="3198">
                  <c:v>558920.0</c:v>
                </c:pt>
                <c:pt idx="3199">
                  <c:v>558900.0</c:v>
                </c:pt>
                <c:pt idx="3200">
                  <c:v>558900.0</c:v>
                </c:pt>
                <c:pt idx="3201">
                  <c:v>559120.0</c:v>
                </c:pt>
                <c:pt idx="3202">
                  <c:v>558620.0</c:v>
                </c:pt>
                <c:pt idx="3203">
                  <c:v>558340.0</c:v>
                </c:pt>
                <c:pt idx="3204">
                  <c:v>558140.0</c:v>
                </c:pt>
                <c:pt idx="3205">
                  <c:v>558100.0</c:v>
                </c:pt>
                <c:pt idx="3206">
                  <c:v>558000.0</c:v>
                </c:pt>
                <c:pt idx="3207">
                  <c:v>557840.0</c:v>
                </c:pt>
                <c:pt idx="3208">
                  <c:v>557640.0</c:v>
                </c:pt>
                <c:pt idx="3209">
                  <c:v>557560.0</c:v>
                </c:pt>
                <c:pt idx="3210">
                  <c:v>557900.0</c:v>
                </c:pt>
                <c:pt idx="3211">
                  <c:v>558040.0</c:v>
                </c:pt>
                <c:pt idx="3212">
                  <c:v>558540.0</c:v>
                </c:pt>
                <c:pt idx="3213">
                  <c:v>558220.0</c:v>
                </c:pt>
                <c:pt idx="3214">
                  <c:v>558260.0</c:v>
                </c:pt>
                <c:pt idx="3215">
                  <c:v>557800.0</c:v>
                </c:pt>
                <c:pt idx="3216">
                  <c:v>557700.0</c:v>
                </c:pt>
                <c:pt idx="3217">
                  <c:v>557600.0</c:v>
                </c:pt>
                <c:pt idx="3218">
                  <c:v>557620.0</c:v>
                </c:pt>
                <c:pt idx="3219">
                  <c:v>557240.0</c:v>
                </c:pt>
                <c:pt idx="3220">
                  <c:v>557040.0</c:v>
                </c:pt>
                <c:pt idx="3221">
                  <c:v>556660.0</c:v>
                </c:pt>
                <c:pt idx="3222">
                  <c:v>556880.0</c:v>
                </c:pt>
                <c:pt idx="3223">
                  <c:v>556680.0</c:v>
                </c:pt>
                <c:pt idx="3224">
                  <c:v>556520.0</c:v>
                </c:pt>
                <c:pt idx="3225">
                  <c:v>556400.0</c:v>
                </c:pt>
                <c:pt idx="3226">
                  <c:v>556960.0</c:v>
                </c:pt>
                <c:pt idx="3227">
                  <c:v>558040.0</c:v>
                </c:pt>
                <c:pt idx="3228">
                  <c:v>558180.0</c:v>
                </c:pt>
                <c:pt idx="3229">
                  <c:v>557820.0</c:v>
                </c:pt>
                <c:pt idx="3230">
                  <c:v>556940.0</c:v>
                </c:pt>
                <c:pt idx="3231">
                  <c:v>556740.0</c:v>
                </c:pt>
                <c:pt idx="3232">
                  <c:v>556660.0</c:v>
                </c:pt>
                <c:pt idx="3233">
                  <c:v>556520.0</c:v>
                </c:pt>
                <c:pt idx="3234">
                  <c:v>556560.0</c:v>
                </c:pt>
                <c:pt idx="3235">
                  <c:v>556280.0</c:v>
                </c:pt>
                <c:pt idx="3236">
                  <c:v>556280.0</c:v>
                </c:pt>
                <c:pt idx="3237">
                  <c:v>556160.0</c:v>
                </c:pt>
                <c:pt idx="3238">
                  <c:v>556020.0</c:v>
                </c:pt>
                <c:pt idx="3239">
                  <c:v>555840.0</c:v>
                </c:pt>
                <c:pt idx="3240">
                  <c:v>555560.0</c:v>
                </c:pt>
                <c:pt idx="3241">
                  <c:v>555540.0</c:v>
                </c:pt>
                <c:pt idx="3242">
                  <c:v>555780.0</c:v>
                </c:pt>
                <c:pt idx="3243">
                  <c:v>555780.0</c:v>
                </c:pt>
                <c:pt idx="3244">
                  <c:v>555400.0</c:v>
                </c:pt>
                <c:pt idx="3245">
                  <c:v>554700.0</c:v>
                </c:pt>
                <c:pt idx="3246">
                  <c:v>554560.0</c:v>
                </c:pt>
                <c:pt idx="3247">
                  <c:v>554460.0</c:v>
                </c:pt>
                <c:pt idx="3248">
                  <c:v>554640.0</c:v>
                </c:pt>
                <c:pt idx="3249">
                  <c:v>554960.0</c:v>
                </c:pt>
                <c:pt idx="3250">
                  <c:v>554940.0</c:v>
                </c:pt>
                <c:pt idx="3251">
                  <c:v>554900.0</c:v>
                </c:pt>
                <c:pt idx="3252">
                  <c:v>554440.0</c:v>
                </c:pt>
                <c:pt idx="3253">
                  <c:v>554560.0</c:v>
                </c:pt>
                <c:pt idx="3254">
                  <c:v>554620.0</c:v>
                </c:pt>
                <c:pt idx="3255">
                  <c:v>554800.0</c:v>
                </c:pt>
                <c:pt idx="3256">
                  <c:v>554740.0</c:v>
                </c:pt>
                <c:pt idx="3257">
                  <c:v>554280.0</c:v>
                </c:pt>
                <c:pt idx="3258">
                  <c:v>554020.0</c:v>
                </c:pt>
                <c:pt idx="3259">
                  <c:v>554400.0</c:v>
                </c:pt>
                <c:pt idx="3260">
                  <c:v>554700.0</c:v>
                </c:pt>
                <c:pt idx="3261">
                  <c:v>554820.0</c:v>
                </c:pt>
                <c:pt idx="3262">
                  <c:v>554280.0</c:v>
                </c:pt>
                <c:pt idx="3263">
                  <c:v>554380.0</c:v>
                </c:pt>
                <c:pt idx="3264">
                  <c:v>554340.0</c:v>
                </c:pt>
                <c:pt idx="3265">
                  <c:v>554720.0</c:v>
                </c:pt>
                <c:pt idx="3266">
                  <c:v>554520.0</c:v>
                </c:pt>
                <c:pt idx="3267">
                  <c:v>554700.0</c:v>
                </c:pt>
                <c:pt idx="3268">
                  <c:v>554620.0</c:v>
                </c:pt>
                <c:pt idx="3269">
                  <c:v>554340.0</c:v>
                </c:pt>
                <c:pt idx="3270">
                  <c:v>553700.0</c:v>
                </c:pt>
                <c:pt idx="3271">
                  <c:v>553400.0</c:v>
                </c:pt>
                <c:pt idx="3272">
                  <c:v>553600.0</c:v>
                </c:pt>
                <c:pt idx="3273">
                  <c:v>553880.0</c:v>
                </c:pt>
                <c:pt idx="3274">
                  <c:v>553860.0</c:v>
                </c:pt>
                <c:pt idx="3275">
                  <c:v>553760.0</c:v>
                </c:pt>
                <c:pt idx="3276">
                  <c:v>553580.0</c:v>
                </c:pt>
                <c:pt idx="3277">
                  <c:v>553500.0</c:v>
                </c:pt>
                <c:pt idx="3278">
                  <c:v>553620.0</c:v>
                </c:pt>
                <c:pt idx="3279">
                  <c:v>553780.0</c:v>
                </c:pt>
                <c:pt idx="3280">
                  <c:v>553700.0</c:v>
                </c:pt>
                <c:pt idx="3281">
                  <c:v>553880.0</c:v>
                </c:pt>
                <c:pt idx="3282">
                  <c:v>553740.0</c:v>
                </c:pt>
                <c:pt idx="3283">
                  <c:v>553920.0</c:v>
                </c:pt>
                <c:pt idx="3284">
                  <c:v>553960.0</c:v>
                </c:pt>
                <c:pt idx="3285">
                  <c:v>554160.0</c:v>
                </c:pt>
                <c:pt idx="3286">
                  <c:v>554460.0</c:v>
                </c:pt>
                <c:pt idx="3287">
                  <c:v>554160.0</c:v>
                </c:pt>
                <c:pt idx="3288">
                  <c:v>553860.0</c:v>
                </c:pt>
                <c:pt idx="3289">
                  <c:v>553780.0</c:v>
                </c:pt>
                <c:pt idx="3290">
                  <c:v>553580.0</c:v>
                </c:pt>
                <c:pt idx="3291">
                  <c:v>553180.0</c:v>
                </c:pt>
                <c:pt idx="3292">
                  <c:v>552620.0</c:v>
                </c:pt>
                <c:pt idx="3293">
                  <c:v>552880.0</c:v>
                </c:pt>
                <c:pt idx="3294">
                  <c:v>553300.0</c:v>
                </c:pt>
                <c:pt idx="3295">
                  <c:v>553620.0</c:v>
                </c:pt>
                <c:pt idx="3296">
                  <c:v>553480.0</c:v>
                </c:pt>
                <c:pt idx="3297">
                  <c:v>553400.0</c:v>
                </c:pt>
                <c:pt idx="3298">
                  <c:v>553260.0</c:v>
                </c:pt>
                <c:pt idx="3299">
                  <c:v>553260.0</c:v>
                </c:pt>
                <c:pt idx="3300">
                  <c:v>553060.0</c:v>
                </c:pt>
                <c:pt idx="3301">
                  <c:v>553120.0</c:v>
                </c:pt>
                <c:pt idx="3302">
                  <c:v>553300.0</c:v>
                </c:pt>
                <c:pt idx="3303">
                  <c:v>553840.0</c:v>
                </c:pt>
                <c:pt idx="3304">
                  <c:v>553640.0</c:v>
                </c:pt>
                <c:pt idx="3305">
                  <c:v>553260.0</c:v>
                </c:pt>
                <c:pt idx="3306">
                  <c:v>552620.0</c:v>
                </c:pt>
                <c:pt idx="3307">
                  <c:v>552520.0</c:v>
                </c:pt>
                <c:pt idx="3308">
                  <c:v>552420.0</c:v>
                </c:pt>
                <c:pt idx="3309">
                  <c:v>552760.0</c:v>
                </c:pt>
                <c:pt idx="3310">
                  <c:v>552820.0</c:v>
                </c:pt>
                <c:pt idx="3311">
                  <c:v>552660.0</c:v>
                </c:pt>
                <c:pt idx="3312">
                  <c:v>552420.0</c:v>
                </c:pt>
                <c:pt idx="3313">
                  <c:v>552600.0</c:v>
                </c:pt>
                <c:pt idx="3314">
                  <c:v>552900.0</c:v>
                </c:pt>
                <c:pt idx="3315">
                  <c:v>553180.0</c:v>
                </c:pt>
                <c:pt idx="3316">
                  <c:v>552940.0</c:v>
                </c:pt>
                <c:pt idx="3317">
                  <c:v>552800.0</c:v>
                </c:pt>
                <c:pt idx="3318">
                  <c:v>552620.0</c:v>
                </c:pt>
                <c:pt idx="3319">
                  <c:v>552720.0</c:v>
                </c:pt>
                <c:pt idx="3320">
                  <c:v>552860.0</c:v>
                </c:pt>
                <c:pt idx="3321">
                  <c:v>552860.0</c:v>
                </c:pt>
                <c:pt idx="3322">
                  <c:v>552880.0</c:v>
                </c:pt>
                <c:pt idx="3323">
                  <c:v>552760.0</c:v>
                </c:pt>
                <c:pt idx="3324">
                  <c:v>552920.0</c:v>
                </c:pt>
                <c:pt idx="3325">
                  <c:v>552400.0</c:v>
                </c:pt>
                <c:pt idx="3326">
                  <c:v>552100.0</c:v>
                </c:pt>
                <c:pt idx="3327">
                  <c:v>551520.0</c:v>
                </c:pt>
                <c:pt idx="3328">
                  <c:v>551640.0</c:v>
                </c:pt>
                <c:pt idx="3329">
                  <c:v>551740.0</c:v>
                </c:pt>
                <c:pt idx="3330">
                  <c:v>551840.0</c:v>
                </c:pt>
                <c:pt idx="3331">
                  <c:v>552080.0</c:v>
                </c:pt>
                <c:pt idx="3332">
                  <c:v>552280.0</c:v>
                </c:pt>
                <c:pt idx="3333">
                  <c:v>552280.0</c:v>
                </c:pt>
                <c:pt idx="3334">
                  <c:v>552100.0</c:v>
                </c:pt>
                <c:pt idx="3335">
                  <c:v>551880.0</c:v>
                </c:pt>
                <c:pt idx="3336">
                  <c:v>552240.0</c:v>
                </c:pt>
                <c:pt idx="3337">
                  <c:v>552440.0</c:v>
                </c:pt>
                <c:pt idx="3338">
                  <c:v>552760.0</c:v>
                </c:pt>
                <c:pt idx="3339">
                  <c:v>552940.0</c:v>
                </c:pt>
                <c:pt idx="3340">
                  <c:v>552900.0</c:v>
                </c:pt>
                <c:pt idx="3341">
                  <c:v>552680.0</c:v>
                </c:pt>
                <c:pt idx="3342">
                  <c:v>552160.0</c:v>
                </c:pt>
                <c:pt idx="3343">
                  <c:v>552340.0</c:v>
                </c:pt>
                <c:pt idx="3344">
                  <c:v>552320.0</c:v>
                </c:pt>
                <c:pt idx="3345">
                  <c:v>552240.0</c:v>
                </c:pt>
                <c:pt idx="3346">
                  <c:v>551860.0</c:v>
                </c:pt>
                <c:pt idx="3347">
                  <c:v>551460.0</c:v>
                </c:pt>
                <c:pt idx="3348">
                  <c:v>551160.0</c:v>
                </c:pt>
                <c:pt idx="3349">
                  <c:v>551060.0</c:v>
                </c:pt>
                <c:pt idx="3350">
                  <c:v>551220.0</c:v>
                </c:pt>
                <c:pt idx="3351">
                  <c:v>551340.0</c:v>
                </c:pt>
                <c:pt idx="3352">
                  <c:v>551500.0</c:v>
                </c:pt>
                <c:pt idx="3353">
                  <c:v>551760.0</c:v>
                </c:pt>
                <c:pt idx="3354">
                  <c:v>551960.0</c:v>
                </c:pt>
                <c:pt idx="3355">
                  <c:v>551720.0</c:v>
                </c:pt>
                <c:pt idx="3356">
                  <c:v>551740.0</c:v>
                </c:pt>
                <c:pt idx="3357">
                  <c:v>551760.0</c:v>
                </c:pt>
                <c:pt idx="3358">
                  <c:v>551960.0</c:v>
                </c:pt>
                <c:pt idx="3359">
                  <c:v>551820.0</c:v>
                </c:pt>
                <c:pt idx="3360">
                  <c:v>551680.0</c:v>
                </c:pt>
                <c:pt idx="3361">
                  <c:v>552020.0</c:v>
                </c:pt>
                <c:pt idx="3362">
                  <c:v>552420.0</c:v>
                </c:pt>
                <c:pt idx="3363">
                  <c:v>552980.0</c:v>
                </c:pt>
                <c:pt idx="3364">
                  <c:v>553180.0</c:v>
                </c:pt>
                <c:pt idx="3365">
                  <c:v>553900.0</c:v>
                </c:pt>
                <c:pt idx="3366">
                  <c:v>554480.0</c:v>
                </c:pt>
                <c:pt idx="3367">
                  <c:v>555840.0</c:v>
                </c:pt>
                <c:pt idx="3368">
                  <c:v>556780.0</c:v>
                </c:pt>
                <c:pt idx="3369">
                  <c:v>557780.0</c:v>
                </c:pt>
                <c:pt idx="3370">
                  <c:v>558700.0</c:v>
                </c:pt>
                <c:pt idx="3371">
                  <c:v>559860.0</c:v>
                </c:pt>
                <c:pt idx="3372">
                  <c:v>561520.0</c:v>
                </c:pt>
                <c:pt idx="3373">
                  <c:v>562900.0</c:v>
                </c:pt>
                <c:pt idx="3374">
                  <c:v>564520.0</c:v>
                </c:pt>
                <c:pt idx="3375">
                  <c:v>566120.0</c:v>
                </c:pt>
                <c:pt idx="3376">
                  <c:v>568080.0</c:v>
                </c:pt>
                <c:pt idx="3377">
                  <c:v>570000.0</c:v>
                </c:pt>
                <c:pt idx="3378">
                  <c:v>571700.0</c:v>
                </c:pt>
                <c:pt idx="3379">
                  <c:v>572820.0</c:v>
                </c:pt>
                <c:pt idx="3380">
                  <c:v>573860.0</c:v>
                </c:pt>
                <c:pt idx="3381">
                  <c:v>574380.0</c:v>
                </c:pt>
                <c:pt idx="3382">
                  <c:v>574820.0</c:v>
                </c:pt>
                <c:pt idx="3383">
                  <c:v>574600.0</c:v>
                </c:pt>
                <c:pt idx="3384">
                  <c:v>574020.0</c:v>
                </c:pt>
                <c:pt idx="3385">
                  <c:v>573480.0</c:v>
                </c:pt>
                <c:pt idx="3386">
                  <c:v>572540.0</c:v>
                </c:pt>
                <c:pt idx="3387">
                  <c:v>571320.0</c:v>
                </c:pt>
                <c:pt idx="3388">
                  <c:v>569740.0</c:v>
                </c:pt>
                <c:pt idx="3389">
                  <c:v>568140.0</c:v>
                </c:pt>
                <c:pt idx="3390">
                  <c:v>566820.0</c:v>
                </c:pt>
                <c:pt idx="3391">
                  <c:v>565000.0</c:v>
                </c:pt>
                <c:pt idx="3392">
                  <c:v>563680.0</c:v>
                </c:pt>
                <c:pt idx="3393">
                  <c:v>562340.0</c:v>
                </c:pt>
                <c:pt idx="3394">
                  <c:v>561360.0</c:v>
                </c:pt>
                <c:pt idx="3395">
                  <c:v>560080.0</c:v>
                </c:pt>
                <c:pt idx="3396">
                  <c:v>558640.0</c:v>
                </c:pt>
                <c:pt idx="3397">
                  <c:v>557400.0</c:v>
                </c:pt>
                <c:pt idx="3398">
                  <c:v>556000.0</c:v>
                </c:pt>
                <c:pt idx="3399">
                  <c:v>555220.0</c:v>
                </c:pt>
                <c:pt idx="3400">
                  <c:v>554240.0</c:v>
                </c:pt>
                <c:pt idx="3401">
                  <c:v>553620.0</c:v>
                </c:pt>
                <c:pt idx="3402">
                  <c:v>553060.0</c:v>
                </c:pt>
                <c:pt idx="3403">
                  <c:v>552920.0</c:v>
                </c:pt>
                <c:pt idx="3404">
                  <c:v>552820.0</c:v>
                </c:pt>
                <c:pt idx="3405">
                  <c:v>552260.0</c:v>
                </c:pt>
                <c:pt idx="3406">
                  <c:v>551660.0</c:v>
                </c:pt>
                <c:pt idx="3407">
                  <c:v>551260.0</c:v>
                </c:pt>
                <c:pt idx="3408">
                  <c:v>551320.0</c:v>
                </c:pt>
                <c:pt idx="3409">
                  <c:v>551300.0</c:v>
                </c:pt>
                <c:pt idx="3410">
                  <c:v>550900.0</c:v>
                </c:pt>
                <c:pt idx="3411">
                  <c:v>550900.0</c:v>
                </c:pt>
                <c:pt idx="3412">
                  <c:v>551220.0</c:v>
                </c:pt>
                <c:pt idx="3413">
                  <c:v>551360.0</c:v>
                </c:pt>
                <c:pt idx="3414">
                  <c:v>551100.0</c:v>
                </c:pt>
                <c:pt idx="3415">
                  <c:v>550560.0</c:v>
                </c:pt>
                <c:pt idx="3416">
                  <c:v>550480.0</c:v>
                </c:pt>
                <c:pt idx="3417">
                  <c:v>550660.0</c:v>
                </c:pt>
                <c:pt idx="3418">
                  <c:v>550520.0</c:v>
                </c:pt>
                <c:pt idx="3419">
                  <c:v>550560.0</c:v>
                </c:pt>
                <c:pt idx="3420">
                  <c:v>550280.0</c:v>
                </c:pt>
                <c:pt idx="3421">
                  <c:v>549860.0</c:v>
                </c:pt>
                <c:pt idx="3422">
                  <c:v>549420.0</c:v>
                </c:pt>
                <c:pt idx="3423">
                  <c:v>549000.0</c:v>
                </c:pt>
                <c:pt idx="3424">
                  <c:v>549120.0</c:v>
                </c:pt>
                <c:pt idx="3425">
                  <c:v>549340.0</c:v>
                </c:pt>
                <c:pt idx="3426">
                  <c:v>549920.0</c:v>
                </c:pt>
                <c:pt idx="3427">
                  <c:v>550080.0</c:v>
                </c:pt>
                <c:pt idx="3428">
                  <c:v>549820.0</c:v>
                </c:pt>
                <c:pt idx="3429">
                  <c:v>549280.0</c:v>
                </c:pt>
                <c:pt idx="3430">
                  <c:v>549400.0</c:v>
                </c:pt>
                <c:pt idx="3431">
                  <c:v>549420.0</c:v>
                </c:pt>
                <c:pt idx="3432">
                  <c:v>549400.0</c:v>
                </c:pt>
                <c:pt idx="3433">
                  <c:v>549060.0</c:v>
                </c:pt>
                <c:pt idx="3434">
                  <c:v>548680.0</c:v>
                </c:pt>
                <c:pt idx="3435">
                  <c:v>548600.0</c:v>
                </c:pt>
                <c:pt idx="3436">
                  <c:v>548820.0</c:v>
                </c:pt>
                <c:pt idx="3437">
                  <c:v>549040.0</c:v>
                </c:pt>
                <c:pt idx="3438">
                  <c:v>548680.0</c:v>
                </c:pt>
                <c:pt idx="3439">
                  <c:v>548040.0</c:v>
                </c:pt>
                <c:pt idx="3440">
                  <c:v>547900.0</c:v>
                </c:pt>
                <c:pt idx="3441">
                  <c:v>548140.0</c:v>
                </c:pt>
                <c:pt idx="3442">
                  <c:v>548340.0</c:v>
                </c:pt>
                <c:pt idx="3443">
                  <c:v>548400.0</c:v>
                </c:pt>
                <c:pt idx="3444">
                  <c:v>548020.0</c:v>
                </c:pt>
                <c:pt idx="3445">
                  <c:v>547700.0</c:v>
                </c:pt>
                <c:pt idx="3446">
                  <c:v>547720.0</c:v>
                </c:pt>
                <c:pt idx="3447">
                  <c:v>547640.0</c:v>
                </c:pt>
                <c:pt idx="3448">
                  <c:v>547360.0</c:v>
                </c:pt>
                <c:pt idx="3449">
                  <c:v>547060.0</c:v>
                </c:pt>
                <c:pt idx="3450">
                  <c:v>546740.0</c:v>
                </c:pt>
                <c:pt idx="3451">
                  <c:v>547020.0</c:v>
                </c:pt>
                <c:pt idx="3452">
                  <c:v>547140.0</c:v>
                </c:pt>
                <c:pt idx="3453">
                  <c:v>547440.0</c:v>
                </c:pt>
                <c:pt idx="3454">
                  <c:v>547060.0</c:v>
                </c:pt>
                <c:pt idx="3455">
                  <c:v>546600.0</c:v>
                </c:pt>
                <c:pt idx="3456">
                  <c:v>546400.0</c:v>
                </c:pt>
                <c:pt idx="3457">
                  <c:v>546740.0</c:v>
                </c:pt>
                <c:pt idx="3458">
                  <c:v>546940.0</c:v>
                </c:pt>
                <c:pt idx="3459">
                  <c:v>547140.0</c:v>
                </c:pt>
                <c:pt idx="3460">
                  <c:v>547000.0</c:v>
                </c:pt>
                <c:pt idx="3461">
                  <c:v>546800.0</c:v>
                </c:pt>
                <c:pt idx="3462">
                  <c:v>546560.0</c:v>
                </c:pt>
                <c:pt idx="3463">
                  <c:v>546400.0</c:v>
                </c:pt>
                <c:pt idx="3464">
                  <c:v>546540.0</c:v>
                </c:pt>
                <c:pt idx="3465">
                  <c:v>546500.0</c:v>
                </c:pt>
                <c:pt idx="3466">
                  <c:v>546340.0</c:v>
                </c:pt>
                <c:pt idx="3467">
                  <c:v>546300.0</c:v>
                </c:pt>
                <c:pt idx="3468">
                  <c:v>546140.0</c:v>
                </c:pt>
                <c:pt idx="3469">
                  <c:v>546440.0</c:v>
                </c:pt>
                <c:pt idx="3470">
                  <c:v>546120.0</c:v>
                </c:pt>
                <c:pt idx="3471">
                  <c:v>545740.0</c:v>
                </c:pt>
                <c:pt idx="3472">
                  <c:v>545580.0</c:v>
                </c:pt>
                <c:pt idx="3473">
                  <c:v>545520.0</c:v>
                </c:pt>
                <c:pt idx="3474">
                  <c:v>546140.0</c:v>
                </c:pt>
                <c:pt idx="3475">
                  <c:v>545800.0</c:v>
                </c:pt>
                <c:pt idx="3476">
                  <c:v>546100.0</c:v>
                </c:pt>
                <c:pt idx="3477">
                  <c:v>546060.0</c:v>
                </c:pt>
                <c:pt idx="3478">
                  <c:v>546340.0</c:v>
                </c:pt>
                <c:pt idx="3479">
                  <c:v>546220.0</c:v>
                </c:pt>
                <c:pt idx="3480">
                  <c:v>546260.0</c:v>
                </c:pt>
                <c:pt idx="3481">
                  <c:v>546160.0</c:v>
                </c:pt>
                <c:pt idx="3482">
                  <c:v>546160.0</c:v>
                </c:pt>
                <c:pt idx="3483">
                  <c:v>545780.0</c:v>
                </c:pt>
                <c:pt idx="3484">
                  <c:v>545360.0</c:v>
                </c:pt>
                <c:pt idx="3485">
                  <c:v>544960.0</c:v>
                </c:pt>
                <c:pt idx="3486">
                  <c:v>545060.0</c:v>
                </c:pt>
                <c:pt idx="3487">
                  <c:v>545300.0</c:v>
                </c:pt>
                <c:pt idx="3488">
                  <c:v>545480.0</c:v>
                </c:pt>
                <c:pt idx="3489">
                  <c:v>545280.0</c:v>
                </c:pt>
                <c:pt idx="3490">
                  <c:v>545120.0</c:v>
                </c:pt>
                <c:pt idx="3491">
                  <c:v>545220.0</c:v>
                </c:pt>
                <c:pt idx="3492">
                  <c:v>545200.0</c:v>
                </c:pt>
                <c:pt idx="3493">
                  <c:v>545280.0</c:v>
                </c:pt>
                <c:pt idx="3494">
                  <c:v>545100.0</c:v>
                </c:pt>
                <c:pt idx="3495">
                  <c:v>545220.0</c:v>
                </c:pt>
                <c:pt idx="3496">
                  <c:v>545120.0</c:v>
                </c:pt>
                <c:pt idx="3497">
                  <c:v>545000.0</c:v>
                </c:pt>
                <c:pt idx="3498">
                  <c:v>544800.0</c:v>
                </c:pt>
                <c:pt idx="3499">
                  <c:v>544620.0</c:v>
                </c:pt>
                <c:pt idx="3500">
                  <c:v>544720.0</c:v>
                </c:pt>
                <c:pt idx="3501">
                  <c:v>544660.0</c:v>
                </c:pt>
                <c:pt idx="3502">
                  <c:v>544680.0</c:v>
                </c:pt>
                <c:pt idx="3503">
                  <c:v>544520.0</c:v>
                </c:pt>
                <c:pt idx="3504">
                  <c:v>544240.0</c:v>
                </c:pt>
                <c:pt idx="3505">
                  <c:v>543860.0</c:v>
                </c:pt>
                <c:pt idx="3506">
                  <c:v>543620.0</c:v>
                </c:pt>
                <c:pt idx="3507">
                  <c:v>543640.0</c:v>
                </c:pt>
                <c:pt idx="3508">
                  <c:v>543980.0</c:v>
                </c:pt>
                <c:pt idx="3509">
                  <c:v>544060.0</c:v>
                </c:pt>
                <c:pt idx="3510">
                  <c:v>544320.0</c:v>
                </c:pt>
                <c:pt idx="3511">
                  <c:v>544260.0</c:v>
                </c:pt>
              </c:numCache>
            </c:numRef>
          </c:yVal>
          <c:smooth val="0"/>
          <c:extLst xmlns:c16r2="http://schemas.microsoft.com/office/drawing/2015/06/chart">
            <c:ext xmlns:c16="http://schemas.microsoft.com/office/drawing/2014/chart" uri="{C3380CC4-5D6E-409C-BE32-E72D297353CC}">
              <c16:uniqueId val="{00000000-8C41-411C-A746-7C5C09DE600F}"/>
            </c:ext>
          </c:extLst>
        </c:ser>
        <c:ser>
          <c:idx val="1"/>
          <c:order val="1"/>
          <c:tx>
            <c:strRef>
              <c:f>'Ethylene and acetylene standard'!$F$1</c:f>
              <c:strCache>
                <c:ptCount val="1"/>
                <c:pt idx="0">
                  <c:v>Ethylene</c:v>
                </c:pt>
              </c:strCache>
            </c:strRef>
          </c:tx>
          <c:marker>
            <c:symbol val="none"/>
          </c:marker>
          <c:xVal>
            <c:numRef>
              <c:f>'Ethylene and acetylene standard'!$A$2:$A$3514</c:f>
              <c:numCache>
                <c:formatCode>General</c:formatCode>
                <c:ptCount val="3513"/>
                <c:pt idx="0">
                  <c:v>0.0</c:v>
                </c:pt>
                <c:pt idx="1">
                  <c:v>0.003</c:v>
                </c:pt>
                <c:pt idx="2">
                  <c:v>0.007</c:v>
                </c:pt>
                <c:pt idx="3">
                  <c:v>0.01</c:v>
                </c:pt>
                <c:pt idx="4">
                  <c:v>0.013</c:v>
                </c:pt>
                <c:pt idx="5">
                  <c:v>0.017</c:v>
                </c:pt>
                <c:pt idx="6">
                  <c:v>0.02</c:v>
                </c:pt>
                <c:pt idx="7">
                  <c:v>0.023</c:v>
                </c:pt>
                <c:pt idx="8">
                  <c:v>0.027</c:v>
                </c:pt>
                <c:pt idx="9">
                  <c:v>0.03</c:v>
                </c:pt>
                <c:pt idx="10">
                  <c:v>0.033</c:v>
                </c:pt>
                <c:pt idx="11">
                  <c:v>0.037</c:v>
                </c:pt>
                <c:pt idx="12">
                  <c:v>0.04</c:v>
                </c:pt>
                <c:pt idx="13">
                  <c:v>0.043</c:v>
                </c:pt>
                <c:pt idx="14">
                  <c:v>0.047</c:v>
                </c:pt>
                <c:pt idx="15">
                  <c:v>0.05</c:v>
                </c:pt>
                <c:pt idx="16">
                  <c:v>0.053</c:v>
                </c:pt>
                <c:pt idx="17">
                  <c:v>0.057</c:v>
                </c:pt>
                <c:pt idx="18">
                  <c:v>0.06</c:v>
                </c:pt>
                <c:pt idx="19">
                  <c:v>0.063</c:v>
                </c:pt>
                <c:pt idx="20">
                  <c:v>0.067</c:v>
                </c:pt>
                <c:pt idx="21">
                  <c:v>0.07</c:v>
                </c:pt>
                <c:pt idx="22">
                  <c:v>0.073</c:v>
                </c:pt>
                <c:pt idx="23">
                  <c:v>0.077</c:v>
                </c:pt>
                <c:pt idx="24">
                  <c:v>0.08</c:v>
                </c:pt>
                <c:pt idx="25">
                  <c:v>0.083</c:v>
                </c:pt>
                <c:pt idx="26">
                  <c:v>0.087</c:v>
                </c:pt>
                <c:pt idx="27">
                  <c:v>0.09</c:v>
                </c:pt>
                <c:pt idx="28">
                  <c:v>0.093</c:v>
                </c:pt>
                <c:pt idx="29">
                  <c:v>0.097</c:v>
                </c:pt>
                <c:pt idx="30">
                  <c:v>0.1</c:v>
                </c:pt>
                <c:pt idx="31">
                  <c:v>0.103</c:v>
                </c:pt>
                <c:pt idx="32">
                  <c:v>0.107</c:v>
                </c:pt>
                <c:pt idx="33">
                  <c:v>0.11</c:v>
                </c:pt>
                <c:pt idx="34">
                  <c:v>0.113</c:v>
                </c:pt>
                <c:pt idx="35">
                  <c:v>0.117</c:v>
                </c:pt>
                <c:pt idx="36">
                  <c:v>0.12</c:v>
                </c:pt>
                <c:pt idx="37">
                  <c:v>0.123</c:v>
                </c:pt>
                <c:pt idx="38">
                  <c:v>0.127</c:v>
                </c:pt>
                <c:pt idx="39">
                  <c:v>0.13</c:v>
                </c:pt>
                <c:pt idx="40">
                  <c:v>0.133</c:v>
                </c:pt>
                <c:pt idx="41">
                  <c:v>0.137</c:v>
                </c:pt>
                <c:pt idx="42">
                  <c:v>0.14</c:v>
                </c:pt>
                <c:pt idx="43">
                  <c:v>0.143</c:v>
                </c:pt>
                <c:pt idx="44">
                  <c:v>0.147</c:v>
                </c:pt>
                <c:pt idx="45">
                  <c:v>0.15</c:v>
                </c:pt>
                <c:pt idx="46">
                  <c:v>0.153</c:v>
                </c:pt>
                <c:pt idx="47">
                  <c:v>0.157</c:v>
                </c:pt>
                <c:pt idx="48">
                  <c:v>0.16</c:v>
                </c:pt>
                <c:pt idx="49">
                  <c:v>0.163</c:v>
                </c:pt>
                <c:pt idx="50">
                  <c:v>0.167</c:v>
                </c:pt>
                <c:pt idx="51">
                  <c:v>0.17</c:v>
                </c:pt>
                <c:pt idx="52">
                  <c:v>0.173</c:v>
                </c:pt>
                <c:pt idx="53">
                  <c:v>0.177</c:v>
                </c:pt>
                <c:pt idx="54">
                  <c:v>0.18</c:v>
                </c:pt>
                <c:pt idx="55">
                  <c:v>0.183</c:v>
                </c:pt>
                <c:pt idx="56">
                  <c:v>0.187</c:v>
                </c:pt>
                <c:pt idx="57">
                  <c:v>0.19</c:v>
                </c:pt>
                <c:pt idx="58">
                  <c:v>0.193</c:v>
                </c:pt>
                <c:pt idx="59">
                  <c:v>0.197</c:v>
                </c:pt>
                <c:pt idx="60">
                  <c:v>0.2</c:v>
                </c:pt>
                <c:pt idx="61">
                  <c:v>0.203</c:v>
                </c:pt>
                <c:pt idx="62">
                  <c:v>0.207</c:v>
                </c:pt>
                <c:pt idx="63">
                  <c:v>0.21</c:v>
                </c:pt>
                <c:pt idx="64">
                  <c:v>0.213</c:v>
                </c:pt>
                <c:pt idx="65">
                  <c:v>0.217</c:v>
                </c:pt>
                <c:pt idx="66">
                  <c:v>0.22</c:v>
                </c:pt>
                <c:pt idx="67">
                  <c:v>0.223</c:v>
                </c:pt>
                <c:pt idx="68">
                  <c:v>0.227</c:v>
                </c:pt>
                <c:pt idx="69">
                  <c:v>0.23</c:v>
                </c:pt>
                <c:pt idx="70">
                  <c:v>0.233</c:v>
                </c:pt>
                <c:pt idx="71">
                  <c:v>0.237</c:v>
                </c:pt>
                <c:pt idx="72">
                  <c:v>0.24</c:v>
                </c:pt>
                <c:pt idx="73">
                  <c:v>0.243</c:v>
                </c:pt>
                <c:pt idx="74">
                  <c:v>0.247</c:v>
                </c:pt>
                <c:pt idx="75">
                  <c:v>0.25</c:v>
                </c:pt>
                <c:pt idx="76">
                  <c:v>0.253</c:v>
                </c:pt>
                <c:pt idx="77">
                  <c:v>0.257</c:v>
                </c:pt>
                <c:pt idx="78">
                  <c:v>0.26</c:v>
                </c:pt>
                <c:pt idx="79">
                  <c:v>0.263</c:v>
                </c:pt>
                <c:pt idx="80">
                  <c:v>0.267</c:v>
                </c:pt>
                <c:pt idx="81">
                  <c:v>0.27</c:v>
                </c:pt>
                <c:pt idx="82">
                  <c:v>0.273</c:v>
                </c:pt>
                <c:pt idx="83">
                  <c:v>0.277</c:v>
                </c:pt>
                <c:pt idx="84">
                  <c:v>0.28</c:v>
                </c:pt>
                <c:pt idx="85">
                  <c:v>0.283</c:v>
                </c:pt>
                <c:pt idx="86">
                  <c:v>0.287</c:v>
                </c:pt>
                <c:pt idx="87">
                  <c:v>0.29</c:v>
                </c:pt>
                <c:pt idx="88">
                  <c:v>0.293</c:v>
                </c:pt>
                <c:pt idx="89">
                  <c:v>0.297</c:v>
                </c:pt>
                <c:pt idx="90">
                  <c:v>0.3</c:v>
                </c:pt>
                <c:pt idx="91">
                  <c:v>0.303</c:v>
                </c:pt>
                <c:pt idx="92">
                  <c:v>0.307</c:v>
                </c:pt>
                <c:pt idx="93">
                  <c:v>0.31</c:v>
                </c:pt>
                <c:pt idx="94">
                  <c:v>0.313</c:v>
                </c:pt>
                <c:pt idx="95">
                  <c:v>0.317</c:v>
                </c:pt>
                <c:pt idx="96">
                  <c:v>0.32</c:v>
                </c:pt>
                <c:pt idx="97">
                  <c:v>0.323</c:v>
                </c:pt>
                <c:pt idx="98">
                  <c:v>0.327</c:v>
                </c:pt>
                <c:pt idx="99">
                  <c:v>0.33</c:v>
                </c:pt>
                <c:pt idx="100">
                  <c:v>0.333</c:v>
                </c:pt>
                <c:pt idx="101">
                  <c:v>0.337</c:v>
                </c:pt>
                <c:pt idx="102">
                  <c:v>0.34</c:v>
                </c:pt>
                <c:pt idx="103">
                  <c:v>0.343</c:v>
                </c:pt>
                <c:pt idx="104">
                  <c:v>0.347</c:v>
                </c:pt>
                <c:pt idx="105">
                  <c:v>0.35</c:v>
                </c:pt>
                <c:pt idx="106">
                  <c:v>0.353</c:v>
                </c:pt>
                <c:pt idx="107">
                  <c:v>0.357</c:v>
                </c:pt>
                <c:pt idx="108">
                  <c:v>0.36</c:v>
                </c:pt>
                <c:pt idx="109">
                  <c:v>0.363</c:v>
                </c:pt>
                <c:pt idx="110">
                  <c:v>0.367</c:v>
                </c:pt>
                <c:pt idx="111">
                  <c:v>0.37</c:v>
                </c:pt>
                <c:pt idx="112">
                  <c:v>0.373</c:v>
                </c:pt>
                <c:pt idx="113">
                  <c:v>0.377</c:v>
                </c:pt>
                <c:pt idx="114">
                  <c:v>0.38</c:v>
                </c:pt>
                <c:pt idx="115">
                  <c:v>0.383</c:v>
                </c:pt>
                <c:pt idx="116">
                  <c:v>0.387</c:v>
                </c:pt>
                <c:pt idx="117">
                  <c:v>0.39</c:v>
                </c:pt>
                <c:pt idx="118">
                  <c:v>0.393</c:v>
                </c:pt>
                <c:pt idx="119">
                  <c:v>0.397</c:v>
                </c:pt>
                <c:pt idx="120">
                  <c:v>0.4</c:v>
                </c:pt>
                <c:pt idx="121">
                  <c:v>0.403</c:v>
                </c:pt>
                <c:pt idx="122">
                  <c:v>0.407</c:v>
                </c:pt>
                <c:pt idx="123">
                  <c:v>0.41</c:v>
                </c:pt>
                <c:pt idx="124">
                  <c:v>0.413</c:v>
                </c:pt>
                <c:pt idx="125">
                  <c:v>0.417</c:v>
                </c:pt>
                <c:pt idx="126">
                  <c:v>0.42</c:v>
                </c:pt>
                <c:pt idx="127">
                  <c:v>0.423</c:v>
                </c:pt>
                <c:pt idx="128">
                  <c:v>0.427</c:v>
                </c:pt>
                <c:pt idx="129">
                  <c:v>0.43</c:v>
                </c:pt>
                <c:pt idx="130">
                  <c:v>0.433</c:v>
                </c:pt>
                <c:pt idx="131">
                  <c:v>0.437</c:v>
                </c:pt>
                <c:pt idx="132">
                  <c:v>0.44</c:v>
                </c:pt>
                <c:pt idx="133">
                  <c:v>0.443</c:v>
                </c:pt>
                <c:pt idx="134">
                  <c:v>0.447</c:v>
                </c:pt>
                <c:pt idx="135">
                  <c:v>0.45</c:v>
                </c:pt>
                <c:pt idx="136">
                  <c:v>0.453</c:v>
                </c:pt>
                <c:pt idx="137">
                  <c:v>0.457</c:v>
                </c:pt>
                <c:pt idx="138">
                  <c:v>0.46</c:v>
                </c:pt>
                <c:pt idx="139">
                  <c:v>0.463</c:v>
                </c:pt>
                <c:pt idx="140">
                  <c:v>0.467</c:v>
                </c:pt>
                <c:pt idx="141">
                  <c:v>0.47</c:v>
                </c:pt>
                <c:pt idx="142">
                  <c:v>0.473</c:v>
                </c:pt>
                <c:pt idx="143">
                  <c:v>0.477</c:v>
                </c:pt>
                <c:pt idx="144">
                  <c:v>0.48</c:v>
                </c:pt>
                <c:pt idx="145">
                  <c:v>0.483</c:v>
                </c:pt>
                <c:pt idx="146">
                  <c:v>0.487</c:v>
                </c:pt>
                <c:pt idx="147">
                  <c:v>0.49</c:v>
                </c:pt>
                <c:pt idx="148">
                  <c:v>0.493</c:v>
                </c:pt>
                <c:pt idx="149">
                  <c:v>0.497</c:v>
                </c:pt>
                <c:pt idx="150">
                  <c:v>0.5</c:v>
                </c:pt>
                <c:pt idx="151">
                  <c:v>0.503</c:v>
                </c:pt>
                <c:pt idx="152">
                  <c:v>0.507</c:v>
                </c:pt>
                <c:pt idx="153">
                  <c:v>0.51</c:v>
                </c:pt>
                <c:pt idx="154">
                  <c:v>0.513</c:v>
                </c:pt>
                <c:pt idx="155">
                  <c:v>0.517</c:v>
                </c:pt>
                <c:pt idx="156">
                  <c:v>0.52</c:v>
                </c:pt>
                <c:pt idx="157">
                  <c:v>0.523</c:v>
                </c:pt>
                <c:pt idx="158">
                  <c:v>0.527</c:v>
                </c:pt>
                <c:pt idx="159">
                  <c:v>0.53</c:v>
                </c:pt>
                <c:pt idx="160">
                  <c:v>0.533</c:v>
                </c:pt>
                <c:pt idx="161">
                  <c:v>0.537</c:v>
                </c:pt>
                <c:pt idx="162">
                  <c:v>0.54</c:v>
                </c:pt>
                <c:pt idx="163">
                  <c:v>0.543</c:v>
                </c:pt>
                <c:pt idx="164">
                  <c:v>0.547</c:v>
                </c:pt>
                <c:pt idx="165">
                  <c:v>0.55</c:v>
                </c:pt>
                <c:pt idx="166">
                  <c:v>0.553</c:v>
                </c:pt>
                <c:pt idx="167">
                  <c:v>0.557</c:v>
                </c:pt>
                <c:pt idx="168">
                  <c:v>0.56</c:v>
                </c:pt>
                <c:pt idx="169">
                  <c:v>0.563</c:v>
                </c:pt>
                <c:pt idx="170">
                  <c:v>0.567</c:v>
                </c:pt>
                <c:pt idx="171">
                  <c:v>0.57</c:v>
                </c:pt>
                <c:pt idx="172">
                  <c:v>0.573</c:v>
                </c:pt>
                <c:pt idx="173">
                  <c:v>0.577</c:v>
                </c:pt>
                <c:pt idx="174">
                  <c:v>0.58</c:v>
                </c:pt>
                <c:pt idx="175">
                  <c:v>0.583</c:v>
                </c:pt>
                <c:pt idx="176">
                  <c:v>0.587</c:v>
                </c:pt>
                <c:pt idx="177">
                  <c:v>0.59</c:v>
                </c:pt>
                <c:pt idx="178">
                  <c:v>0.593</c:v>
                </c:pt>
                <c:pt idx="179">
                  <c:v>0.597</c:v>
                </c:pt>
                <c:pt idx="180">
                  <c:v>0.6</c:v>
                </c:pt>
                <c:pt idx="181">
                  <c:v>0.603</c:v>
                </c:pt>
                <c:pt idx="182">
                  <c:v>0.607</c:v>
                </c:pt>
                <c:pt idx="183">
                  <c:v>0.61</c:v>
                </c:pt>
                <c:pt idx="184">
                  <c:v>0.613</c:v>
                </c:pt>
                <c:pt idx="185">
                  <c:v>0.617</c:v>
                </c:pt>
                <c:pt idx="186">
                  <c:v>0.62</c:v>
                </c:pt>
                <c:pt idx="187">
                  <c:v>0.623</c:v>
                </c:pt>
                <c:pt idx="188">
                  <c:v>0.627</c:v>
                </c:pt>
                <c:pt idx="189">
                  <c:v>0.63</c:v>
                </c:pt>
                <c:pt idx="190">
                  <c:v>0.633</c:v>
                </c:pt>
                <c:pt idx="191">
                  <c:v>0.637</c:v>
                </c:pt>
                <c:pt idx="192">
                  <c:v>0.64</c:v>
                </c:pt>
                <c:pt idx="193">
                  <c:v>0.643</c:v>
                </c:pt>
                <c:pt idx="194">
                  <c:v>0.647</c:v>
                </c:pt>
                <c:pt idx="195">
                  <c:v>0.65</c:v>
                </c:pt>
                <c:pt idx="196">
                  <c:v>0.653</c:v>
                </c:pt>
                <c:pt idx="197">
                  <c:v>0.657</c:v>
                </c:pt>
                <c:pt idx="198">
                  <c:v>0.66</c:v>
                </c:pt>
                <c:pt idx="199">
                  <c:v>0.663</c:v>
                </c:pt>
                <c:pt idx="200">
                  <c:v>0.667</c:v>
                </c:pt>
                <c:pt idx="201">
                  <c:v>0.67</c:v>
                </c:pt>
                <c:pt idx="202">
                  <c:v>0.673</c:v>
                </c:pt>
                <c:pt idx="203">
                  <c:v>0.677</c:v>
                </c:pt>
                <c:pt idx="204">
                  <c:v>0.68</c:v>
                </c:pt>
                <c:pt idx="205">
                  <c:v>0.683</c:v>
                </c:pt>
                <c:pt idx="206">
                  <c:v>0.687</c:v>
                </c:pt>
                <c:pt idx="207">
                  <c:v>0.69</c:v>
                </c:pt>
                <c:pt idx="208">
                  <c:v>0.693</c:v>
                </c:pt>
                <c:pt idx="209">
                  <c:v>0.697</c:v>
                </c:pt>
                <c:pt idx="210">
                  <c:v>0.7</c:v>
                </c:pt>
                <c:pt idx="211">
                  <c:v>0.703</c:v>
                </c:pt>
                <c:pt idx="212">
                  <c:v>0.707</c:v>
                </c:pt>
                <c:pt idx="213">
                  <c:v>0.71</c:v>
                </c:pt>
                <c:pt idx="214">
                  <c:v>0.713</c:v>
                </c:pt>
                <c:pt idx="215">
                  <c:v>0.717</c:v>
                </c:pt>
                <c:pt idx="216">
                  <c:v>0.72</c:v>
                </c:pt>
                <c:pt idx="217">
                  <c:v>0.723</c:v>
                </c:pt>
                <c:pt idx="218">
                  <c:v>0.727</c:v>
                </c:pt>
                <c:pt idx="219">
                  <c:v>0.73</c:v>
                </c:pt>
                <c:pt idx="220">
                  <c:v>0.733</c:v>
                </c:pt>
                <c:pt idx="221">
                  <c:v>0.737</c:v>
                </c:pt>
                <c:pt idx="222">
                  <c:v>0.74</c:v>
                </c:pt>
                <c:pt idx="223">
                  <c:v>0.743</c:v>
                </c:pt>
                <c:pt idx="224">
                  <c:v>0.747</c:v>
                </c:pt>
                <c:pt idx="225">
                  <c:v>0.75</c:v>
                </c:pt>
                <c:pt idx="226">
                  <c:v>0.753</c:v>
                </c:pt>
                <c:pt idx="227">
                  <c:v>0.757</c:v>
                </c:pt>
                <c:pt idx="228">
                  <c:v>0.76</c:v>
                </c:pt>
                <c:pt idx="229">
                  <c:v>0.763</c:v>
                </c:pt>
                <c:pt idx="230">
                  <c:v>0.767</c:v>
                </c:pt>
                <c:pt idx="231">
                  <c:v>0.77</c:v>
                </c:pt>
                <c:pt idx="232">
                  <c:v>0.773</c:v>
                </c:pt>
                <c:pt idx="233">
                  <c:v>0.777</c:v>
                </c:pt>
                <c:pt idx="234">
                  <c:v>0.78</c:v>
                </c:pt>
                <c:pt idx="235">
                  <c:v>0.783</c:v>
                </c:pt>
                <c:pt idx="236">
                  <c:v>0.787</c:v>
                </c:pt>
                <c:pt idx="237">
                  <c:v>0.79</c:v>
                </c:pt>
                <c:pt idx="238">
                  <c:v>0.793</c:v>
                </c:pt>
                <c:pt idx="239">
                  <c:v>0.797</c:v>
                </c:pt>
                <c:pt idx="240">
                  <c:v>0.8</c:v>
                </c:pt>
                <c:pt idx="241">
                  <c:v>0.803</c:v>
                </c:pt>
                <c:pt idx="242">
                  <c:v>0.807</c:v>
                </c:pt>
                <c:pt idx="243">
                  <c:v>0.81</c:v>
                </c:pt>
                <c:pt idx="244">
                  <c:v>0.813</c:v>
                </c:pt>
                <c:pt idx="245">
                  <c:v>0.817</c:v>
                </c:pt>
                <c:pt idx="246">
                  <c:v>0.82</c:v>
                </c:pt>
                <c:pt idx="247">
                  <c:v>0.823</c:v>
                </c:pt>
                <c:pt idx="248">
                  <c:v>0.827</c:v>
                </c:pt>
                <c:pt idx="249">
                  <c:v>0.83</c:v>
                </c:pt>
                <c:pt idx="250">
                  <c:v>0.833</c:v>
                </c:pt>
                <c:pt idx="251">
                  <c:v>0.837</c:v>
                </c:pt>
                <c:pt idx="252">
                  <c:v>0.84</c:v>
                </c:pt>
                <c:pt idx="253">
                  <c:v>0.843</c:v>
                </c:pt>
                <c:pt idx="254">
                  <c:v>0.847</c:v>
                </c:pt>
                <c:pt idx="255">
                  <c:v>0.85</c:v>
                </c:pt>
                <c:pt idx="256">
                  <c:v>0.853</c:v>
                </c:pt>
                <c:pt idx="257">
                  <c:v>0.857</c:v>
                </c:pt>
                <c:pt idx="258">
                  <c:v>0.86</c:v>
                </c:pt>
                <c:pt idx="259">
                  <c:v>0.863</c:v>
                </c:pt>
                <c:pt idx="260">
                  <c:v>0.867</c:v>
                </c:pt>
                <c:pt idx="261">
                  <c:v>0.87</c:v>
                </c:pt>
                <c:pt idx="262">
                  <c:v>0.873</c:v>
                </c:pt>
                <c:pt idx="263">
                  <c:v>0.877</c:v>
                </c:pt>
                <c:pt idx="264">
                  <c:v>0.88</c:v>
                </c:pt>
                <c:pt idx="265">
                  <c:v>0.883</c:v>
                </c:pt>
                <c:pt idx="266">
                  <c:v>0.887</c:v>
                </c:pt>
                <c:pt idx="267">
                  <c:v>0.89</c:v>
                </c:pt>
                <c:pt idx="268">
                  <c:v>0.893</c:v>
                </c:pt>
                <c:pt idx="269">
                  <c:v>0.897</c:v>
                </c:pt>
                <c:pt idx="270">
                  <c:v>0.9</c:v>
                </c:pt>
                <c:pt idx="271">
                  <c:v>0.903</c:v>
                </c:pt>
                <c:pt idx="272">
                  <c:v>0.907</c:v>
                </c:pt>
                <c:pt idx="273">
                  <c:v>0.91</c:v>
                </c:pt>
                <c:pt idx="274">
                  <c:v>0.913</c:v>
                </c:pt>
                <c:pt idx="275">
                  <c:v>0.917</c:v>
                </c:pt>
                <c:pt idx="276">
                  <c:v>0.92</c:v>
                </c:pt>
                <c:pt idx="277">
                  <c:v>0.923</c:v>
                </c:pt>
                <c:pt idx="278">
                  <c:v>0.927</c:v>
                </c:pt>
                <c:pt idx="279">
                  <c:v>0.93</c:v>
                </c:pt>
                <c:pt idx="280">
                  <c:v>0.933</c:v>
                </c:pt>
                <c:pt idx="281">
                  <c:v>0.937</c:v>
                </c:pt>
                <c:pt idx="282">
                  <c:v>0.94</c:v>
                </c:pt>
                <c:pt idx="283">
                  <c:v>0.943</c:v>
                </c:pt>
                <c:pt idx="284">
                  <c:v>0.947</c:v>
                </c:pt>
                <c:pt idx="285">
                  <c:v>0.95</c:v>
                </c:pt>
                <c:pt idx="286">
                  <c:v>0.953</c:v>
                </c:pt>
                <c:pt idx="287">
                  <c:v>0.957</c:v>
                </c:pt>
                <c:pt idx="288">
                  <c:v>0.96</c:v>
                </c:pt>
                <c:pt idx="289">
                  <c:v>0.963</c:v>
                </c:pt>
                <c:pt idx="290">
                  <c:v>0.967</c:v>
                </c:pt>
                <c:pt idx="291">
                  <c:v>0.97</c:v>
                </c:pt>
                <c:pt idx="292">
                  <c:v>0.973</c:v>
                </c:pt>
                <c:pt idx="293">
                  <c:v>0.977</c:v>
                </c:pt>
                <c:pt idx="294">
                  <c:v>0.98</c:v>
                </c:pt>
                <c:pt idx="295">
                  <c:v>0.983</c:v>
                </c:pt>
                <c:pt idx="296">
                  <c:v>0.987</c:v>
                </c:pt>
                <c:pt idx="297">
                  <c:v>0.99</c:v>
                </c:pt>
                <c:pt idx="298">
                  <c:v>0.993</c:v>
                </c:pt>
                <c:pt idx="299">
                  <c:v>0.997</c:v>
                </c:pt>
                <c:pt idx="300">
                  <c:v>1.0</c:v>
                </c:pt>
                <c:pt idx="301">
                  <c:v>1.003</c:v>
                </c:pt>
                <c:pt idx="302">
                  <c:v>1.007</c:v>
                </c:pt>
                <c:pt idx="303">
                  <c:v>1.01</c:v>
                </c:pt>
                <c:pt idx="304">
                  <c:v>1.013</c:v>
                </c:pt>
                <c:pt idx="305">
                  <c:v>1.017</c:v>
                </c:pt>
                <c:pt idx="306">
                  <c:v>1.02</c:v>
                </c:pt>
                <c:pt idx="307">
                  <c:v>1.023</c:v>
                </c:pt>
                <c:pt idx="308">
                  <c:v>1.027</c:v>
                </c:pt>
                <c:pt idx="309">
                  <c:v>1.03</c:v>
                </c:pt>
                <c:pt idx="310">
                  <c:v>1.033</c:v>
                </c:pt>
                <c:pt idx="311">
                  <c:v>1.037</c:v>
                </c:pt>
                <c:pt idx="312">
                  <c:v>1.04</c:v>
                </c:pt>
                <c:pt idx="313">
                  <c:v>1.043</c:v>
                </c:pt>
                <c:pt idx="314">
                  <c:v>1.047</c:v>
                </c:pt>
                <c:pt idx="315">
                  <c:v>1.05</c:v>
                </c:pt>
                <c:pt idx="316">
                  <c:v>1.053</c:v>
                </c:pt>
                <c:pt idx="317">
                  <c:v>1.057</c:v>
                </c:pt>
                <c:pt idx="318">
                  <c:v>1.06</c:v>
                </c:pt>
                <c:pt idx="319">
                  <c:v>1.063</c:v>
                </c:pt>
                <c:pt idx="320">
                  <c:v>1.067</c:v>
                </c:pt>
                <c:pt idx="321">
                  <c:v>1.07</c:v>
                </c:pt>
                <c:pt idx="322">
                  <c:v>1.073</c:v>
                </c:pt>
                <c:pt idx="323">
                  <c:v>1.077</c:v>
                </c:pt>
                <c:pt idx="324">
                  <c:v>1.08</c:v>
                </c:pt>
                <c:pt idx="325">
                  <c:v>1.083</c:v>
                </c:pt>
                <c:pt idx="326">
                  <c:v>1.087</c:v>
                </c:pt>
                <c:pt idx="327">
                  <c:v>1.09</c:v>
                </c:pt>
                <c:pt idx="328">
                  <c:v>1.093</c:v>
                </c:pt>
                <c:pt idx="329">
                  <c:v>1.097</c:v>
                </c:pt>
                <c:pt idx="330">
                  <c:v>1.1</c:v>
                </c:pt>
                <c:pt idx="331">
                  <c:v>1.103</c:v>
                </c:pt>
                <c:pt idx="332">
                  <c:v>1.107</c:v>
                </c:pt>
                <c:pt idx="333">
                  <c:v>1.11</c:v>
                </c:pt>
                <c:pt idx="334">
                  <c:v>1.113</c:v>
                </c:pt>
                <c:pt idx="335">
                  <c:v>1.117</c:v>
                </c:pt>
                <c:pt idx="336">
                  <c:v>1.12</c:v>
                </c:pt>
                <c:pt idx="337">
                  <c:v>1.123</c:v>
                </c:pt>
                <c:pt idx="338">
                  <c:v>1.127</c:v>
                </c:pt>
                <c:pt idx="339">
                  <c:v>1.13</c:v>
                </c:pt>
                <c:pt idx="340">
                  <c:v>1.133</c:v>
                </c:pt>
                <c:pt idx="341">
                  <c:v>1.137</c:v>
                </c:pt>
                <c:pt idx="342">
                  <c:v>1.14</c:v>
                </c:pt>
                <c:pt idx="343">
                  <c:v>1.143</c:v>
                </c:pt>
                <c:pt idx="344">
                  <c:v>1.147</c:v>
                </c:pt>
                <c:pt idx="345">
                  <c:v>1.15</c:v>
                </c:pt>
                <c:pt idx="346">
                  <c:v>1.153</c:v>
                </c:pt>
                <c:pt idx="347">
                  <c:v>1.157</c:v>
                </c:pt>
                <c:pt idx="348">
                  <c:v>1.16</c:v>
                </c:pt>
                <c:pt idx="349">
                  <c:v>1.163</c:v>
                </c:pt>
                <c:pt idx="350">
                  <c:v>1.167</c:v>
                </c:pt>
                <c:pt idx="351">
                  <c:v>1.17</c:v>
                </c:pt>
                <c:pt idx="352">
                  <c:v>1.173</c:v>
                </c:pt>
                <c:pt idx="353">
                  <c:v>1.177</c:v>
                </c:pt>
                <c:pt idx="354">
                  <c:v>1.18</c:v>
                </c:pt>
                <c:pt idx="355">
                  <c:v>1.183</c:v>
                </c:pt>
                <c:pt idx="356">
                  <c:v>1.187</c:v>
                </c:pt>
                <c:pt idx="357">
                  <c:v>1.19</c:v>
                </c:pt>
                <c:pt idx="358">
                  <c:v>1.193</c:v>
                </c:pt>
                <c:pt idx="359">
                  <c:v>1.197</c:v>
                </c:pt>
                <c:pt idx="360">
                  <c:v>1.2</c:v>
                </c:pt>
                <c:pt idx="361">
                  <c:v>1.203</c:v>
                </c:pt>
                <c:pt idx="362">
                  <c:v>1.207</c:v>
                </c:pt>
                <c:pt idx="363">
                  <c:v>1.21</c:v>
                </c:pt>
                <c:pt idx="364">
                  <c:v>1.213</c:v>
                </c:pt>
                <c:pt idx="365">
                  <c:v>1.217</c:v>
                </c:pt>
                <c:pt idx="366">
                  <c:v>1.22</c:v>
                </c:pt>
                <c:pt idx="367">
                  <c:v>1.223</c:v>
                </c:pt>
                <c:pt idx="368">
                  <c:v>1.227</c:v>
                </c:pt>
                <c:pt idx="369">
                  <c:v>1.23</c:v>
                </c:pt>
                <c:pt idx="370">
                  <c:v>1.233</c:v>
                </c:pt>
                <c:pt idx="371">
                  <c:v>1.237</c:v>
                </c:pt>
                <c:pt idx="372">
                  <c:v>1.24</c:v>
                </c:pt>
                <c:pt idx="373">
                  <c:v>1.243</c:v>
                </c:pt>
                <c:pt idx="374">
                  <c:v>1.247</c:v>
                </c:pt>
                <c:pt idx="375">
                  <c:v>1.25</c:v>
                </c:pt>
                <c:pt idx="376">
                  <c:v>1.253</c:v>
                </c:pt>
                <c:pt idx="377">
                  <c:v>1.257</c:v>
                </c:pt>
                <c:pt idx="378">
                  <c:v>1.26</c:v>
                </c:pt>
                <c:pt idx="379">
                  <c:v>1.263</c:v>
                </c:pt>
                <c:pt idx="380">
                  <c:v>1.267</c:v>
                </c:pt>
                <c:pt idx="381">
                  <c:v>1.27</c:v>
                </c:pt>
                <c:pt idx="382">
                  <c:v>1.273</c:v>
                </c:pt>
                <c:pt idx="383">
                  <c:v>1.277</c:v>
                </c:pt>
                <c:pt idx="384">
                  <c:v>1.28</c:v>
                </c:pt>
                <c:pt idx="385">
                  <c:v>1.283</c:v>
                </c:pt>
                <c:pt idx="386">
                  <c:v>1.287</c:v>
                </c:pt>
                <c:pt idx="387">
                  <c:v>1.29</c:v>
                </c:pt>
                <c:pt idx="388">
                  <c:v>1.293</c:v>
                </c:pt>
                <c:pt idx="389">
                  <c:v>1.297</c:v>
                </c:pt>
                <c:pt idx="390">
                  <c:v>1.3</c:v>
                </c:pt>
                <c:pt idx="391">
                  <c:v>1.303</c:v>
                </c:pt>
                <c:pt idx="392">
                  <c:v>1.307</c:v>
                </c:pt>
                <c:pt idx="393">
                  <c:v>1.31</c:v>
                </c:pt>
                <c:pt idx="394">
                  <c:v>1.313</c:v>
                </c:pt>
                <c:pt idx="395">
                  <c:v>1.317</c:v>
                </c:pt>
                <c:pt idx="396">
                  <c:v>1.32</c:v>
                </c:pt>
                <c:pt idx="397">
                  <c:v>1.323</c:v>
                </c:pt>
                <c:pt idx="398">
                  <c:v>1.327</c:v>
                </c:pt>
                <c:pt idx="399">
                  <c:v>1.33</c:v>
                </c:pt>
                <c:pt idx="400">
                  <c:v>1.333</c:v>
                </c:pt>
                <c:pt idx="401">
                  <c:v>1.337</c:v>
                </c:pt>
                <c:pt idx="402">
                  <c:v>1.34</c:v>
                </c:pt>
                <c:pt idx="403">
                  <c:v>1.343</c:v>
                </c:pt>
                <c:pt idx="404">
                  <c:v>1.347</c:v>
                </c:pt>
                <c:pt idx="405">
                  <c:v>1.35</c:v>
                </c:pt>
                <c:pt idx="406">
                  <c:v>1.353</c:v>
                </c:pt>
                <c:pt idx="407">
                  <c:v>1.357</c:v>
                </c:pt>
                <c:pt idx="408">
                  <c:v>1.36</c:v>
                </c:pt>
                <c:pt idx="409">
                  <c:v>1.363</c:v>
                </c:pt>
                <c:pt idx="410">
                  <c:v>1.367</c:v>
                </c:pt>
                <c:pt idx="411">
                  <c:v>1.37</c:v>
                </c:pt>
                <c:pt idx="412">
                  <c:v>1.373</c:v>
                </c:pt>
                <c:pt idx="413">
                  <c:v>1.377</c:v>
                </c:pt>
                <c:pt idx="414">
                  <c:v>1.38</c:v>
                </c:pt>
                <c:pt idx="415">
                  <c:v>1.383</c:v>
                </c:pt>
                <c:pt idx="416">
                  <c:v>1.387</c:v>
                </c:pt>
                <c:pt idx="417">
                  <c:v>1.39</c:v>
                </c:pt>
                <c:pt idx="418">
                  <c:v>1.393</c:v>
                </c:pt>
                <c:pt idx="419">
                  <c:v>1.397</c:v>
                </c:pt>
                <c:pt idx="420">
                  <c:v>1.4</c:v>
                </c:pt>
                <c:pt idx="421">
                  <c:v>1.403</c:v>
                </c:pt>
                <c:pt idx="422">
                  <c:v>1.407</c:v>
                </c:pt>
                <c:pt idx="423">
                  <c:v>1.41</c:v>
                </c:pt>
                <c:pt idx="424">
                  <c:v>1.413</c:v>
                </c:pt>
                <c:pt idx="425">
                  <c:v>1.417</c:v>
                </c:pt>
                <c:pt idx="426">
                  <c:v>1.42</c:v>
                </c:pt>
                <c:pt idx="427">
                  <c:v>1.423</c:v>
                </c:pt>
                <c:pt idx="428">
                  <c:v>1.427</c:v>
                </c:pt>
                <c:pt idx="429">
                  <c:v>1.43</c:v>
                </c:pt>
                <c:pt idx="430">
                  <c:v>1.433</c:v>
                </c:pt>
                <c:pt idx="431">
                  <c:v>1.437</c:v>
                </c:pt>
                <c:pt idx="432">
                  <c:v>1.44</c:v>
                </c:pt>
                <c:pt idx="433">
                  <c:v>1.443</c:v>
                </c:pt>
                <c:pt idx="434">
                  <c:v>1.447</c:v>
                </c:pt>
                <c:pt idx="435">
                  <c:v>1.45</c:v>
                </c:pt>
                <c:pt idx="436">
                  <c:v>1.453</c:v>
                </c:pt>
                <c:pt idx="437">
                  <c:v>1.457</c:v>
                </c:pt>
                <c:pt idx="438">
                  <c:v>1.46</c:v>
                </c:pt>
                <c:pt idx="439">
                  <c:v>1.463</c:v>
                </c:pt>
                <c:pt idx="440">
                  <c:v>1.467</c:v>
                </c:pt>
                <c:pt idx="441">
                  <c:v>1.47</c:v>
                </c:pt>
                <c:pt idx="442">
                  <c:v>1.473</c:v>
                </c:pt>
                <c:pt idx="443">
                  <c:v>1.477</c:v>
                </c:pt>
                <c:pt idx="444">
                  <c:v>1.48</c:v>
                </c:pt>
                <c:pt idx="445">
                  <c:v>1.483</c:v>
                </c:pt>
                <c:pt idx="446">
                  <c:v>1.487</c:v>
                </c:pt>
                <c:pt idx="447">
                  <c:v>1.49</c:v>
                </c:pt>
                <c:pt idx="448">
                  <c:v>1.493</c:v>
                </c:pt>
                <c:pt idx="449">
                  <c:v>1.497</c:v>
                </c:pt>
                <c:pt idx="450">
                  <c:v>1.5</c:v>
                </c:pt>
                <c:pt idx="451">
                  <c:v>1.503</c:v>
                </c:pt>
                <c:pt idx="452">
                  <c:v>1.507</c:v>
                </c:pt>
                <c:pt idx="453">
                  <c:v>1.51</c:v>
                </c:pt>
                <c:pt idx="454">
                  <c:v>1.513</c:v>
                </c:pt>
                <c:pt idx="455">
                  <c:v>1.517</c:v>
                </c:pt>
                <c:pt idx="456">
                  <c:v>1.52</c:v>
                </c:pt>
                <c:pt idx="457">
                  <c:v>1.523</c:v>
                </c:pt>
                <c:pt idx="458">
                  <c:v>1.527</c:v>
                </c:pt>
                <c:pt idx="459">
                  <c:v>1.53</c:v>
                </c:pt>
                <c:pt idx="460">
                  <c:v>1.533</c:v>
                </c:pt>
                <c:pt idx="461">
                  <c:v>1.537</c:v>
                </c:pt>
                <c:pt idx="462">
                  <c:v>1.54</c:v>
                </c:pt>
                <c:pt idx="463">
                  <c:v>1.543</c:v>
                </c:pt>
                <c:pt idx="464">
                  <c:v>1.547</c:v>
                </c:pt>
                <c:pt idx="465">
                  <c:v>1.55</c:v>
                </c:pt>
                <c:pt idx="466">
                  <c:v>1.553</c:v>
                </c:pt>
                <c:pt idx="467">
                  <c:v>1.557</c:v>
                </c:pt>
                <c:pt idx="468">
                  <c:v>1.56</c:v>
                </c:pt>
                <c:pt idx="469">
                  <c:v>1.563</c:v>
                </c:pt>
                <c:pt idx="470">
                  <c:v>1.567</c:v>
                </c:pt>
                <c:pt idx="471">
                  <c:v>1.57</c:v>
                </c:pt>
                <c:pt idx="472">
                  <c:v>1.573</c:v>
                </c:pt>
                <c:pt idx="473">
                  <c:v>1.577</c:v>
                </c:pt>
                <c:pt idx="474">
                  <c:v>1.58</c:v>
                </c:pt>
                <c:pt idx="475">
                  <c:v>1.583</c:v>
                </c:pt>
                <c:pt idx="476">
                  <c:v>1.587</c:v>
                </c:pt>
                <c:pt idx="477">
                  <c:v>1.59</c:v>
                </c:pt>
                <c:pt idx="478">
                  <c:v>1.593</c:v>
                </c:pt>
                <c:pt idx="479">
                  <c:v>1.597</c:v>
                </c:pt>
                <c:pt idx="480">
                  <c:v>1.6</c:v>
                </c:pt>
                <c:pt idx="481">
                  <c:v>1.603</c:v>
                </c:pt>
                <c:pt idx="482">
                  <c:v>1.607</c:v>
                </c:pt>
                <c:pt idx="483">
                  <c:v>1.61</c:v>
                </c:pt>
                <c:pt idx="484">
                  <c:v>1.613</c:v>
                </c:pt>
                <c:pt idx="485">
                  <c:v>1.617</c:v>
                </c:pt>
                <c:pt idx="486">
                  <c:v>1.62</c:v>
                </c:pt>
                <c:pt idx="487">
                  <c:v>1.623</c:v>
                </c:pt>
                <c:pt idx="488">
                  <c:v>1.627</c:v>
                </c:pt>
                <c:pt idx="489">
                  <c:v>1.63</c:v>
                </c:pt>
                <c:pt idx="490">
                  <c:v>1.633</c:v>
                </c:pt>
                <c:pt idx="491">
                  <c:v>1.637</c:v>
                </c:pt>
                <c:pt idx="492">
                  <c:v>1.64</c:v>
                </c:pt>
                <c:pt idx="493">
                  <c:v>1.643</c:v>
                </c:pt>
                <c:pt idx="494">
                  <c:v>1.647</c:v>
                </c:pt>
                <c:pt idx="495">
                  <c:v>1.65</c:v>
                </c:pt>
                <c:pt idx="496">
                  <c:v>1.653</c:v>
                </c:pt>
                <c:pt idx="497">
                  <c:v>1.657</c:v>
                </c:pt>
                <c:pt idx="498">
                  <c:v>1.66</c:v>
                </c:pt>
                <c:pt idx="499">
                  <c:v>1.663</c:v>
                </c:pt>
                <c:pt idx="500">
                  <c:v>1.667</c:v>
                </c:pt>
                <c:pt idx="501">
                  <c:v>1.67</c:v>
                </c:pt>
                <c:pt idx="502">
                  <c:v>1.673</c:v>
                </c:pt>
                <c:pt idx="503">
                  <c:v>1.677</c:v>
                </c:pt>
                <c:pt idx="504">
                  <c:v>1.68</c:v>
                </c:pt>
                <c:pt idx="505">
                  <c:v>1.683</c:v>
                </c:pt>
                <c:pt idx="506">
                  <c:v>1.687</c:v>
                </c:pt>
                <c:pt idx="507">
                  <c:v>1.69</c:v>
                </c:pt>
                <c:pt idx="508">
                  <c:v>1.693</c:v>
                </c:pt>
                <c:pt idx="509">
                  <c:v>1.697</c:v>
                </c:pt>
                <c:pt idx="510">
                  <c:v>1.7</c:v>
                </c:pt>
                <c:pt idx="511">
                  <c:v>1.703</c:v>
                </c:pt>
                <c:pt idx="512">
                  <c:v>1.707</c:v>
                </c:pt>
                <c:pt idx="513">
                  <c:v>1.71</c:v>
                </c:pt>
                <c:pt idx="514">
                  <c:v>1.713</c:v>
                </c:pt>
                <c:pt idx="515">
                  <c:v>1.717</c:v>
                </c:pt>
                <c:pt idx="516">
                  <c:v>1.72</c:v>
                </c:pt>
                <c:pt idx="517">
                  <c:v>1.723</c:v>
                </c:pt>
                <c:pt idx="518">
                  <c:v>1.727</c:v>
                </c:pt>
                <c:pt idx="519">
                  <c:v>1.73</c:v>
                </c:pt>
                <c:pt idx="520">
                  <c:v>1.733</c:v>
                </c:pt>
                <c:pt idx="521">
                  <c:v>1.737</c:v>
                </c:pt>
                <c:pt idx="522">
                  <c:v>1.74</c:v>
                </c:pt>
                <c:pt idx="523">
                  <c:v>1.743</c:v>
                </c:pt>
                <c:pt idx="524">
                  <c:v>1.747</c:v>
                </c:pt>
                <c:pt idx="525">
                  <c:v>1.75</c:v>
                </c:pt>
                <c:pt idx="526">
                  <c:v>1.753</c:v>
                </c:pt>
                <c:pt idx="527">
                  <c:v>1.757</c:v>
                </c:pt>
                <c:pt idx="528">
                  <c:v>1.76</c:v>
                </c:pt>
                <c:pt idx="529">
                  <c:v>1.763</c:v>
                </c:pt>
                <c:pt idx="530">
                  <c:v>1.767</c:v>
                </c:pt>
                <c:pt idx="531">
                  <c:v>1.77</c:v>
                </c:pt>
                <c:pt idx="532">
                  <c:v>1.773</c:v>
                </c:pt>
                <c:pt idx="533">
                  <c:v>1.777</c:v>
                </c:pt>
                <c:pt idx="534">
                  <c:v>1.78</c:v>
                </c:pt>
                <c:pt idx="535">
                  <c:v>1.783</c:v>
                </c:pt>
                <c:pt idx="536">
                  <c:v>1.787</c:v>
                </c:pt>
                <c:pt idx="537">
                  <c:v>1.79</c:v>
                </c:pt>
                <c:pt idx="538">
                  <c:v>1.793</c:v>
                </c:pt>
                <c:pt idx="539">
                  <c:v>1.797</c:v>
                </c:pt>
                <c:pt idx="540">
                  <c:v>1.8</c:v>
                </c:pt>
                <c:pt idx="541">
                  <c:v>1.803</c:v>
                </c:pt>
                <c:pt idx="542">
                  <c:v>1.807</c:v>
                </c:pt>
                <c:pt idx="543">
                  <c:v>1.81</c:v>
                </c:pt>
                <c:pt idx="544">
                  <c:v>1.813</c:v>
                </c:pt>
                <c:pt idx="545">
                  <c:v>1.817</c:v>
                </c:pt>
                <c:pt idx="546">
                  <c:v>1.82</c:v>
                </c:pt>
                <c:pt idx="547">
                  <c:v>1.823</c:v>
                </c:pt>
                <c:pt idx="548">
                  <c:v>1.827</c:v>
                </c:pt>
                <c:pt idx="549">
                  <c:v>1.83</c:v>
                </c:pt>
                <c:pt idx="550">
                  <c:v>1.833</c:v>
                </c:pt>
                <c:pt idx="551">
                  <c:v>1.837</c:v>
                </c:pt>
                <c:pt idx="552">
                  <c:v>1.84</c:v>
                </c:pt>
                <c:pt idx="553">
                  <c:v>1.843</c:v>
                </c:pt>
                <c:pt idx="554">
                  <c:v>1.847</c:v>
                </c:pt>
                <c:pt idx="555">
                  <c:v>1.85</c:v>
                </c:pt>
                <c:pt idx="556">
                  <c:v>1.853</c:v>
                </c:pt>
                <c:pt idx="557">
                  <c:v>1.857</c:v>
                </c:pt>
                <c:pt idx="558">
                  <c:v>1.86</c:v>
                </c:pt>
                <c:pt idx="559">
                  <c:v>1.863</c:v>
                </c:pt>
                <c:pt idx="560">
                  <c:v>1.867</c:v>
                </c:pt>
                <c:pt idx="561">
                  <c:v>1.87</c:v>
                </c:pt>
                <c:pt idx="562">
                  <c:v>1.873</c:v>
                </c:pt>
                <c:pt idx="563">
                  <c:v>1.877</c:v>
                </c:pt>
                <c:pt idx="564">
                  <c:v>1.88</c:v>
                </c:pt>
                <c:pt idx="565">
                  <c:v>1.883</c:v>
                </c:pt>
                <c:pt idx="566">
                  <c:v>1.887</c:v>
                </c:pt>
                <c:pt idx="567">
                  <c:v>1.89</c:v>
                </c:pt>
                <c:pt idx="568">
                  <c:v>1.893</c:v>
                </c:pt>
                <c:pt idx="569">
                  <c:v>1.897</c:v>
                </c:pt>
                <c:pt idx="570">
                  <c:v>1.9</c:v>
                </c:pt>
                <c:pt idx="571">
                  <c:v>1.903</c:v>
                </c:pt>
                <c:pt idx="572">
                  <c:v>1.907</c:v>
                </c:pt>
                <c:pt idx="573">
                  <c:v>1.91</c:v>
                </c:pt>
                <c:pt idx="574">
                  <c:v>1.913</c:v>
                </c:pt>
                <c:pt idx="575">
                  <c:v>1.917</c:v>
                </c:pt>
                <c:pt idx="576">
                  <c:v>1.92</c:v>
                </c:pt>
                <c:pt idx="577">
                  <c:v>1.923</c:v>
                </c:pt>
                <c:pt idx="578">
                  <c:v>1.927</c:v>
                </c:pt>
                <c:pt idx="579">
                  <c:v>1.93</c:v>
                </c:pt>
                <c:pt idx="580">
                  <c:v>1.933</c:v>
                </c:pt>
                <c:pt idx="581">
                  <c:v>1.937</c:v>
                </c:pt>
                <c:pt idx="582">
                  <c:v>1.94</c:v>
                </c:pt>
                <c:pt idx="583">
                  <c:v>1.943</c:v>
                </c:pt>
                <c:pt idx="584">
                  <c:v>1.947</c:v>
                </c:pt>
                <c:pt idx="585">
                  <c:v>1.95</c:v>
                </c:pt>
                <c:pt idx="586">
                  <c:v>1.953</c:v>
                </c:pt>
                <c:pt idx="587">
                  <c:v>1.957</c:v>
                </c:pt>
                <c:pt idx="588">
                  <c:v>1.96</c:v>
                </c:pt>
                <c:pt idx="589">
                  <c:v>1.963</c:v>
                </c:pt>
                <c:pt idx="590">
                  <c:v>1.967</c:v>
                </c:pt>
                <c:pt idx="591">
                  <c:v>1.97</c:v>
                </c:pt>
                <c:pt idx="592">
                  <c:v>1.973</c:v>
                </c:pt>
                <c:pt idx="593">
                  <c:v>1.977</c:v>
                </c:pt>
                <c:pt idx="594">
                  <c:v>1.98</c:v>
                </c:pt>
                <c:pt idx="595">
                  <c:v>1.983</c:v>
                </c:pt>
                <c:pt idx="596">
                  <c:v>1.987</c:v>
                </c:pt>
                <c:pt idx="597">
                  <c:v>1.99</c:v>
                </c:pt>
                <c:pt idx="598">
                  <c:v>1.993</c:v>
                </c:pt>
                <c:pt idx="599">
                  <c:v>1.997</c:v>
                </c:pt>
                <c:pt idx="600">
                  <c:v>2.0</c:v>
                </c:pt>
                <c:pt idx="601">
                  <c:v>2.003</c:v>
                </c:pt>
                <c:pt idx="602">
                  <c:v>2.007</c:v>
                </c:pt>
                <c:pt idx="603">
                  <c:v>2.01</c:v>
                </c:pt>
                <c:pt idx="604">
                  <c:v>2.012999999999999</c:v>
                </c:pt>
                <c:pt idx="605">
                  <c:v>2.016999999999999</c:v>
                </c:pt>
                <c:pt idx="606">
                  <c:v>2.02</c:v>
                </c:pt>
                <c:pt idx="607">
                  <c:v>2.023</c:v>
                </c:pt>
                <c:pt idx="608">
                  <c:v>2.027</c:v>
                </c:pt>
                <c:pt idx="609">
                  <c:v>2.03</c:v>
                </c:pt>
                <c:pt idx="610">
                  <c:v>2.032999999999999</c:v>
                </c:pt>
                <c:pt idx="611">
                  <c:v>2.036999999999999</c:v>
                </c:pt>
                <c:pt idx="612">
                  <c:v>2.04</c:v>
                </c:pt>
                <c:pt idx="613">
                  <c:v>2.043</c:v>
                </c:pt>
                <c:pt idx="614">
                  <c:v>2.047</c:v>
                </c:pt>
                <c:pt idx="615">
                  <c:v>2.05</c:v>
                </c:pt>
                <c:pt idx="616">
                  <c:v>2.052999999999999</c:v>
                </c:pt>
                <c:pt idx="617">
                  <c:v>2.056999999999999</c:v>
                </c:pt>
                <c:pt idx="618">
                  <c:v>2.06</c:v>
                </c:pt>
                <c:pt idx="619">
                  <c:v>2.063</c:v>
                </c:pt>
                <c:pt idx="620">
                  <c:v>2.067</c:v>
                </c:pt>
                <c:pt idx="621">
                  <c:v>2.07</c:v>
                </c:pt>
                <c:pt idx="622">
                  <c:v>2.073</c:v>
                </c:pt>
                <c:pt idx="623">
                  <c:v>2.077</c:v>
                </c:pt>
                <c:pt idx="624">
                  <c:v>2.08</c:v>
                </c:pt>
                <c:pt idx="625">
                  <c:v>2.083</c:v>
                </c:pt>
                <c:pt idx="626">
                  <c:v>2.087</c:v>
                </c:pt>
                <c:pt idx="627">
                  <c:v>2.09</c:v>
                </c:pt>
                <c:pt idx="628">
                  <c:v>2.093</c:v>
                </c:pt>
                <c:pt idx="629">
                  <c:v>2.097</c:v>
                </c:pt>
                <c:pt idx="630">
                  <c:v>2.1</c:v>
                </c:pt>
                <c:pt idx="631">
                  <c:v>2.103</c:v>
                </c:pt>
                <c:pt idx="632">
                  <c:v>2.107</c:v>
                </c:pt>
                <c:pt idx="633">
                  <c:v>2.11</c:v>
                </c:pt>
                <c:pt idx="634">
                  <c:v>2.113</c:v>
                </c:pt>
                <c:pt idx="635">
                  <c:v>2.117</c:v>
                </c:pt>
                <c:pt idx="636">
                  <c:v>2.12</c:v>
                </c:pt>
                <c:pt idx="637">
                  <c:v>2.123</c:v>
                </c:pt>
                <c:pt idx="638">
                  <c:v>2.127</c:v>
                </c:pt>
                <c:pt idx="639">
                  <c:v>2.13</c:v>
                </c:pt>
                <c:pt idx="640">
                  <c:v>2.133</c:v>
                </c:pt>
                <c:pt idx="641">
                  <c:v>2.137</c:v>
                </c:pt>
                <c:pt idx="642">
                  <c:v>2.14</c:v>
                </c:pt>
                <c:pt idx="643">
                  <c:v>2.143</c:v>
                </c:pt>
                <c:pt idx="644">
                  <c:v>2.147</c:v>
                </c:pt>
                <c:pt idx="645">
                  <c:v>2.15</c:v>
                </c:pt>
                <c:pt idx="646">
                  <c:v>2.153</c:v>
                </c:pt>
                <c:pt idx="647">
                  <c:v>2.157</c:v>
                </c:pt>
                <c:pt idx="648">
                  <c:v>2.16</c:v>
                </c:pt>
                <c:pt idx="649">
                  <c:v>2.163</c:v>
                </c:pt>
                <c:pt idx="650">
                  <c:v>2.167</c:v>
                </c:pt>
                <c:pt idx="651">
                  <c:v>2.17</c:v>
                </c:pt>
                <c:pt idx="652">
                  <c:v>2.173</c:v>
                </c:pt>
                <c:pt idx="653">
                  <c:v>2.177</c:v>
                </c:pt>
                <c:pt idx="654">
                  <c:v>2.18</c:v>
                </c:pt>
                <c:pt idx="655">
                  <c:v>2.183</c:v>
                </c:pt>
                <c:pt idx="656">
                  <c:v>2.187</c:v>
                </c:pt>
                <c:pt idx="657">
                  <c:v>2.19</c:v>
                </c:pt>
                <c:pt idx="658">
                  <c:v>2.193</c:v>
                </c:pt>
                <c:pt idx="659">
                  <c:v>2.197</c:v>
                </c:pt>
                <c:pt idx="660">
                  <c:v>2.2</c:v>
                </c:pt>
                <c:pt idx="661">
                  <c:v>2.203</c:v>
                </c:pt>
                <c:pt idx="662">
                  <c:v>2.207</c:v>
                </c:pt>
                <c:pt idx="663">
                  <c:v>2.21</c:v>
                </c:pt>
                <c:pt idx="664">
                  <c:v>2.213</c:v>
                </c:pt>
                <c:pt idx="665">
                  <c:v>2.217</c:v>
                </c:pt>
                <c:pt idx="666">
                  <c:v>2.22</c:v>
                </c:pt>
                <c:pt idx="667">
                  <c:v>2.223</c:v>
                </c:pt>
                <c:pt idx="668">
                  <c:v>2.227</c:v>
                </c:pt>
                <c:pt idx="669">
                  <c:v>2.23</c:v>
                </c:pt>
                <c:pt idx="670">
                  <c:v>2.233</c:v>
                </c:pt>
                <c:pt idx="671">
                  <c:v>2.237</c:v>
                </c:pt>
                <c:pt idx="672">
                  <c:v>2.24</c:v>
                </c:pt>
                <c:pt idx="673">
                  <c:v>2.243</c:v>
                </c:pt>
                <c:pt idx="674">
                  <c:v>2.247</c:v>
                </c:pt>
                <c:pt idx="675">
                  <c:v>2.25</c:v>
                </c:pt>
                <c:pt idx="676">
                  <c:v>2.253</c:v>
                </c:pt>
                <c:pt idx="677">
                  <c:v>2.257</c:v>
                </c:pt>
                <c:pt idx="678">
                  <c:v>2.26</c:v>
                </c:pt>
                <c:pt idx="679">
                  <c:v>2.263</c:v>
                </c:pt>
                <c:pt idx="680">
                  <c:v>2.267</c:v>
                </c:pt>
                <c:pt idx="681">
                  <c:v>2.27</c:v>
                </c:pt>
                <c:pt idx="682">
                  <c:v>2.273</c:v>
                </c:pt>
                <c:pt idx="683">
                  <c:v>2.277</c:v>
                </c:pt>
                <c:pt idx="684">
                  <c:v>2.28</c:v>
                </c:pt>
                <c:pt idx="685">
                  <c:v>2.283</c:v>
                </c:pt>
                <c:pt idx="686">
                  <c:v>2.287</c:v>
                </c:pt>
                <c:pt idx="687">
                  <c:v>2.29</c:v>
                </c:pt>
                <c:pt idx="688">
                  <c:v>2.293</c:v>
                </c:pt>
                <c:pt idx="689">
                  <c:v>2.297</c:v>
                </c:pt>
                <c:pt idx="690">
                  <c:v>2.3</c:v>
                </c:pt>
                <c:pt idx="691">
                  <c:v>2.302999999999999</c:v>
                </c:pt>
                <c:pt idx="692">
                  <c:v>2.306999999999999</c:v>
                </c:pt>
                <c:pt idx="693">
                  <c:v>2.31</c:v>
                </c:pt>
                <c:pt idx="694">
                  <c:v>2.313</c:v>
                </c:pt>
                <c:pt idx="695">
                  <c:v>2.317</c:v>
                </c:pt>
                <c:pt idx="696">
                  <c:v>2.319999999999998</c:v>
                </c:pt>
                <c:pt idx="697">
                  <c:v>2.323</c:v>
                </c:pt>
                <c:pt idx="698">
                  <c:v>2.327</c:v>
                </c:pt>
                <c:pt idx="699">
                  <c:v>2.33</c:v>
                </c:pt>
                <c:pt idx="700">
                  <c:v>2.333</c:v>
                </c:pt>
                <c:pt idx="701">
                  <c:v>2.337</c:v>
                </c:pt>
                <c:pt idx="702">
                  <c:v>2.34</c:v>
                </c:pt>
                <c:pt idx="703">
                  <c:v>2.343</c:v>
                </c:pt>
                <c:pt idx="704">
                  <c:v>2.347</c:v>
                </c:pt>
                <c:pt idx="705">
                  <c:v>2.35</c:v>
                </c:pt>
                <c:pt idx="706">
                  <c:v>2.353</c:v>
                </c:pt>
                <c:pt idx="707">
                  <c:v>2.357</c:v>
                </c:pt>
                <c:pt idx="708">
                  <c:v>2.36</c:v>
                </c:pt>
                <c:pt idx="709">
                  <c:v>2.363</c:v>
                </c:pt>
                <c:pt idx="710">
                  <c:v>2.367</c:v>
                </c:pt>
                <c:pt idx="711">
                  <c:v>2.37</c:v>
                </c:pt>
                <c:pt idx="712">
                  <c:v>2.373</c:v>
                </c:pt>
                <c:pt idx="713">
                  <c:v>2.376999999999998</c:v>
                </c:pt>
                <c:pt idx="714">
                  <c:v>2.38</c:v>
                </c:pt>
                <c:pt idx="715">
                  <c:v>2.383</c:v>
                </c:pt>
                <c:pt idx="716">
                  <c:v>2.387</c:v>
                </c:pt>
                <c:pt idx="717">
                  <c:v>2.39</c:v>
                </c:pt>
                <c:pt idx="718">
                  <c:v>2.392999999999998</c:v>
                </c:pt>
                <c:pt idx="719">
                  <c:v>2.396999999999998</c:v>
                </c:pt>
                <c:pt idx="720">
                  <c:v>2.4</c:v>
                </c:pt>
                <c:pt idx="721">
                  <c:v>2.403</c:v>
                </c:pt>
                <c:pt idx="722">
                  <c:v>2.407</c:v>
                </c:pt>
                <c:pt idx="723">
                  <c:v>2.41</c:v>
                </c:pt>
                <c:pt idx="724">
                  <c:v>2.412999999999998</c:v>
                </c:pt>
                <c:pt idx="725">
                  <c:v>2.416999999999998</c:v>
                </c:pt>
                <c:pt idx="726">
                  <c:v>2.42</c:v>
                </c:pt>
                <c:pt idx="727">
                  <c:v>2.423</c:v>
                </c:pt>
                <c:pt idx="728">
                  <c:v>2.427</c:v>
                </c:pt>
                <c:pt idx="729">
                  <c:v>2.43</c:v>
                </c:pt>
                <c:pt idx="730">
                  <c:v>2.432999999999998</c:v>
                </c:pt>
                <c:pt idx="731">
                  <c:v>2.436999999999998</c:v>
                </c:pt>
                <c:pt idx="732">
                  <c:v>2.44</c:v>
                </c:pt>
                <c:pt idx="733">
                  <c:v>2.443</c:v>
                </c:pt>
                <c:pt idx="734">
                  <c:v>2.447</c:v>
                </c:pt>
                <c:pt idx="735">
                  <c:v>2.45</c:v>
                </c:pt>
                <c:pt idx="736">
                  <c:v>2.452999999999998</c:v>
                </c:pt>
                <c:pt idx="737">
                  <c:v>2.456999999999998</c:v>
                </c:pt>
                <c:pt idx="738">
                  <c:v>2.46</c:v>
                </c:pt>
                <c:pt idx="739">
                  <c:v>2.463</c:v>
                </c:pt>
                <c:pt idx="740">
                  <c:v>2.467</c:v>
                </c:pt>
                <c:pt idx="741">
                  <c:v>2.47</c:v>
                </c:pt>
                <c:pt idx="742">
                  <c:v>2.472999999999999</c:v>
                </c:pt>
                <c:pt idx="743">
                  <c:v>2.476999999999999</c:v>
                </c:pt>
                <c:pt idx="744">
                  <c:v>2.48</c:v>
                </c:pt>
                <c:pt idx="745">
                  <c:v>2.483</c:v>
                </c:pt>
                <c:pt idx="746">
                  <c:v>2.487</c:v>
                </c:pt>
                <c:pt idx="747">
                  <c:v>2.49</c:v>
                </c:pt>
                <c:pt idx="748">
                  <c:v>2.492999999999999</c:v>
                </c:pt>
                <c:pt idx="749">
                  <c:v>2.496999999999999</c:v>
                </c:pt>
                <c:pt idx="750">
                  <c:v>2.5</c:v>
                </c:pt>
                <c:pt idx="751">
                  <c:v>2.503</c:v>
                </c:pt>
                <c:pt idx="752">
                  <c:v>2.507</c:v>
                </c:pt>
                <c:pt idx="753">
                  <c:v>2.51</c:v>
                </c:pt>
                <c:pt idx="754">
                  <c:v>2.512999999999999</c:v>
                </c:pt>
                <c:pt idx="755">
                  <c:v>2.516999999999999</c:v>
                </c:pt>
                <c:pt idx="756">
                  <c:v>2.52</c:v>
                </c:pt>
                <c:pt idx="757">
                  <c:v>2.523</c:v>
                </c:pt>
                <c:pt idx="758">
                  <c:v>2.527</c:v>
                </c:pt>
                <c:pt idx="759">
                  <c:v>2.53</c:v>
                </c:pt>
                <c:pt idx="760">
                  <c:v>2.532999999999999</c:v>
                </c:pt>
                <c:pt idx="761">
                  <c:v>2.536999999999999</c:v>
                </c:pt>
                <c:pt idx="762">
                  <c:v>2.54</c:v>
                </c:pt>
                <c:pt idx="763">
                  <c:v>2.543</c:v>
                </c:pt>
                <c:pt idx="764">
                  <c:v>2.547</c:v>
                </c:pt>
                <c:pt idx="765">
                  <c:v>2.55</c:v>
                </c:pt>
                <c:pt idx="766">
                  <c:v>2.552999999999999</c:v>
                </c:pt>
                <c:pt idx="767">
                  <c:v>2.556999999999999</c:v>
                </c:pt>
                <c:pt idx="768">
                  <c:v>2.56</c:v>
                </c:pt>
                <c:pt idx="769">
                  <c:v>2.563</c:v>
                </c:pt>
                <c:pt idx="770">
                  <c:v>2.567</c:v>
                </c:pt>
                <c:pt idx="771">
                  <c:v>2.57</c:v>
                </c:pt>
                <c:pt idx="772">
                  <c:v>2.573</c:v>
                </c:pt>
                <c:pt idx="773">
                  <c:v>2.577</c:v>
                </c:pt>
                <c:pt idx="774">
                  <c:v>2.58</c:v>
                </c:pt>
                <c:pt idx="775">
                  <c:v>2.583</c:v>
                </c:pt>
                <c:pt idx="776">
                  <c:v>2.587</c:v>
                </c:pt>
                <c:pt idx="777">
                  <c:v>2.59</c:v>
                </c:pt>
                <c:pt idx="778">
                  <c:v>2.593</c:v>
                </c:pt>
                <c:pt idx="779">
                  <c:v>2.597</c:v>
                </c:pt>
                <c:pt idx="780">
                  <c:v>2.6</c:v>
                </c:pt>
                <c:pt idx="781">
                  <c:v>2.603</c:v>
                </c:pt>
                <c:pt idx="782">
                  <c:v>2.607</c:v>
                </c:pt>
                <c:pt idx="783">
                  <c:v>2.61</c:v>
                </c:pt>
                <c:pt idx="784">
                  <c:v>2.613</c:v>
                </c:pt>
                <c:pt idx="785">
                  <c:v>2.617</c:v>
                </c:pt>
                <c:pt idx="786">
                  <c:v>2.62</c:v>
                </c:pt>
                <c:pt idx="787">
                  <c:v>2.623</c:v>
                </c:pt>
                <c:pt idx="788">
                  <c:v>2.627</c:v>
                </c:pt>
                <c:pt idx="789">
                  <c:v>2.63</c:v>
                </c:pt>
                <c:pt idx="790">
                  <c:v>2.633</c:v>
                </c:pt>
                <c:pt idx="791">
                  <c:v>2.637</c:v>
                </c:pt>
                <c:pt idx="792">
                  <c:v>2.64</c:v>
                </c:pt>
                <c:pt idx="793">
                  <c:v>2.643</c:v>
                </c:pt>
                <c:pt idx="794">
                  <c:v>2.647</c:v>
                </c:pt>
                <c:pt idx="795">
                  <c:v>2.65</c:v>
                </c:pt>
                <c:pt idx="796">
                  <c:v>2.653</c:v>
                </c:pt>
                <c:pt idx="797">
                  <c:v>2.657</c:v>
                </c:pt>
                <c:pt idx="798">
                  <c:v>2.66</c:v>
                </c:pt>
                <c:pt idx="799">
                  <c:v>2.663</c:v>
                </c:pt>
                <c:pt idx="800">
                  <c:v>2.667</c:v>
                </c:pt>
                <c:pt idx="801">
                  <c:v>2.67</c:v>
                </c:pt>
                <c:pt idx="802">
                  <c:v>2.673</c:v>
                </c:pt>
                <c:pt idx="803">
                  <c:v>2.677</c:v>
                </c:pt>
                <c:pt idx="804">
                  <c:v>2.68</c:v>
                </c:pt>
                <c:pt idx="805">
                  <c:v>2.683</c:v>
                </c:pt>
                <c:pt idx="806">
                  <c:v>2.687</c:v>
                </c:pt>
                <c:pt idx="807">
                  <c:v>2.69</c:v>
                </c:pt>
                <c:pt idx="808">
                  <c:v>2.693</c:v>
                </c:pt>
                <c:pt idx="809">
                  <c:v>2.697</c:v>
                </c:pt>
                <c:pt idx="810">
                  <c:v>2.7</c:v>
                </c:pt>
                <c:pt idx="811">
                  <c:v>2.703</c:v>
                </c:pt>
                <c:pt idx="812">
                  <c:v>2.707</c:v>
                </c:pt>
                <c:pt idx="813">
                  <c:v>2.71</c:v>
                </c:pt>
                <c:pt idx="814">
                  <c:v>2.713</c:v>
                </c:pt>
                <c:pt idx="815">
                  <c:v>2.717</c:v>
                </c:pt>
                <c:pt idx="816">
                  <c:v>2.72</c:v>
                </c:pt>
                <c:pt idx="817">
                  <c:v>2.723</c:v>
                </c:pt>
                <c:pt idx="818">
                  <c:v>2.727</c:v>
                </c:pt>
                <c:pt idx="819">
                  <c:v>2.73</c:v>
                </c:pt>
                <c:pt idx="820">
                  <c:v>2.733</c:v>
                </c:pt>
                <c:pt idx="821">
                  <c:v>2.737</c:v>
                </c:pt>
                <c:pt idx="822">
                  <c:v>2.74</c:v>
                </c:pt>
                <c:pt idx="823">
                  <c:v>2.743</c:v>
                </c:pt>
                <c:pt idx="824">
                  <c:v>2.747</c:v>
                </c:pt>
                <c:pt idx="825">
                  <c:v>2.75</c:v>
                </c:pt>
                <c:pt idx="826">
                  <c:v>2.753</c:v>
                </c:pt>
                <c:pt idx="827">
                  <c:v>2.757</c:v>
                </c:pt>
                <c:pt idx="828">
                  <c:v>2.76</c:v>
                </c:pt>
                <c:pt idx="829">
                  <c:v>2.763</c:v>
                </c:pt>
                <c:pt idx="830">
                  <c:v>2.767</c:v>
                </c:pt>
                <c:pt idx="831">
                  <c:v>2.77</c:v>
                </c:pt>
                <c:pt idx="832">
                  <c:v>2.773</c:v>
                </c:pt>
                <c:pt idx="833">
                  <c:v>2.777</c:v>
                </c:pt>
                <c:pt idx="834">
                  <c:v>2.78</c:v>
                </c:pt>
                <c:pt idx="835">
                  <c:v>2.783</c:v>
                </c:pt>
                <c:pt idx="836">
                  <c:v>2.787</c:v>
                </c:pt>
                <c:pt idx="837">
                  <c:v>2.79</c:v>
                </c:pt>
                <c:pt idx="838">
                  <c:v>2.793</c:v>
                </c:pt>
                <c:pt idx="839">
                  <c:v>2.797</c:v>
                </c:pt>
                <c:pt idx="840">
                  <c:v>2.8</c:v>
                </c:pt>
                <c:pt idx="841">
                  <c:v>2.802999999999999</c:v>
                </c:pt>
                <c:pt idx="842">
                  <c:v>2.806999999999999</c:v>
                </c:pt>
                <c:pt idx="843">
                  <c:v>2.81</c:v>
                </c:pt>
                <c:pt idx="844">
                  <c:v>2.813</c:v>
                </c:pt>
                <c:pt idx="845">
                  <c:v>2.817</c:v>
                </c:pt>
                <c:pt idx="846">
                  <c:v>2.82</c:v>
                </c:pt>
                <c:pt idx="847">
                  <c:v>2.823</c:v>
                </c:pt>
                <c:pt idx="848">
                  <c:v>2.827</c:v>
                </c:pt>
                <c:pt idx="849">
                  <c:v>2.83</c:v>
                </c:pt>
                <c:pt idx="850">
                  <c:v>2.833</c:v>
                </c:pt>
                <c:pt idx="851">
                  <c:v>2.837</c:v>
                </c:pt>
                <c:pt idx="852">
                  <c:v>2.84</c:v>
                </c:pt>
                <c:pt idx="853">
                  <c:v>2.843</c:v>
                </c:pt>
                <c:pt idx="854">
                  <c:v>2.847</c:v>
                </c:pt>
                <c:pt idx="855">
                  <c:v>2.85</c:v>
                </c:pt>
                <c:pt idx="856">
                  <c:v>2.853</c:v>
                </c:pt>
                <c:pt idx="857">
                  <c:v>2.857</c:v>
                </c:pt>
                <c:pt idx="858">
                  <c:v>2.86</c:v>
                </c:pt>
                <c:pt idx="859">
                  <c:v>2.863</c:v>
                </c:pt>
                <c:pt idx="860">
                  <c:v>2.867</c:v>
                </c:pt>
                <c:pt idx="861">
                  <c:v>2.87</c:v>
                </c:pt>
                <c:pt idx="862">
                  <c:v>2.873</c:v>
                </c:pt>
                <c:pt idx="863">
                  <c:v>2.876999999999998</c:v>
                </c:pt>
                <c:pt idx="864">
                  <c:v>2.88</c:v>
                </c:pt>
                <c:pt idx="865">
                  <c:v>2.883</c:v>
                </c:pt>
                <c:pt idx="866">
                  <c:v>2.887</c:v>
                </c:pt>
                <c:pt idx="867">
                  <c:v>2.89</c:v>
                </c:pt>
                <c:pt idx="868">
                  <c:v>2.892999999999998</c:v>
                </c:pt>
                <c:pt idx="869">
                  <c:v>2.896999999999998</c:v>
                </c:pt>
                <c:pt idx="870">
                  <c:v>2.9</c:v>
                </c:pt>
                <c:pt idx="871">
                  <c:v>2.903</c:v>
                </c:pt>
                <c:pt idx="872">
                  <c:v>2.907</c:v>
                </c:pt>
                <c:pt idx="873">
                  <c:v>2.91</c:v>
                </c:pt>
                <c:pt idx="874">
                  <c:v>2.912999999999998</c:v>
                </c:pt>
                <c:pt idx="875">
                  <c:v>2.916999999999998</c:v>
                </c:pt>
                <c:pt idx="876">
                  <c:v>2.92</c:v>
                </c:pt>
                <c:pt idx="877">
                  <c:v>2.923</c:v>
                </c:pt>
                <c:pt idx="878">
                  <c:v>2.927</c:v>
                </c:pt>
                <c:pt idx="879">
                  <c:v>2.93</c:v>
                </c:pt>
                <c:pt idx="880">
                  <c:v>2.932999999999998</c:v>
                </c:pt>
                <c:pt idx="881">
                  <c:v>2.936999999999998</c:v>
                </c:pt>
                <c:pt idx="882">
                  <c:v>2.94</c:v>
                </c:pt>
                <c:pt idx="883">
                  <c:v>2.943</c:v>
                </c:pt>
                <c:pt idx="884">
                  <c:v>2.947</c:v>
                </c:pt>
                <c:pt idx="885">
                  <c:v>2.95</c:v>
                </c:pt>
                <c:pt idx="886">
                  <c:v>2.952999999999998</c:v>
                </c:pt>
                <c:pt idx="887">
                  <c:v>2.956999999999998</c:v>
                </c:pt>
                <c:pt idx="888">
                  <c:v>2.96</c:v>
                </c:pt>
                <c:pt idx="889">
                  <c:v>2.963</c:v>
                </c:pt>
                <c:pt idx="890">
                  <c:v>2.967</c:v>
                </c:pt>
                <c:pt idx="891">
                  <c:v>2.97</c:v>
                </c:pt>
                <c:pt idx="892">
                  <c:v>2.972999999999999</c:v>
                </c:pt>
                <c:pt idx="893">
                  <c:v>2.976999999999999</c:v>
                </c:pt>
                <c:pt idx="894">
                  <c:v>2.98</c:v>
                </c:pt>
                <c:pt idx="895">
                  <c:v>2.983</c:v>
                </c:pt>
                <c:pt idx="896">
                  <c:v>2.987</c:v>
                </c:pt>
                <c:pt idx="897">
                  <c:v>2.99</c:v>
                </c:pt>
                <c:pt idx="898">
                  <c:v>2.992999999999999</c:v>
                </c:pt>
                <c:pt idx="899">
                  <c:v>2.996999999999999</c:v>
                </c:pt>
                <c:pt idx="900">
                  <c:v>3.0</c:v>
                </c:pt>
                <c:pt idx="901">
                  <c:v>3.003</c:v>
                </c:pt>
                <c:pt idx="902">
                  <c:v>3.007</c:v>
                </c:pt>
                <c:pt idx="903">
                  <c:v>3.01</c:v>
                </c:pt>
                <c:pt idx="904">
                  <c:v>3.012999999999999</c:v>
                </c:pt>
                <c:pt idx="905">
                  <c:v>3.016999999999999</c:v>
                </c:pt>
                <c:pt idx="906">
                  <c:v>3.02</c:v>
                </c:pt>
                <c:pt idx="907">
                  <c:v>3.023</c:v>
                </c:pt>
                <c:pt idx="908">
                  <c:v>3.027</c:v>
                </c:pt>
                <c:pt idx="909">
                  <c:v>3.03</c:v>
                </c:pt>
                <c:pt idx="910">
                  <c:v>3.032999999999999</c:v>
                </c:pt>
                <c:pt idx="911">
                  <c:v>3.036999999999999</c:v>
                </c:pt>
                <c:pt idx="912">
                  <c:v>3.04</c:v>
                </c:pt>
                <c:pt idx="913">
                  <c:v>3.043</c:v>
                </c:pt>
                <c:pt idx="914">
                  <c:v>3.047</c:v>
                </c:pt>
                <c:pt idx="915">
                  <c:v>3.05</c:v>
                </c:pt>
                <c:pt idx="916">
                  <c:v>3.052999999999999</c:v>
                </c:pt>
                <c:pt idx="917">
                  <c:v>3.056999999999999</c:v>
                </c:pt>
                <c:pt idx="918">
                  <c:v>3.06</c:v>
                </c:pt>
                <c:pt idx="919">
                  <c:v>3.063</c:v>
                </c:pt>
                <c:pt idx="920">
                  <c:v>3.067</c:v>
                </c:pt>
                <c:pt idx="921">
                  <c:v>3.07</c:v>
                </c:pt>
                <c:pt idx="922">
                  <c:v>3.073</c:v>
                </c:pt>
                <c:pt idx="923">
                  <c:v>3.077</c:v>
                </c:pt>
                <c:pt idx="924">
                  <c:v>3.08</c:v>
                </c:pt>
                <c:pt idx="925">
                  <c:v>3.083</c:v>
                </c:pt>
                <c:pt idx="926">
                  <c:v>3.087</c:v>
                </c:pt>
                <c:pt idx="927">
                  <c:v>3.09</c:v>
                </c:pt>
                <c:pt idx="928">
                  <c:v>3.093</c:v>
                </c:pt>
                <c:pt idx="929">
                  <c:v>3.097</c:v>
                </c:pt>
                <c:pt idx="930">
                  <c:v>3.1</c:v>
                </c:pt>
                <c:pt idx="931">
                  <c:v>3.103</c:v>
                </c:pt>
                <c:pt idx="932">
                  <c:v>3.107</c:v>
                </c:pt>
                <c:pt idx="933">
                  <c:v>3.11</c:v>
                </c:pt>
                <c:pt idx="934">
                  <c:v>3.113</c:v>
                </c:pt>
                <c:pt idx="935">
                  <c:v>3.117</c:v>
                </c:pt>
                <c:pt idx="936">
                  <c:v>3.12</c:v>
                </c:pt>
                <c:pt idx="937">
                  <c:v>3.123</c:v>
                </c:pt>
                <c:pt idx="938">
                  <c:v>3.127</c:v>
                </c:pt>
                <c:pt idx="939">
                  <c:v>3.13</c:v>
                </c:pt>
                <c:pt idx="940">
                  <c:v>3.133</c:v>
                </c:pt>
                <c:pt idx="941">
                  <c:v>3.137</c:v>
                </c:pt>
                <c:pt idx="942">
                  <c:v>3.14</c:v>
                </c:pt>
                <c:pt idx="943">
                  <c:v>3.143</c:v>
                </c:pt>
                <c:pt idx="944">
                  <c:v>3.147</c:v>
                </c:pt>
                <c:pt idx="945">
                  <c:v>3.15</c:v>
                </c:pt>
                <c:pt idx="946">
                  <c:v>3.153</c:v>
                </c:pt>
                <c:pt idx="947">
                  <c:v>3.157</c:v>
                </c:pt>
                <c:pt idx="948">
                  <c:v>3.16</c:v>
                </c:pt>
                <c:pt idx="949">
                  <c:v>3.163</c:v>
                </c:pt>
                <c:pt idx="950">
                  <c:v>3.167</c:v>
                </c:pt>
                <c:pt idx="951">
                  <c:v>3.17</c:v>
                </c:pt>
                <c:pt idx="952">
                  <c:v>3.173</c:v>
                </c:pt>
                <c:pt idx="953">
                  <c:v>3.177</c:v>
                </c:pt>
                <c:pt idx="954">
                  <c:v>3.18</c:v>
                </c:pt>
                <c:pt idx="955">
                  <c:v>3.183</c:v>
                </c:pt>
                <c:pt idx="956">
                  <c:v>3.187</c:v>
                </c:pt>
                <c:pt idx="957">
                  <c:v>3.19</c:v>
                </c:pt>
                <c:pt idx="958">
                  <c:v>3.193</c:v>
                </c:pt>
                <c:pt idx="959">
                  <c:v>3.197</c:v>
                </c:pt>
                <c:pt idx="960">
                  <c:v>3.2</c:v>
                </c:pt>
                <c:pt idx="961">
                  <c:v>3.203</c:v>
                </c:pt>
                <c:pt idx="962">
                  <c:v>3.207</c:v>
                </c:pt>
                <c:pt idx="963">
                  <c:v>3.21</c:v>
                </c:pt>
                <c:pt idx="964">
                  <c:v>3.213</c:v>
                </c:pt>
                <c:pt idx="965">
                  <c:v>3.217</c:v>
                </c:pt>
                <c:pt idx="966">
                  <c:v>3.22</c:v>
                </c:pt>
                <c:pt idx="967">
                  <c:v>3.223</c:v>
                </c:pt>
                <c:pt idx="968">
                  <c:v>3.227</c:v>
                </c:pt>
                <c:pt idx="969">
                  <c:v>3.23</c:v>
                </c:pt>
                <c:pt idx="970">
                  <c:v>3.233</c:v>
                </c:pt>
                <c:pt idx="971">
                  <c:v>3.237</c:v>
                </c:pt>
                <c:pt idx="972">
                  <c:v>3.24</c:v>
                </c:pt>
                <c:pt idx="973">
                  <c:v>3.243</c:v>
                </c:pt>
                <c:pt idx="974">
                  <c:v>3.247</c:v>
                </c:pt>
                <c:pt idx="975">
                  <c:v>3.25</c:v>
                </c:pt>
                <c:pt idx="976">
                  <c:v>3.253</c:v>
                </c:pt>
                <c:pt idx="977">
                  <c:v>3.257</c:v>
                </c:pt>
                <c:pt idx="978">
                  <c:v>3.26</c:v>
                </c:pt>
                <c:pt idx="979">
                  <c:v>3.263</c:v>
                </c:pt>
                <c:pt idx="980">
                  <c:v>3.267</c:v>
                </c:pt>
                <c:pt idx="981">
                  <c:v>3.27</c:v>
                </c:pt>
                <c:pt idx="982">
                  <c:v>3.273</c:v>
                </c:pt>
                <c:pt idx="983">
                  <c:v>3.277</c:v>
                </c:pt>
                <c:pt idx="984">
                  <c:v>3.28</c:v>
                </c:pt>
                <c:pt idx="985">
                  <c:v>3.283</c:v>
                </c:pt>
                <c:pt idx="986">
                  <c:v>3.287</c:v>
                </c:pt>
                <c:pt idx="987">
                  <c:v>3.29</c:v>
                </c:pt>
                <c:pt idx="988">
                  <c:v>3.293</c:v>
                </c:pt>
                <c:pt idx="989">
                  <c:v>3.297</c:v>
                </c:pt>
                <c:pt idx="990">
                  <c:v>3.3</c:v>
                </c:pt>
                <c:pt idx="991">
                  <c:v>3.302999999999999</c:v>
                </c:pt>
                <c:pt idx="992">
                  <c:v>3.306999999999999</c:v>
                </c:pt>
                <c:pt idx="993">
                  <c:v>3.31</c:v>
                </c:pt>
                <c:pt idx="994">
                  <c:v>3.313</c:v>
                </c:pt>
                <c:pt idx="995">
                  <c:v>3.317</c:v>
                </c:pt>
                <c:pt idx="996">
                  <c:v>3.32</c:v>
                </c:pt>
                <c:pt idx="997">
                  <c:v>3.323</c:v>
                </c:pt>
                <c:pt idx="998">
                  <c:v>3.327</c:v>
                </c:pt>
                <c:pt idx="999">
                  <c:v>3.33</c:v>
                </c:pt>
                <c:pt idx="1000">
                  <c:v>3.333</c:v>
                </c:pt>
                <c:pt idx="1001">
                  <c:v>3.337</c:v>
                </c:pt>
                <c:pt idx="1002">
                  <c:v>3.34</c:v>
                </c:pt>
                <c:pt idx="1003">
                  <c:v>3.343</c:v>
                </c:pt>
                <c:pt idx="1004">
                  <c:v>3.347</c:v>
                </c:pt>
                <c:pt idx="1005">
                  <c:v>3.35</c:v>
                </c:pt>
                <c:pt idx="1006">
                  <c:v>3.353</c:v>
                </c:pt>
                <c:pt idx="1007">
                  <c:v>3.357</c:v>
                </c:pt>
                <c:pt idx="1008">
                  <c:v>3.36</c:v>
                </c:pt>
                <c:pt idx="1009">
                  <c:v>3.363</c:v>
                </c:pt>
                <c:pt idx="1010">
                  <c:v>3.367</c:v>
                </c:pt>
                <c:pt idx="1011">
                  <c:v>3.37</c:v>
                </c:pt>
                <c:pt idx="1012">
                  <c:v>3.373</c:v>
                </c:pt>
                <c:pt idx="1013">
                  <c:v>3.376999999999998</c:v>
                </c:pt>
                <c:pt idx="1014">
                  <c:v>3.38</c:v>
                </c:pt>
                <c:pt idx="1015">
                  <c:v>3.383</c:v>
                </c:pt>
                <c:pt idx="1016">
                  <c:v>3.387</c:v>
                </c:pt>
                <c:pt idx="1017">
                  <c:v>3.39</c:v>
                </c:pt>
                <c:pt idx="1018">
                  <c:v>3.392999999999998</c:v>
                </c:pt>
                <c:pt idx="1019">
                  <c:v>3.396999999999998</c:v>
                </c:pt>
                <c:pt idx="1020">
                  <c:v>3.4</c:v>
                </c:pt>
                <c:pt idx="1021">
                  <c:v>3.403</c:v>
                </c:pt>
                <c:pt idx="1022">
                  <c:v>3.407</c:v>
                </c:pt>
                <c:pt idx="1023">
                  <c:v>3.41</c:v>
                </c:pt>
                <c:pt idx="1024">
                  <c:v>3.412999999999998</c:v>
                </c:pt>
                <c:pt idx="1025">
                  <c:v>3.416999999999998</c:v>
                </c:pt>
                <c:pt idx="1026">
                  <c:v>3.42</c:v>
                </c:pt>
                <c:pt idx="1027">
                  <c:v>3.423</c:v>
                </c:pt>
                <c:pt idx="1028">
                  <c:v>3.427</c:v>
                </c:pt>
                <c:pt idx="1029">
                  <c:v>3.43</c:v>
                </c:pt>
                <c:pt idx="1030">
                  <c:v>3.432999999999998</c:v>
                </c:pt>
                <c:pt idx="1031">
                  <c:v>3.436999999999998</c:v>
                </c:pt>
                <c:pt idx="1032">
                  <c:v>3.44</c:v>
                </c:pt>
                <c:pt idx="1033">
                  <c:v>3.443</c:v>
                </c:pt>
                <c:pt idx="1034">
                  <c:v>3.447</c:v>
                </c:pt>
                <c:pt idx="1035">
                  <c:v>3.45</c:v>
                </c:pt>
                <c:pt idx="1036">
                  <c:v>3.452999999999998</c:v>
                </c:pt>
                <c:pt idx="1037">
                  <c:v>3.456999999999998</c:v>
                </c:pt>
                <c:pt idx="1038">
                  <c:v>3.46</c:v>
                </c:pt>
                <c:pt idx="1039">
                  <c:v>3.463</c:v>
                </c:pt>
                <c:pt idx="1040">
                  <c:v>3.467</c:v>
                </c:pt>
                <c:pt idx="1041">
                  <c:v>3.47</c:v>
                </c:pt>
                <c:pt idx="1042">
                  <c:v>3.472999999999999</c:v>
                </c:pt>
                <c:pt idx="1043">
                  <c:v>3.476999999999999</c:v>
                </c:pt>
                <c:pt idx="1044">
                  <c:v>3.48</c:v>
                </c:pt>
                <c:pt idx="1045">
                  <c:v>3.483</c:v>
                </c:pt>
                <c:pt idx="1046">
                  <c:v>3.487</c:v>
                </c:pt>
                <c:pt idx="1047">
                  <c:v>3.49</c:v>
                </c:pt>
                <c:pt idx="1048">
                  <c:v>3.492999999999999</c:v>
                </c:pt>
                <c:pt idx="1049">
                  <c:v>3.496999999999999</c:v>
                </c:pt>
                <c:pt idx="1050">
                  <c:v>3.5</c:v>
                </c:pt>
                <c:pt idx="1051">
                  <c:v>3.503</c:v>
                </c:pt>
                <c:pt idx="1052">
                  <c:v>3.507</c:v>
                </c:pt>
                <c:pt idx="1053">
                  <c:v>3.51</c:v>
                </c:pt>
                <c:pt idx="1054">
                  <c:v>3.512999999999999</c:v>
                </c:pt>
                <c:pt idx="1055">
                  <c:v>3.516999999999999</c:v>
                </c:pt>
                <c:pt idx="1056">
                  <c:v>3.52</c:v>
                </c:pt>
                <c:pt idx="1057">
                  <c:v>3.523</c:v>
                </c:pt>
                <c:pt idx="1058">
                  <c:v>3.527</c:v>
                </c:pt>
                <c:pt idx="1059">
                  <c:v>3.53</c:v>
                </c:pt>
                <c:pt idx="1060">
                  <c:v>3.532999999999999</c:v>
                </c:pt>
                <c:pt idx="1061">
                  <c:v>3.536999999999999</c:v>
                </c:pt>
                <c:pt idx="1062">
                  <c:v>3.54</c:v>
                </c:pt>
                <c:pt idx="1063">
                  <c:v>3.543</c:v>
                </c:pt>
                <c:pt idx="1064">
                  <c:v>3.547</c:v>
                </c:pt>
                <c:pt idx="1065">
                  <c:v>3.55</c:v>
                </c:pt>
                <c:pt idx="1066">
                  <c:v>3.552999999999999</c:v>
                </c:pt>
                <c:pt idx="1067">
                  <c:v>3.556999999999999</c:v>
                </c:pt>
                <c:pt idx="1068">
                  <c:v>3.56</c:v>
                </c:pt>
                <c:pt idx="1069">
                  <c:v>3.563</c:v>
                </c:pt>
                <c:pt idx="1070">
                  <c:v>3.567</c:v>
                </c:pt>
                <c:pt idx="1071">
                  <c:v>3.57</c:v>
                </c:pt>
                <c:pt idx="1072">
                  <c:v>3.573</c:v>
                </c:pt>
                <c:pt idx="1073">
                  <c:v>3.577</c:v>
                </c:pt>
                <c:pt idx="1074">
                  <c:v>3.58</c:v>
                </c:pt>
                <c:pt idx="1075">
                  <c:v>3.583</c:v>
                </c:pt>
                <c:pt idx="1076">
                  <c:v>3.587</c:v>
                </c:pt>
                <c:pt idx="1077">
                  <c:v>3.59</c:v>
                </c:pt>
                <c:pt idx="1078">
                  <c:v>3.593</c:v>
                </c:pt>
                <c:pt idx="1079">
                  <c:v>3.597</c:v>
                </c:pt>
                <c:pt idx="1080">
                  <c:v>3.6</c:v>
                </c:pt>
                <c:pt idx="1081">
                  <c:v>3.603</c:v>
                </c:pt>
                <c:pt idx="1082">
                  <c:v>3.607</c:v>
                </c:pt>
                <c:pt idx="1083">
                  <c:v>3.61</c:v>
                </c:pt>
                <c:pt idx="1084">
                  <c:v>3.613</c:v>
                </c:pt>
                <c:pt idx="1085">
                  <c:v>3.617</c:v>
                </c:pt>
                <c:pt idx="1086">
                  <c:v>3.62</c:v>
                </c:pt>
                <c:pt idx="1087">
                  <c:v>3.623</c:v>
                </c:pt>
                <c:pt idx="1088">
                  <c:v>3.627</c:v>
                </c:pt>
                <c:pt idx="1089">
                  <c:v>3.63</c:v>
                </c:pt>
                <c:pt idx="1090">
                  <c:v>3.633</c:v>
                </c:pt>
                <c:pt idx="1091">
                  <c:v>3.637</c:v>
                </c:pt>
                <c:pt idx="1092">
                  <c:v>3.64</c:v>
                </c:pt>
                <c:pt idx="1093">
                  <c:v>3.643</c:v>
                </c:pt>
                <c:pt idx="1094">
                  <c:v>3.647</c:v>
                </c:pt>
                <c:pt idx="1095">
                  <c:v>3.65</c:v>
                </c:pt>
                <c:pt idx="1096">
                  <c:v>3.653</c:v>
                </c:pt>
                <c:pt idx="1097">
                  <c:v>3.657</c:v>
                </c:pt>
                <c:pt idx="1098">
                  <c:v>3.66</c:v>
                </c:pt>
                <c:pt idx="1099">
                  <c:v>3.663</c:v>
                </c:pt>
                <c:pt idx="1100">
                  <c:v>3.667</c:v>
                </c:pt>
                <c:pt idx="1101">
                  <c:v>3.67</c:v>
                </c:pt>
                <c:pt idx="1102">
                  <c:v>3.673</c:v>
                </c:pt>
                <c:pt idx="1103">
                  <c:v>3.677</c:v>
                </c:pt>
                <c:pt idx="1104">
                  <c:v>3.68</c:v>
                </c:pt>
                <c:pt idx="1105">
                  <c:v>3.683</c:v>
                </c:pt>
                <c:pt idx="1106">
                  <c:v>3.687</c:v>
                </c:pt>
                <c:pt idx="1107">
                  <c:v>3.69</c:v>
                </c:pt>
                <c:pt idx="1108">
                  <c:v>3.693</c:v>
                </c:pt>
                <c:pt idx="1109">
                  <c:v>3.697</c:v>
                </c:pt>
                <c:pt idx="1110">
                  <c:v>3.7</c:v>
                </c:pt>
                <c:pt idx="1111">
                  <c:v>3.703</c:v>
                </c:pt>
                <c:pt idx="1112">
                  <c:v>3.707</c:v>
                </c:pt>
                <c:pt idx="1113">
                  <c:v>3.71</c:v>
                </c:pt>
                <c:pt idx="1114">
                  <c:v>3.713</c:v>
                </c:pt>
                <c:pt idx="1115">
                  <c:v>3.717</c:v>
                </c:pt>
                <c:pt idx="1116">
                  <c:v>3.72</c:v>
                </c:pt>
                <c:pt idx="1117">
                  <c:v>3.723</c:v>
                </c:pt>
                <c:pt idx="1118">
                  <c:v>3.727</c:v>
                </c:pt>
                <c:pt idx="1119">
                  <c:v>3.73</c:v>
                </c:pt>
                <c:pt idx="1120">
                  <c:v>3.733</c:v>
                </c:pt>
                <c:pt idx="1121">
                  <c:v>3.737</c:v>
                </c:pt>
                <c:pt idx="1122">
                  <c:v>3.74</c:v>
                </c:pt>
                <c:pt idx="1123">
                  <c:v>3.743</c:v>
                </c:pt>
                <c:pt idx="1124">
                  <c:v>3.747</c:v>
                </c:pt>
                <c:pt idx="1125">
                  <c:v>3.75</c:v>
                </c:pt>
                <c:pt idx="1126">
                  <c:v>3.753</c:v>
                </c:pt>
                <c:pt idx="1127">
                  <c:v>3.757</c:v>
                </c:pt>
                <c:pt idx="1128">
                  <c:v>3.76</c:v>
                </c:pt>
                <c:pt idx="1129">
                  <c:v>3.763</c:v>
                </c:pt>
                <c:pt idx="1130">
                  <c:v>3.767</c:v>
                </c:pt>
                <c:pt idx="1131">
                  <c:v>3.77</c:v>
                </c:pt>
                <c:pt idx="1132">
                  <c:v>3.773</c:v>
                </c:pt>
                <c:pt idx="1133">
                  <c:v>3.777</c:v>
                </c:pt>
                <c:pt idx="1134">
                  <c:v>3.78</c:v>
                </c:pt>
                <c:pt idx="1135">
                  <c:v>3.783</c:v>
                </c:pt>
                <c:pt idx="1136">
                  <c:v>3.787</c:v>
                </c:pt>
                <c:pt idx="1137">
                  <c:v>3.79</c:v>
                </c:pt>
                <c:pt idx="1138">
                  <c:v>3.793</c:v>
                </c:pt>
                <c:pt idx="1139">
                  <c:v>3.797</c:v>
                </c:pt>
                <c:pt idx="1140">
                  <c:v>3.8</c:v>
                </c:pt>
                <c:pt idx="1141">
                  <c:v>3.802999999999999</c:v>
                </c:pt>
                <c:pt idx="1142">
                  <c:v>3.806999999999999</c:v>
                </c:pt>
                <c:pt idx="1143">
                  <c:v>3.81</c:v>
                </c:pt>
                <c:pt idx="1144">
                  <c:v>3.813</c:v>
                </c:pt>
                <c:pt idx="1145">
                  <c:v>3.817</c:v>
                </c:pt>
                <c:pt idx="1146">
                  <c:v>3.82</c:v>
                </c:pt>
                <c:pt idx="1147">
                  <c:v>3.823</c:v>
                </c:pt>
                <c:pt idx="1148">
                  <c:v>3.827</c:v>
                </c:pt>
                <c:pt idx="1149">
                  <c:v>3.83</c:v>
                </c:pt>
                <c:pt idx="1150">
                  <c:v>3.833</c:v>
                </c:pt>
                <c:pt idx="1151">
                  <c:v>3.837</c:v>
                </c:pt>
                <c:pt idx="1152">
                  <c:v>3.84</c:v>
                </c:pt>
                <c:pt idx="1153">
                  <c:v>3.843</c:v>
                </c:pt>
                <c:pt idx="1154">
                  <c:v>3.847</c:v>
                </c:pt>
                <c:pt idx="1155">
                  <c:v>3.85</c:v>
                </c:pt>
                <c:pt idx="1156">
                  <c:v>3.853</c:v>
                </c:pt>
                <c:pt idx="1157">
                  <c:v>3.857</c:v>
                </c:pt>
                <c:pt idx="1158">
                  <c:v>3.86</c:v>
                </c:pt>
                <c:pt idx="1159">
                  <c:v>3.863</c:v>
                </c:pt>
                <c:pt idx="1160">
                  <c:v>3.867</c:v>
                </c:pt>
                <c:pt idx="1161">
                  <c:v>3.87</c:v>
                </c:pt>
                <c:pt idx="1162">
                  <c:v>3.873</c:v>
                </c:pt>
                <c:pt idx="1163">
                  <c:v>3.876999999999998</c:v>
                </c:pt>
                <c:pt idx="1164">
                  <c:v>3.88</c:v>
                </c:pt>
                <c:pt idx="1165">
                  <c:v>3.883</c:v>
                </c:pt>
                <c:pt idx="1166">
                  <c:v>3.887</c:v>
                </c:pt>
                <c:pt idx="1167">
                  <c:v>3.89</c:v>
                </c:pt>
                <c:pt idx="1168">
                  <c:v>3.892999999999998</c:v>
                </c:pt>
                <c:pt idx="1169">
                  <c:v>3.896999999999998</c:v>
                </c:pt>
                <c:pt idx="1170">
                  <c:v>3.9</c:v>
                </c:pt>
                <c:pt idx="1171">
                  <c:v>3.903</c:v>
                </c:pt>
                <c:pt idx="1172">
                  <c:v>3.907</c:v>
                </c:pt>
                <c:pt idx="1173">
                  <c:v>3.91</c:v>
                </c:pt>
                <c:pt idx="1174">
                  <c:v>3.912999999999998</c:v>
                </c:pt>
                <c:pt idx="1175">
                  <c:v>3.916999999999998</c:v>
                </c:pt>
                <c:pt idx="1176">
                  <c:v>3.92</c:v>
                </c:pt>
                <c:pt idx="1177">
                  <c:v>3.923</c:v>
                </c:pt>
                <c:pt idx="1178">
                  <c:v>3.927</c:v>
                </c:pt>
                <c:pt idx="1179">
                  <c:v>3.93</c:v>
                </c:pt>
                <c:pt idx="1180">
                  <c:v>3.932999999999998</c:v>
                </c:pt>
                <c:pt idx="1181">
                  <c:v>3.936999999999998</c:v>
                </c:pt>
                <c:pt idx="1182">
                  <c:v>3.94</c:v>
                </c:pt>
                <c:pt idx="1183">
                  <c:v>3.943</c:v>
                </c:pt>
                <c:pt idx="1184">
                  <c:v>3.947</c:v>
                </c:pt>
                <c:pt idx="1185">
                  <c:v>3.95</c:v>
                </c:pt>
                <c:pt idx="1186">
                  <c:v>3.952999999999998</c:v>
                </c:pt>
                <c:pt idx="1187">
                  <c:v>3.956999999999998</c:v>
                </c:pt>
                <c:pt idx="1188">
                  <c:v>3.96</c:v>
                </c:pt>
                <c:pt idx="1189">
                  <c:v>3.963</c:v>
                </c:pt>
                <c:pt idx="1190">
                  <c:v>3.967</c:v>
                </c:pt>
                <c:pt idx="1191">
                  <c:v>3.97</c:v>
                </c:pt>
                <c:pt idx="1192">
                  <c:v>3.972999999999999</c:v>
                </c:pt>
                <c:pt idx="1193">
                  <c:v>3.976999999999999</c:v>
                </c:pt>
                <c:pt idx="1194">
                  <c:v>3.98</c:v>
                </c:pt>
                <c:pt idx="1195">
                  <c:v>3.983</c:v>
                </c:pt>
                <c:pt idx="1196">
                  <c:v>3.987</c:v>
                </c:pt>
                <c:pt idx="1197">
                  <c:v>3.99</c:v>
                </c:pt>
                <c:pt idx="1198">
                  <c:v>3.992999999999999</c:v>
                </c:pt>
                <c:pt idx="1199">
                  <c:v>3.996999999999999</c:v>
                </c:pt>
                <c:pt idx="1200">
                  <c:v>4.0</c:v>
                </c:pt>
                <c:pt idx="1201">
                  <c:v>4.003</c:v>
                </c:pt>
                <c:pt idx="1202">
                  <c:v>4.007</c:v>
                </c:pt>
                <c:pt idx="1203">
                  <c:v>4.01</c:v>
                </c:pt>
                <c:pt idx="1204">
                  <c:v>4.012999999999998</c:v>
                </c:pt>
                <c:pt idx="1205">
                  <c:v>4.016999999999999</c:v>
                </c:pt>
                <c:pt idx="1206">
                  <c:v>4.02</c:v>
                </c:pt>
                <c:pt idx="1207">
                  <c:v>4.022999999999998</c:v>
                </c:pt>
                <c:pt idx="1208">
                  <c:v>4.026999999999998</c:v>
                </c:pt>
                <c:pt idx="1209">
                  <c:v>4.03</c:v>
                </c:pt>
                <c:pt idx="1210">
                  <c:v>4.033</c:v>
                </c:pt>
                <c:pt idx="1211">
                  <c:v>4.037</c:v>
                </c:pt>
                <c:pt idx="1212">
                  <c:v>4.04</c:v>
                </c:pt>
                <c:pt idx="1213">
                  <c:v>4.043</c:v>
                </c:pt>
                <c:pt idx="1214">
                  <c:v>4.047</c:v>
                </c:pt>
                <c:pt idx="1215">
                  <c:v>4.05</c:v>
                </c:pt>
                <c:pt idx="1216">
                  <c:v>4.052999999999998</c:v>
                </c:pt>
                <c:pt idx="1217">
                  <c:v>4.056999999999999</c:v>
                </c:pt>
                <c:pt idx="1218">
                  <c:v>4.06</c:v>
                </c:pt>
                <c:pt idx="1219">
                  <c:v>4.062999999999998</c:v>
                </c:pt>
                <c:pt idx="1220">
                  <c:v>4.066999999999998</c:v>
                </c:pt>
                <c:pt idx="1221">
                  <c:v>4.07</c:v>
                </c:pt>
                <c:pt idx="1222">
                  <c:v>4.073</c:v>
                </c:pt>
                <c:pt idx="1223">
                  <c:v>4.077</c:v>
                </c:pt>
                <c:pt idx="1224">
                  <c:v>4.08</c:v>
                </c:pt>
                <c:pt idx="1225">
                  <c:v>4.083</c:v>
                </c:pt>
                <c:pt idx="1226">
                  <c:v>4.087</c:v>
                </c:pt>
                <c:pt idx="1227">
                  <c:v>4.09</c:v>
                </c:pt>
                <c:pt idx="1228">
                  <c:v>4.093</c:v>
                </c:pt>
                <c:pt idx="1229">
                  <c:v>4.097</c:v>
                </c:pt>
                <c:pt idx="1230">
                  <c:v>4.1</c:v>
                </c:pt>
                <c:pt idx="1231">
                  <c:v>4.102999999999998</c:v>
                </c:pt>
                <c:pt idx="1232">
                  <c:v>4.106999999999998</c:v>
                </c:pt>
                <c:pt idx="1233">
                  <c:v>4.109999999999999</c:v>
                </c:pt>
                <c:pt idx="1234">
                  <c:v>4.113</c:v>
                </c:pt>
                <c:pt idx="1235">
                  <c:v>4.116999999999998</c:v>
                </c:pt>
                <c:pt idx="1236">
                  <c:v>4.119999999999998</c:v>
                </c:pt>
                <c:pt idx="1237">
                  <c:v>4.122999999999998</c:v>
                </c:pt>
                <c:pt idx="1238">
                  <c:v>4.126999999999998</c:v>
                </c:pt>
                <c:pt idx="1239">
                  <c:v>4.13</c:v>
                </c:pt>
                <c:pt idx="1240">
                  <c:v>4.133</c:v>
                </c:pt>
                <c:pt idx="1241">
                  <c:v>4.137</c:v>
                </c:pt>
                <c:pt idx="1242">
                  <c:v>4.14</c:v>
                </c:pt>
                <c:pt idx="1243">
                  <c:v>4.142999999999998</c:v>
                </c:pt>
                <c:pt idx="1244">
                  <c:v>4.146999999999998</c:v>
                </c:pt>
                <c:pt idx="1245">
                  <c:v>4.149999999999999</c:v>
                </c:pt>
                <c:pt idx="1246">
                  <c:v>4.152999999999998</c:v>
                </c:pt>
                <c:pt idx="1247">
                  <c:v>4.156999999999998</c:v>
                </c:pt>
                <c:pt idx="1248">
                  <c:v>4.159999999999998</c:v>
                </c:pt>
                <c:pt idx="1249">
                  <c:v>4.162999999999998</c:v>
                </c:pt>
                <c:pt idx="1250">
                  <c:v>4.166999999999998</c:v>
                </c:pt>
                <c:pt idx="1251">
                  <c:v>4.17</c:v>
                </c:pt>
                <c:pt idx="1252">
                  <c:v>4.173</c:v>
                </c:pt>
                <c:pt idx="1253">
                  <c:v>4.177</c:v>
                </c:pt>
                <c:pt idx="1254">
                  <c:v>4.18</c:v>
                </c:pt>
                <c:pt idx="1255">
                  <c:v>4.182999999999998</c:v>
                </c:pt>
                <c:pt idx="1256">
                  <c:v>4.186999999999998</c:v>
                </c:pt>
                <c:pt idx="1257">
                  <c:v>4.189999999999999</c:v>
                </c:pt>
                <c:pt idx="1258">
                  <c:v>4.192999999999998</c:v>
                </c:pt>
                <c:pt idx="1259">
                  <c:v>4.196999999999998</c:v>
                </c:pt>
                <c:pt idx="1260">
                  <c:v>4.2</c:v>
                </c:pt>
                <c:pt idx="1261">
                  <c:v>4.203</c:v>
                </c:pt>
                <c:pt idx="1262">
                  <c:v>4.207</c:v>
                </c:pt>
                <c:pt idx="1263">
                  <c:v>4.21</c:v>
                </c:pt>
                <c:pt idx="1264">
                  <c:v>4.213</c:v>
                </c:pt>
                <c:pt idx="1265">
                  <c:v>4.217</c:v>
                </c:pt>
                <c:pt idx="1266">
                  <c:v>4.22</c:v>
                </c:pt>
                <c:pt idx="1267">
                  <c:v>4.222999999999998</c:v>
                </c:pt>
                <c:pt idx="1268">
                  <c:v>4.226999999999999</c:v>
                </c:pt>
                <c:pt idx="1269">
                  <c:v>4.23</c:v>
                </c:pt>
                <c:pt idx="1270">
                  <c:v>4.233</c:v>
                </c:pt>
                <c:pt idx="1271">
                  <c:v>4.237</c:v>
                </c:pt>
                <c:pt idx="1272">
                  <c:v>4.24</c:v>
                </c:pt>
                <c:pt idx="1273">
                  <c:v>4.243</c:v>
                </c:pt>
                <c:pt idx="1274">
                  <c:v>4.247</c:v>
                </c:pt>
                <c:pt idx="1275">
                  <c:v>4.25</c:v>
                </c:pt>
                <c:pt idx="1276">
                  <c:v>4.253</c:v>
                </c:pt>
                <c:pt idx="1277">
                  <c:v>4.257</c:v>
                </c:pt>
                <c:pt idx="1278">
                  <c:v>4.26</c:v>
                </c:pt>
                <c:pt idx="1279">
                  <c:v>4.262999999999998</c:v>
                </c:pt>
                <c:pt idx="1280">
                  <c:v>4.266999999999999</c:v>
                </c:pt>
                <c:pt idx="1281">
                  <c:v>4.27</c:v>
                </c:pt>
                <c:pt idx="1282">
                  <c:v>4.273</c:v>
                </c:pt>
                <c:pt idx="1283">
                  <c:v>4.277</c:v>
                </c:pt>
                <c:pt idx="1284">
                  <c:v>4.28</c:v>
                </c:pt>
                <c:pt idx="1285">
                  <c:v>4.283</c:v>
                </c:pt>
                <c:pt idx="1286">
                  <c:v>4.287</c:v>
                </c:pt>
                <c:pt idx="1287">
                  <c:v>4.29</c:v>
                </c:pt>
                <c:pt idx="1288">
                  <c:v>4.293</c:v>
                </c:pt>
                <c:pt idx="1289">
                  <c:v>4.297</c:v>
                </c:pt>
                <c:pt idx="1290">
                  <c:v>4.3</c:v>
                </c:pt>
                <c:pt idx="1291">
                  <c:v>4.302999999999998</c:v>
                </c:pt>
                <c:pt idx="1292">
                  <c:v>4.306999999999999</c:v>
                </c:pt>
                <c:pt idx="1293">
                  <c:v>4.31</c:v>
                </c:pt>
                <c:pt idx="1294">
                  <c:v>4.312999999999998</c:v>
                </c:pt>
                <c:pt idx="1295">
                  <c:v>4.316999999999998</c:v>
                </c:pt>
                <c:pt idx="1296">
                  <c:v>4.319999999999998</c:v>
                </c:pt>
                <c:pt idx="1297">
                  <c:v>4.322999999999998</c:v>
                </c:pt>
                <c:pt idx="1298">
                  <c:v>4.326999999999998</c:v>
                </c:pt>
                <c:pt idx="1299">
                  <c:v>4.33</c:v>
                </c:pt>
                <c:pt idx="1300">
                  <c:v>4.333</c:v>
                </c:pt>
                <c:pt idx="1301">
                  <c:v>4.337</c:v>
                </c:pt>
                <c:pt idx="1302">
                  <c:v>4.34</c:v>
                </c:pt>
                <c:pt idx="1303">
                  <c:v>4.343</c:v>
                </c:pt>
                <c:pt idx="1304">
                  <c:v>4.346999999999999</c:v>
                </c:pt>
                <c:pt idx="1305">
                  <c:v>4.35</c:v>
                </c:pt>
                <c:pt idx="1306">
                  <c:v>4.352999999999998</c:v>
                </c:pt>
                <c:pt idx="1307">
                  <c:v>4.356999999999998</c:v>
                </c:pt>
                <c:pt idx="1308">
                  <c:v>4.359999999999998</c:v>
                </c:pt>
                <c:pt idx="1309">
                  <c:v>4.362999999999998</c:v>
                </c:pt>
                <c:pt idx="1310">
                  <c:v>4.366999999999998</c:v>
                </c:pt>
                <c:pt idx="1311">
                  <c:v>4.37</c:v>
                </c:pt>
                <c:pt idx="1312">
                  <c:v>4.373</c:v>
                </c:pt>
                <c:pt idx="1313">
                  <c:v>4.377</c:v>
                </c:pt>
                <c:pt idx="1314">
                  <c:v>4.38</c:v>
                </c:pt>
                <c:pt idx="1315">
                  <c:v>4.383</c:v>
                </c:pt>
                <c:pt idx="1316">
                  <c:v>4.387</c:v>
                </c:pt>
                <c:pt idx="1317">
                  <c:v>4.39</c:v>
                </c:pt>
                <c:pt idx="1318">
                  <c:v>4.392999999999998</c:v>
                </c:pt>
                <c:pt idx="1319">
                  <c:v>4.396999999999998</c:v>
                </c:pt>
                <c:pt idx="1320">
                  <c:v>4.4</c:v>
                </c:pt>
                <c:pt idx="1321">
                  <c:v>4.403</c:v>
                </c:pt>
                <c:pt idx="1322">
                  <c:v>4.407</c:v>
                </c:pt>
                <c:pt idx="1323">
                  <c:v>4.41</c:v>
                </c:pt>
                <c:pt idx="1324">
                  <c:v>4.413</c:v>
                </c:pt>
                <c:pt idx="1325">
                  <c:v>4.417</c:v>
                </c:pt>
                <c:pt idx="1326">
                  <c:v>4.42</c:v>
                </c:pt>
                <c:pt idx="1327">
                  <c:v>4.423</c:v>
                </c:pt>
                <c:pt idx="1328">
                  <c:v>4.427</c:v>
                </c:pt>
                <c:pt idx="1329">
                  <c:v>4.43</c:v>
                </c:pt>
                <c:pt idx="1330">
                  <c:v>4.433</c:v>
                </c:pt>
                <c:pt idx="1331">
                  <c:v>4.437</c:v>
                </c:pt>
                <c:pt idx="1332">
                  <c:v>4.44</c:v>
                </c:pt>
                <c:pt idx="1333">
                  <c:v>4.443</c:v>
                </c:pt>
                <c:pt idx="1334">
                  <c:v>4.447</c:v>
                </c:pt>
                <c:pt idx="1335">
                  <c:v>4.45</c:v>
                </c:pt>
                <c:pt idx="1336">
                  <c:v>4.453</c:v>
                </c:pt>
                <c:pt idx="1337">
                  <c:v>4.457</c:v>
                </c:pt>
                <c:pt idx="1338">
                  <c:v>4.46</c:v>
                </c:pt>
                <c:pt idx="1339">
                  <c:v>4.463</c:v>
                </c:pt>
                <c:pt idx="1340">
                  <c:v>4.467</c:v>
                </c:pt>
                <c:pt idx="1341">
                  <c:v>4.47</c:v>
                </c:pt>
                <c:pt idx="1342">
                  <c:v>4.473</c:v>
                </c:pt>
                <c:pt idx="1343">
                  <c:v>4.477</c:v>
                </c:pt>
                <c:pt idx="1344">
                  <c:v>4.48</c:v>
                </c:pt>
                <c:pt idx="1345">
                  <c:v>4.483</c:v>
                </c:pt>
                <c:pt idx="1346">
                  <c:v>4.487</c:v>
                </c:pt>
                <c:pt idx="1347">
                  <c:v>4.49</c:v>
                </c:pt>
                <c:pt idx="1348">
                  <c:v>4.493</c:v>
                </c:pt>
                <c:pt idx="1349">
                  <c:v>4.497</c:v>
                </c:pt>
                <c:pt idx="1350">
                  <c:v>4.5</c:v>
                </c:pt>
                <c:pt idx="1351">
                  <c:v>4.503</c:v>
                </c:pt>
                <c:pt idx="1352">
                  <c:v>4.507</c:v>
                </c:pt>
                <c:pt idx="1353">
                  <c:v>4.51</c:v>
                </c:pt>
                <c:pt idx="1354">
                  <c:v>4.512999999999998</c:v>
                </c:pt>
                <c:pt idx="1355">
                  <c:v>4.516999999999999</c:v>
                </c:pt>
                <c:pt idx="1356">
                  <c:v>4.52</c:v>
                </c:pt>
                <c:pt idx="1357">
                  <c:v>4.522999999999998</c:v>
                </c:pt>
                <c:pt idx="1358">
                  <c:v>4.526999999999998</c:v>
                </c:pt>
                <c:pt idx="1359">
                  <c:v>4.53</c:v>
                </c:pt>
                <c:pt idx="1360">
                  <c:v>4.533</c:v>
                </c:pt>
                <c:pt idx="1361">
                  <c:v>4.537</c:v>
                </c:pt>
                <c:pt idx="1362">
                  <c:v>4.54</c:v>
                </c:pt>
                <c:pt idx="1363">
                  <c:v>4.543</c:v>
                </c:pt>
                <c:pt idx="1364">
                  <c:v>4.547</c:v>
                </c:pt>
                <c:pt idx="1365">
                  <c:v>4.55</c:v>
                </c:pt>
                <c:pt idx="1366">
                  <c:v>4.552999999999998</c:v>
                </c:pt>
                <c:pt idx="1367">
                  <c:v>4.556999999999999</c:v>
                </c:pt>
                <c:pt idx="1368">
                  <c:v>4.56</c:v>
                </c:pt>
                <c:pt idx="1369">
                  <c:v>4.562999999999998</c:v>
                </c:pt>
                <c:pt idx="1370">
                  <c:v>4.566999999999998</c:v>
                </c:pt>
                <c:pt idx="1371">
                  <c:v>4.57</c:v>
                </c:pt>
                <c:pt idx="1372">
                  <c:v>4.573</c:v>
                </c:pt>
                <c:pt idx="1373">
                  <c:v>4.577</c:v>
                </c:pt>
                <c:pt idx="1374">
                  <c:v>4.58</c:v>
                </c:pt>
                <c:pt idx="1375">
                  <c:v>4.583</c:v>
                </c:pt>
                <c:pt idx="1376">
                  <c:v>4.587</c:v>
                </c:pt>
                <c:pt idx="1377">
                  <c:v>4.59</c:v>
                </c:pt>
                <c:pt idx="1378">
                  <c:v>4.593</c:v>
                </c:pt>
                <c:pt idx="1379">
                  <c:v>4.597</c:v>
                </c:pt>
                <c:pt idx="1380">
                  <c:v>4.6</c:v>
                </c:pt>
                <c:pt idx="1381">
                  <c:v>4.602999999999998</c:v>
                </c:pt>
                <c:pt idx="1382">
                  <c:v>4.606999999999998</c:v>
                </c:pt>
                <c:pt idx="1383">
                  <c:v>4.609999999999998</c:v>
                </c:pt>
                <c:pt idx="1384">
                  <c:v>4.612999999999998</c:v>
                </c:pt>
                <c:pt idx="1385">
                  <c:v>4.616999999999998</c:v>
                </c:pt>
                <c:pt idx="1386">
                  <c:v>4.619999999999998</c:v>
                </c:pt>
                <c:pt idx="1387">
                  <c:v>4.622999999999997</c:v>
                </c:pt>
                <c:pt idx="1388">
                  <c:v>4.626999999999998</c:v>
                </c:pt>
                <c:pt idx="1389">
                  <c:v>4.63</c:v>
                </c:pt>
                <c:pt idx="1390">
                  <c:v>4.633</c:v>
                </c:pt>
                <c:pt idx="1391">
                  <c:v>4.636999999999999</c:v>
                </c:pt>
                <c:pt idx="1392">
                  <c:v>4.64</c:v>
                </c:pt>
                <c:pt idx="1393">
                  <c:v>4.642999999999998</c:v>
                </c:pt>
                <c:pt idx="1394">
                  <c:v>4.646999999999998</c:v>
                </c:pt>
                <c:pt idx="1395">
                  <c:v>4.649999999999998</c:v>
                </c:pt>
                <c:pt idx="1396">
                  <c:v>4.652999999999998</c:v>
                </c:pt>
                <c:pt idx="1397">
                  <c:v>4.656999999999998</c:v>
                </c:pt>
                <c:pt idx="1398">
                  <c:v>4.659999999999998</c:v>
                </c:pt>
                <c:pt idx="1399">
                  <c:v>4.662999999999997</c:v>
                </c:pt>
                <c:pt idx="1400">
                  <c:v>4.666999999999998</c:v>
                </c:pt>
                <c:pt idx="1401">
                  <c:v>4.67</c:v>
                </c:pt>
                <c:pt idx="1402">
                  <c:v>4.673</c:v>
                </c:pt>
                <c:pt idx="1403">
                  <c:v>4.677</c:v>
                </c:pt>
                <c:pt idx="1404">
                  <c:v>4.68</c:v>
                </c:pt>
                <c:pt idx="1405">
                  <c:v>4.682999999999998</c:v>
                </c:pt>
                <c:pt idx="1406">
                  <c:v>4.686999999999998</c:v>
                </c:pt>
                <c:pt idx="1407">
                  <c:v>4.689999999999999</c:v>
                </c:pt>
                <c:pt idx="1408">
                  <c:v>4.692999999999998</c:v>
                </c:pt>
                <c:pt idx="1409">
                  <c:v>4.696999999999998</c:v>
                </c:pt>
                <c:pt idx="1410">
                  <c:v>4.7</c:v>
                </c:pt>
                <c:pt idx="1411">
                  <c:v>4.703</c:v>
                </c:pt>
                <c:pt idx="1412">
                  <c:v>4.707</c:v>
                </c:pt>
                <c:pt idx="1413">
                  <c:v>4.71</c:v>
                </c:pt>
                <c:pt idx="1414">
                  <c:v>4.713</c:v>
                </c:pt>
                <c:pt idx="1415">
                  <c:v>4.717</c:v>
                </c:pt>
                <c:pt idx="1416">
                  <c:v>4.72</c:v>
                </c:pt>
                <c:pt idx="1417">
                  <c:v>4.722999999999998</c:v>
                </c:pt>
                <c:pt idx="1418">
                  <c:v>4.726999999999998</c:v>
                </c:pt>
                <c:pt idx="1419">
                  <c:v>4.73</c:v>
                </c:pt>
                <c:pt idx="1420">
                  <c:v>4.733</c:v>
                </c:pt>
                <c:pt idx="1421">
                  <c:v>4.737</c:v>
                </c:pt>
                <c:pt idx="1422">
                  <c:v>4.74</c:v>
                </c:pt>
                <c:pt idx="1423">
                  <c:v>4.743</c:v>
                </c:pt>
                <c:pt idx="1424">
                  <c:v>4.747</c:v>
                </c:pt>
                <c:pt idx="1425">
                  <c:v>4.75</c:v>
                </c:pt>
                <c:pt idx="1426">
                  <c:v>4.753</c:v>
                </c:pt>
                <c:pt idx="1427">
                  <c:v>4.757</c:v>
                </c:pt>
                <c:pt idx="1428">
                  <c:v>4.76</c:v>
                </c:pt>
                <c:pt idx="1429">
                  <c:v>4.762999999999998</c:v>
                </c:pt>
                <c:pt idx="1430">
                  <c:v>4.766999999999998</c:v>
                </c:pt>
                <c:pt idx="1431">
                  <c:v>4.769999999999999</c:v>
                </c:pt>
                <c:pt idx="1432">
                  <c:v>4.773</c:v>
                </c:pt>
                <c:pt idx="1433">
                  <c:v>4.777</c:v>
                </c:pt>
                <c:pt idx="1434">
                  <c:v>4.78</c:v>
                </c:pt>
                <c:pt idx="1435">
                  <c:v>4.783</c:v>
                </c:pt>
                <c:pt idx="1436">
                  <c:v>4.787</c:v>
                </c:pt>
                <c:pt idx="1437">
                  <c:v>4.79</c:v>
                </c:pt>
                <c:pt idx="1438">
                  <c:v>4.793</c:v>
                </c:pt>
                <c:pt idx="1439">
                  <c:v>4.797</c:v>
                </c:pt>
                <c:pt idx="1440">
                  <c:v>4.8</c:v>
                </c:pt>
                <c:pt idx="1441">
                  <c:v>4.802999999999998</c:v>
                </c:pt>
                <c:pt idx="1442">
                  <c:v>4.806999999999999</c:v>
                </c:pt>
                <c:pt idx="1443">
                  <c:v>4.81</c:v>
                </c:pt>
                <c:pt idx="1444">
                  <c:v>4.812999999999998</c:v>
                </c:pt>
                <c:pt idx="1445">
                  <c:v>4.816999999999998</c:v>
                </c:pt>
                <c:pt idx="1446">
                  <c:v>4.819999999999998</c:v>
                </c:pt>
                <c:pt idx="1447">
                  <c:v>4.822999999999998</c:v>
                </c:pt>
                <c:pt idx="1448">
                  <c:v>4.826999999999998</c:v>
                </c:pt>
                <c:pt idx="1449">
                  <c:v>4.83</c:v>
                </c:pt>
                <c:pt idx="1450">
                  <c:v>4.833</c:v>
                </c:pt>
                <c:pt idx="1451">
                  <c:v>4.837</c:v>
                </c:pt>
                <c:pt idx="1452">
                  <c:v>4.84</c:v>
                </c:pt>
                <c:pt idx="1453">
                  <c:v>4.843</c:v>
                </c:pt>
                <c:pt idx="1454">
                  <c:v>4.846999999999999</c:v>
                </c:pt>
                <c:pt idx="1455">
                  <c:v>4.85</c:v>
                </c:pt>
                <c:pt idx="1456">
                  <c:v>4.852999999999998</c:v>
                </c:pt>
                <c:pt idx="1457">
                  <c:v>4.856999999999998</c:v>
                </c:pt>
                <c:pt idx="1458">
                  <c:v>4.859999999999998</c:v>
                </c:pt>
                <c:pt idx="1459">
                  <c:v>4.862999999999998</c:v>
                </c:pt>
                <c:pt idx="1460">
                  <c:v>4.866999999999998</c:v>
                </c:pt>
                <c:pt idx="1461">
                  <c:v>4.87</c:v>
                </c:pt>
                <c:pt idx="1462">
                  <c:v>4.873</c:v>
                </c:pt>
                <c:pt idx="1463">
                  <c:v>4.877</c:v>
                </c:pt>
                <c:pt idx="1464">
                  <c:v>4.88</c:v>
                </c:pt>
                <c:pt idx="1465">
                  <c:v>4.883</c:v>
                </c:pt>
                <c:pt idx="1466">
                  <c:v>4.887</c:v>
                </c:pt>
                <c:pt idx="1467">
                  <c:v>4.89</c:v>
                </c:pt>
                <c:pt idx="1468">
                  <c:v>4.892999999999998</c:v>
                </c:pt>
                <c:pt idx="1469">
                  <c:v>4.896999999999998</c:v>
                </c:pt>
                <c:pt idx="1470">
                  <c:v>4.9</c:v>
                </c:pt>
                <c:pt idx="1471">
                  <c:v>4.903</c:v>
                </c:pt>
                <c:pt idx="1472">
                  <c:v>4.907</c:v>
                </c:pt>
                <c:pt idx="1473">
                  <c:v>4.91</c:v>
                </c:pt>
                <c:pt idx="1474">
                  <c:v>4.913</c:v>
                </c:pt>
                <c:pt idx="1475">
                  <c:v>4.917</c:v>
                </c:pt>
                <c:pt idx="1476">
                  <c:v>4.92</c:v>
                </c:pt>
                <c:pt idx="1477">
                  <c:v>4.923</c:v>
                </c:pt>
                <c:pt idx="1478">
                  <c:v>4.927</c:v>
                </c:pt>
                <c:pt idx="1479">
                  <c:v>4.93</c:v>
                </c:pt>
                <c:pt idx="1480">
                  <c:v>4.933</c:v>
                </c:pt>
                <c:pt idx="1481">
                  <c:v>4.937</c:v>
                </c:pt>
                <c:pt idx="1482">
                  <c:v>4.94</c:v>
                </c:pt>
                <c:pt idx="1483">
                  <c:v>4.943</c:v>
                </c:pt>
                <c:pt idx="1484">
                  <c:v>4.947</c:v>
                </c:pt>
                <c:pt idx="1485">
                  <c:v>4.95</c:v>
                </c:pt>
                <c:pt idx="1486">
                  <c:v>4.953</c:v>
                </c:pt>
                <c:pt idx="1487">
                  <c:v>4.957</c:v>
                </c:pt>
                <c:pt idx="1488">
                  <c:v>4.96</c:v>
                </c:pt>
                <c:pt idx="1489">
                  <c:v>4.963</c:v>
                </c:pt>
                <c:pt idx="1490">
                  <c:v>4.967</c:v>
                </c:pt>
                <c:pt idx="1491">
                  <c:v>4.97</c:v>
                </c:pt>
                <c:pt idx="1492">
                  <c:v>4.973</c:v>
                </c:pt>
                <c:pt idx="1493">
                  <c:v>4.977</c:v>
                </c:pt>
                <c:pt idx="1494">
                  <c:v>4.98</c:v>
                </c:pt>
                <c:pt idx="1495">
                  <c:v>4.983</c:v>
                </c:pt>
                <c:pt idx="1496">
                  <c:v>4.987</c:v>
                </c:pt>
                <c:pt idx="1497">
                  <c:v>4.99</c:v>
                </c:pt>
                <c:pt idx="1498">
                  <c:v>4.993</c:v>
                </c:pt>
                <c:pt idx="1499">
                  <c:v>4.997</c:v>
                </c:pt>
                <c:pt idx="1500">
                  <c:v>5.0</c:v>
                </c:pt>
                <c:pt idx="1501">
                  <c:v>5.003</c:v>
                </c:pt>
                <c:pt idx="1502">
                  <c:v>5.007</c:v>
                </c:pt>
                <c:pt idx="1503">
                  <c:v>5.01</c:v>
                </c:pt>
                <c:pt idx="1504">
                  <c:v>5.012999999999998</c:v>
                </c:pt>
                <c:pt idx="1505">
                  <c:v>5.016999999999999</c:v>
                </c:pt>
                <c:pt idx="1506">
                  <c:v>5.02</c:v>
                </c:pt>
                <c:pt idx="1507">
                  <c:v>5.022999999999998</c:v>
                </c:pt>
                <c:pt idx="1508">
                  <c:v>5.026999999999998</c:v>
                </c:pt>
                <c:pt idx="1509">
                  <c:v>5.03</c:v>
                </c:pt>
                <c:pt idx="1510">
                  <c:v>5.033</c:v>
                </c:pt>
                <c:pt idx="1511">
                  <c:v>5.037</c:v>
                </c:pt>
                <c:pt idx="1512">
                  <c:v>5.04</c:v>
                </c:pt>
                <c:pt idx="1513">
                  <c:v>5.043</c:v>
                </c:pt>
                <c:pt idx="1514">
                  <c:v>5.047</c:v>
                </c:pt>
                <c:pt idx="1515">
                  <c:v>5.05</c:v>
                </c:pt>
                <c:pt idx="1516">
                  <c:v>5.052999999999998</c:v>
                </c:pt>
                <c:pt idx="1517">
                  <c:v>5.056999999999999</c:v>
                </c:pt>
                <c:pt idx="1518">
                  <c:v>5.06</c:v>
                </c:pt>
                <c:pt idx="1519">
                  <c:v>5.062999999999998</c:v>
                </c:pt>
                <c:pt idx="1520">
                  <c:v>5.066999999999998</c:v>
                </c:pt>
                <c:pt idx="1521">
                  <c:v>5.07</c:v>
                </c:pt>
                <c:pt idx="1522">
                  <c:v>5.073</c:v>
                </c:pt>
                <c:pt idx="1523">
                  <c:v>5.077</c:v>
                </c:pt>
                <c:pt idx="1524">
                  <c:v>5.08</c:v>
                </c:pt>
                <c:pt idx="1525">
                  <c:v>5.083</c:v>
                </c:pt>
                <c:pt idx="1526">
                  <c:v>5.087</c:v>
                </c:pt>
                <c:pt idx="1527">
                  <c:v>5.09</c:v>
                </c:pt>
                <c:pt idx="1528">
                  <c:v>5.093</c:v>
                </c:pt>
                <c:pt idx="1529">
                  <c:v>5.097</c:v>
                </c:pt>
                <c:pt idx="1530">
                  <c:v>5.1</c:v>
                </c:pt>
                <c:pt idx="1531">
                  <c:v>5.102999999999998</c:v>
                </c:pt>
                <c:pt idx="1532">
                  <c:v>5.106999999999998</c:v>
                </c:pt>
                <c:pt idx="1533">
                  <c:v>5.109999999999999</c:v>
                </c:pt>
                <c:pt idx="1534">
                  <c:v>5.113</c:v>
                </c:pt>
                <c:pt idx="1535">
                  <c:v>5.116999999999998</c:v>
                </c:pt>
                <c:pt idx="1536">
                  <c:v>5.119999999999998</c:v>
                </c:pt>
                <c:pt idx="1537">
                  <c:v>5.122999999999998</c:v>
                </c:pt>
                <c:pt idx="1538">
                  <c:v>5.126999999999998</c:v>
                </c:pt>
                <c:pt idx="1539">
                  <c:v>5.13</c:v>
                </c:pt>
                <c:pt idx="1540">
                  <c:v>5.133</c:v>
                </c:pt>
                <c:pt idx="1541">
                  <c:v>5.137</c:v>
                </c:pt>
                <c:pt idx="1542">
                  <c:v>5.14</c:v>
                </c:pt>
                <c:pt idx="1543">
                  <c:v>5.142999999999998</c:v>
                </c:pt>
                <c:pt idx="1544">
                  <c:v>5.146999999999998</c:v>
                </c:pt>
                <c:pt idx="1545">
                  <c:v>5.149999999999999</c:v>
                </c:pt>
                <c:pt idx="1546">
                  <c:v>5.152999999999998</c:v>
                </c:pt>
                <c:pt idx="1547">
                  <c:v>5.156999999999998</c:v>
                </c:pt>
                <c:pt idx="1548">
                  <c:v>5.159999999999998</c:v>
                </c:pt>
                <c:pt idx="1549">
                  <c:v>5.162999999999998</c:v>
                </c:pt>
                <c:pt idx="1550">
                  <c:v>5.166999999999998</c:v>
                </c:pt>
                <c:pt idx="1551">
                  <c:v>5.17</c:v>
                </c:pt>
                <c:pt idx="1552">
                  <c:v>5.173</c:v>
                </c:pt>
                <c:pt idx="1553">
                  <c:v>5.177</c:v>
                </c:pt>
                <c:pt idx="1554">
                  <c:v>5.18</c:v>
                </c:pt>
                <c:pt idx="1555">
                  <c:v>5.182999999999998</c:v>
                </c:pt>
                <c:pt idx="1556">
                  <c:v>5.186999999999998</c:v>
                </c:pt>
                <c:pt idx="1557">
                  <c:v>5.189999999999999</c:v>
                </c:pt>
                <c:pt idx="1558">
                  <c:v>5.192999999999998</c:v>
                </c:pt>
                <c:pt idx="1559">
                  <c:v>5.196999999999998</c:v>
                </c:pt>
                <c:pt idx="1560">
                  <c:v>5.2</c:v>
                </c:pt>
                <c:pt idx="1561">
                  <c:v>5.203</c:v>
                </c:pt>
                <c:pt idx="1562">
                  <c:v>5.207</c:v>
                </c:pt>
                <c:pt idx="1563">
                  <c:v>5.21</c:v>
                </c:pt>
                <c:pt idx="1564">
                  <c:v>5.213</c:v>
                </c:pt>
                <c:pt idx="1565">
                  <c:v>5.217</c:v>
                </c:pt>
                <c:pt idx="1566">
                  <c:v>5.22</c:v>
                </c:pt>
                <c:pt idx="1567">
                  <c:v>5.222999999999998</c:v>
                </c:pt>
                <c:pt idx="1568">
                  <c:v>5.226999999999999</c:v>
                </c:pt>
                <c:pt idx="1569">
                  <c:v>5.23</c:v>
                </c:pt>
                <c:pt idx="1570">
                  <c:v>5.233</c:v>
                </c:pt>
                <c:pt idx="1571">
                  <c:v>5.237</c:v>
                </c:pt>
                <c:pt idx="1572">
                  <c:v>5.24</c:v>
                </c:pt>
                <c:pt idx="1573">
                  <c:v>5.243</c:v>
                </c:pt>
                <c:pt idx="1574">
                  <c:v>5.247</c:v>
                </c:pt>
                <c:pt idx="1575">
                  <c:v>5.25</c:v>
                </c:pt>
                <c:pt idx="1576">
                  <c:v>5.253</c:v>
                </c:pt>
                <c:pt idx="1577">
                  <c:v>5.257</c:v>
                </c:pt>
                <c:pt idx="1578">
                  <c:v>5.26</c:v>
                </c:pt>
                <c:pt idx="1579">
                  <c:v>5.262999999999998</c:v>
                </c:pt>
                <c:pt idx="1580">
                  <c:v>5.266999999999999</c:v>
                </c:pt>
                <c:pt idx="1581">
                  <c:v>5.27</c:v>
                </c:pt>
                <c:pt idx="1582">
                  <c:v>5.273</c:v>
                </c:pt>
                <c:pt idx="1583">
                  <c:v>5.277</c:v>
                </c:pt>
                <c:pt idx="1584">
                  <c:v>5.28</c:v>
                </c:pt>
                <c:pt idx="1585">
                  <c:v>5.283</c:v>
                </c:pt>
                <c:pt idx="1586">
                  <c:v>5.287</c:v>
                </c:pt>
                <c:pt idx="1587">
                  <c:v>5.29</c:v>
                </c:pt>
                <c:pt idx="1588">
                  <c:v>5.293</c:v>
                </c:pt>
                <c:pt idx="1589">
                  <c:v>5.297</c:v>
                </c:pt>
                <c:pt idx="1590">
                  <c:v>5.3</c:v>
                </c:pt>
                <c:pt idx="1591">
                  <c:v>5.302999999999998</c:v>
                </c:pt>
                <c:pt idx="1592">
                  <c:v>5.306999999999999</c:v>
                </c:pt>
                <c:pt idx="1593">
                  <c:v>5.31</c:v>
                </c:pt>
                <c:pt idx="1594">
                  <c:v>5.312999999999998</c:v>
                </c:pt>
                <c:pt idx="1595">
                  <c:v>5.316999999999998</c:v>
                </c:pt>
                <c:pt idx="1596">
                  <c:v>5.319999999999998</c:v>
                </c:pt>
                <c:pt idx="1597">
                  <c:v>5.322999999999998</c:v>
                </c:pt>
                <c:pt idx="1598">
                  <c:v>5.326999999999998</c:v>
                </c:pt>
                <c:pt idx="1599">
                  <c:v>5.33</c:v>
                </c:pt>
                <c:pt idx="1600">
                  <c:v>5.333</c:v>
                </c:pt>
                <c:pt idx="1601">
                  <c:v>5.337</c:v>
                </c:pt>
                <c:pt idx="1602">
                  <c:v>5.34</c:v>
                </c:pt>
                <c:pt idx="1603">
                  <c:v>5.343</c:v>
                </c:pt>
                <c:pt idx="1604">
                  <c:v>5.346999999999999</c:v>
                </c:pt>
                <c:pt idx="1605">
                  <c:v>5.35</c:v>
                </c:pt>
                <c:pt idx="1606">
                  <c:v>5.352999999999998</c:v>
                </c:pt>
                <c:pt idx="1607">
                  <c:v>5.356999999999998</c:v>
                </c:pt>
                <c:pt idx="1608">
                  <c:v>5.359999999999998</c:v>
                </c:pt>
                <c:pt idx="1609">
                  <c:v>5.362999999999998</c:v>
                </c:pt>
                <c:pt idx="1610">
                  <c:v>5.366999999999998</c:v>
                </c:pt>
                <c:pt idx="1611">
                  <c:v>5.37</c:v>
                </c:pt>
                <c:pt idx="1612">
                  <c:v>5.373</c:v>
                </c:pt>
                <c:pt idx="1613">
                  <c:v>5.377</c:v>
                </c:pt>
                <c:pt idx="1614">
                  <c:v>5.38</c:v>
                </c:pt>
                <c:pt idx="1615">
                  <c:v>5.383</c:v>
                </c:pt>
                <c:pt idx="1616">
                  <c:v>5.387</c:v>
                </c:pt>
                <c:pt idx="1617">
                  <c:v>5.39</c:v>
                </c:pt>
                <c:pt idx="1618">
                  <c:v>5.392999999999998</c:v>
                </c:pt>
                <c:pt idx="1619">
                  <c:v>5.396999999999998</c:v>
                </c:pt>
                <c:pt idx="1620">
                  <c:v>5.4</c:v>
                </c:pt>
                <c:pt idx="1621">
                  <c:v>5.403</c:v>
                </c:pt>
                <c:pt idx="1622">
                  <c:v>5.407</c:v>
                </c:pt>
                <c:pt idx="1623">
                  <c:v>5.41</c:v>
                </c:pt>
                <c:pt idx="1624">
                  <c:v>5.413</c:v>
                </c:pt>
                <c:pt idx="1625">
                  <c:v>5.417</c:v>
                </c:pt>
                <c:pt idx="1626">
                  <c:v>5.42</c:v>
                </c:pt>
                <c:pt idx="1627">
                  <c:v>5.423</c:v>
                </c:pt>
                <c:pt idx="1628">
                  <c:v>5.427</c:v>
                </c:pt>
                <c:pt idx="1629">
                  <c:v>5.43</c:v>
                </c:pt>
                <c:pt idx="1630">
                  <c:v>5.433</c:v>
                </c:pt>
                <c:pt idx="1631">
                  <c:v>5.437</c:v>
                </c:pt>
                <c:pt idx="1632">
                  <c:v>5.44</c:v>
                </c:pt>
                <c:pt idx="1633">
                  <c:v>5.443</c:v>
                </c:pt>
                <c:pt idx="1634">
                  <c:v>5.447</c:v>
                </c:pt>
                <c:pt idx="1635">
                  <c:v>5.45</c:v>
                </c:pt>
                <c:pt idx="1636">
                  <c:v>5.453</c:v>
                </c:pt>
                <c:pt idx="1637">
                  <c:v>5.457</c:v>
                </c:pt>
                <c:pt idx="1638">
                  <c:v>5.46</c:v>
                </c:pt>
                <c:pt idx="1639">
                  <c:v>5.463</c:v>
                </c:pt>
                <c:pt idx="1640">
                  <c:v>5.467</c:v>
                </c:pt>
                <c:pt idx="1641">
                  <c:v>5.47</c:v>
                </c:pt>
                <c:pt idx="1642">
                  <c:v>5.473</c:v>
                </c:pt>
                <c:pt idx="1643">
                  <c:v>5.477</c:v>
                </c:pt>
                <c:pt idx="1644">
                  <c:v>5.48</c:v>
                </c:pt>
                <c:pt idx="1645">
                  <c:v>5.483</c:v>
                </c:pt>
                <c:pt idx="1646">
                  <c:v>5.487</c:v>
                </c:pt>
                <c:pt idx="1647">
                  <c:v>5.49</c:v>
                </c:pt>
                <c:pt idx="1648">
                  <c:v>5.493</c:v>
                </c:pt>
                <c:pt idx="1649">
                  <c:v>5.497</c:v>
                </c:pt>
                <c:pt idx="1650">
                  <c:v>5.5</c:v>
                </c:pt>
                <c:pt idx="1651">
                  <c:v>5.503</c:v>
                </c:pt>
                <c:pt idx="1652">
                  <c:v>5.507</c:v>
                </c:pt>
                <c:pt idx="1653">
                  <c:v>5.51</c:v>
                </c:pt>
                <c:pt idx="1654">
                  <c:v>5.512999999999998</c:v>
                </c:pt>
                <c:pt idx="1655">
                  <c:v>5.516999999999999</c:v>
                </c:pt>
                <c:pt idx="1656">
                  <c:v>5.52</c:v>
                </c:pt>
                <c:pt idx="1657">
                  <c:v>5.522999999999998</c:v>
                </c:pt>
                <c:pt idx="1658">
                  <c:v>5.526999999999998</c:v>
                </c:pt>
                <c:pt idx="1659">
                  <c:v>5.53</c:v>
                </c:pt>
                <c:pt idx="1660">
                  <c:v>5.533</c:v>
                </c:pt>
                <c:pt idx="1661">
                  <c:v>5.537</c:v>
                </c:pt>
                <c:pt idx="1662">
                  <c:v>5.54</c:v>
                </c:pt>
                <c:pt idx="1663">
                  <c:v>5.543</c:v>
                </c:pt>
                <c:pt idx="1664">
                  <c:v>5.547</c:v>
                </c:pt>
                <c:pt idx="1665">
                  <c:v>5.55</c:v>
                </c:pt>
                <c:pt idx="1666">
                  <c:v>5.552999999999998</c:v>
                </c:pt>
                <c:pt idx="1667">
                  <c:v>5.556999999999999</c:v>
                </c:pt>
                <c:pt idx="1668">
                  <c:v>5.56</c:v>
                </c:pt>
                <c:pt idx="1669">
                  <c:v>5.562999999999998</c:v>
                </c:pt>
                <c:pt idx="1670">
                  <c:v>5.566999999999998</c:v>
                </c:pt>
                <c:pt idx="1671">
                  <c:v>5.57</c:v>
                </c:pt>
                <c:pt idx="1672">
                  <c:v>5.573</c:v>
                </c:pt>
                <c:pt idx="1673">
                  <c:v>5.577</c:v>
                </c:pt>
                <c:pt idx="1674">
                  <c:v>5.58</c:v>
                </c:pt>
                <c:pt idx="1675">
                  <c:v>5.583</c:v>
                </c:pt>
                <c:pt idx="1676">
                  <c:v>5.587</c:v>
                </c:pt>
                <c:pt idx="1677">
                  <c:v>5.59</c:v>
                </c:pt>
                <c:pt idx="1678">
                  <c:v>5.593</c:v>
                </c:pt>
                <c:pt idx="1679">
                  <c:v>5.597</c:v>
                </c:pt>
                <c:pt idx="1680">
                  <c:v>5.6</c:v>
                </c:pt>
                <c:pt idx="1681">
                  <c:v>5.602999999999998</c:v>
                </c:pt>
                <c:pt idx="1682">
                  <c:v>5.606999999999998</c:v>
                </c:pt>
                <c:pt idx="1683">
                  <c:v>5.609999999999998</c:v>
                </c:pt>
                <c:pt idx="1684">
                  <c:v>5.612999999999998</c:v>
                </c:pt>
                <c:pt idx="1685">
                  <c:v>5.616999999999998</c:v>
                </c:pt>
                <c:pt idx="1686">
                  <c:v>5.619999999999998</c:v>
                </c:pt>
                <c:pt idx="1687">
                  <c:v>5.622999999999997</c:v>
                </c:pt>
                <c:pt idx="1688">
                  <c:v>5.626999999999998</c:v>
                </c:pt>
                <c:pt idx="1689">
                  <c:v>5.63</c:v>
                </c:pt>
                <c:pt idx="1690">
                  <c:v>5.633</c:v>
                </c:pt>
                <c:pt idx="1691">
                  <c:v>5.636999999999999</c:v>
                </c:pt>
                <c:pt idx="1692">
                  <c:v>5.64</c:v>
                </c:pt>
                <c:pt idx="1693">
                  <c:v>5.642999999999998</c:v>
                </c:pt>
                <c:pt idx="1694">
                  <c:v>5.646999999999998</c:v>
                </c:pt>
                <c:pt idx="1695">
                  <c:v>5.649999999999998</c:v>
                </c:pt>
                <c:pt idx="1696">
                  <c:v>5.652999999999998</c:v>
                </c:pt>
                <c:pt idx="1697">
                  <c:v>5.656999999999998</c:v>
                </c:pt>
                <c:pt idx="1698">
                  <c:v>5.659999999999998</c:v>
                </c:pt>
                <c:pt idx="1699">
                  <c:v>5.662999999999997</c:v>
                </c:pt>
                <c:pt idx="1700">
                  <c:v>5.666999999999998</c:v>
                </c:pt>
                <c:pt idx="1701">
                  <c:v>5.67</c:v>
                </c:pt>
                <c:pt idx="1702">
                  <c:v>5.673</c:v>
                </c:pt>
                <c:pt idx="1703">
                  <c:v>5.677</c:v>
                </c:pt>
                <c:pt idx="1704">
                  <c:v>5.68</c:v>
                </c:pt>
                <c:pt idx="1705">
                  <c:v>5.682999999999998</c:v>
                </c:pt>
                <c:pt idx="1706">
                  <c:v>5.686999999999998</c:v>
                </c:pt>
                <c:pt idx="1707">
                  <c:v>5.689999999999999</c:v>
                </c:pt>
                <c:pt idx="1708">
                  <c:v>5.692999999999998</c:v>
                </c:pt>
                <c:pt idx="1709">
                  <c:v>5.696999999999998</c:v>
                </c:pt>
                <c:pt idx="1710">
                  <c:v>5.7</c:v>
                </c:pt>
                <c:pt idx="1711">
                  <c:v>5.703</c:v>
                </c:pt>
                <c:pt idx="1712">
                  <c:v>5.707</c:v>
                </c:pt>
                <c:pt idx="1713">
                  <c:v>5.71</c:v>
                </c:pt>
                <c:pt idx="1714">
                  <c:v>5.713</c:v>
                </c:pt>
                <c:pt idx="1715">
                  <c:v>5.717</c:v>
                </c:pt>
                <c:pt idx="1716">
                  <c:v>5.72</c:v>
                </c:pt>
                <c:pt idx="1717">
                  <c:v>5.722999999999998</c:v>
                </c:pt>
                <c:pt idx="1718">
                  <c:v>5.726999999999998</c:v>
                </c:pt>
                <c:pt idx="1719">
                  <c:v>5.73</c:v>
                </c:pt>
                <c:pt idx="1720">
                  <c:v>5.733</c:v>
                </c:pt>
                <c:pt idx="1721">
                  <c:v>5.737</c:v>
                </c:pt>
                <c:pt idx="1722">
                  <c:v>5.74</c:v>
                </c:pt>
                <c:pt idx="1723">
                  <c:v>5.743</c:v>
                </c:pt>
                <c:pt idx="1724">
                  <c:v>5.747</c:v>
                </c:pt>
                <c:pt idx="1725">
                  <c:v>5.75</c:v>
                </c:pt>
                <c:pt idx="1726">
                  <c:v>5.753</c:v>
                </c:pt>
                <c:pt idx="1727">
                  <c:v>5.757</c:v>
                </c:pt>
                <c:pt idx="1728">
                  <c:v>5.76</c:v>
                </c:pt>
                <c:pt idx="1729">
                  <c:v>5.762999999999998</c:v>
                </c:pt>
                <c:pt idx="1730">
                  <c:v>5.766999999999998</c:v>
                </c:pt>
                <c:pt idx="1731">
                  <c:v>5.77</c:v>
                </c:pt>
                <c:pt idx="1732">
                  <c:v>5.773</c:v>
                </c:pt>
                <c:pt idx="1733">
                  <c:v>5.777</c:v>
                </c:pt>
                <c:pt idx="1734">
                  <c:v>5.78</c:v>
                </c:pt>
                <c:pt idx="1735">
                  <c:v>5.783</c:v>
                </c:pt>
                <c:pt idx="1736">
                  <c:v>5.787</c:v>
                </c:pt>
                <c:pt idx="1737">
                  <c:v>5.79</c:v>
                </c:pt>
                <c:pt idx="1738">
                  <c:v>5.793</c:v>
                </c:pt>
                <c:pt idx="1739">
                  <c:v>5.797</c:v>
                </c:pt>
                <c:pt idx="1740">
                  <c:v>5.8</c:v>
                </c:pt>
                <c:pt idx="1741">
                  <c:v>5.802999999999998</c:v>
                </c:pt>
                <c:pt idx="1742">
                  <c:v>5.806999999999999</c:v>
                </c:pt>
                <c:pt idx="1743">
                  <c:v>5.81</c:v>
                </c:pt>
                <c:pt idx="1744">
                  <c:v>5.812999999999998</c:v>
                </c:pt>
                <c:pt idx="1745">
                  <c:v>5.816999999999998</c:v>
                </c:pt>
                <c:pt idx="1746">
                  <c:v>5.819999999999998</c:v>
                </c:pt>
                <c:pt idx="1747">
                  <c:v>5.822999999999998</c:v>
                </c:pt>
                <c:pt idx="1748">
                  <c:v>5.826999999999998</c:v>
                </c:pt>
                <c:pt idx="1749">
                  <c:v>5.83</c:v>
                </c:pt>
                <c:pt idx="1750">
                  <c:v>5.833</c:v>
                </c:pt>
                <c:pt idx="1751">
                  <c:v>5.837</c:v>
                </c:pt>
                <c:pt idx="1752">
                  <c:v>5.84</c:v>
                </c:pt>
                <c:pt idx="1753">
                  <c:v>5.843</c:v>
                </c:pt>
                <c:pt idx="1754">
                  <c:v>5.846999999999999</c:v>
                </c:pt>
                <c:pt idx="1755">
                  <c:v>5.85</c:v>
                </c:pt>
                <c:pt idx="1756">
                  <c:v>5.852999999999998</c:v>
                </c:pt>
                <c:pt idx="1757">
                  <c:v>5.856999999999998</c:v>
                </c:pt>
                <c:pt idx="1758">
                  <c:v>5.859999999999998</c:v>
                </c:pt>
                <c:pt idx="1759">
                  <c:v>5.862999999999998</c:v>
                </c:pt>
                <c:pt idx="1760">
                  <c:v>5.866999999999998</c:v>
                </c:pt>
                <c:pt idx="1761">
                  <c:v>5.87</c:v>
                </c:pt>
                <c:pt idx="1762">
                  <c:v>5.873</c:v>
                </c:pt>
                <c:pt idx="1763">
                  <c:v>5.877</c:v>
                </c:pt>
                <c:pt idx="1764">
                  <c:v>5.88</c:v>
                </c:pt>
                <c:pt idx="1765">
                  <c:v>5.883</c:v>
                </c:pt>
                <c:pt idx="1766">
                  <c:v>5.887</c:v>
                </c:pt>
                <c:pt idx="1767">
                  <c:v>5.89</c:v>
                </c:pt>
                <c:pt idx="1768">
                  <c:v>5.892999999999998</c:v>
                </c:pt>
                <c:pt idx="1769">
                  <c:v>5.896999999999998</c:v>
                </c:pt>
                <c:pt idx="1770">
                  <c:v>5.9</c:v>
                </c:pt>
                <c:pt idx="1771">
                  <c:v>5.903</c:v>
                </c:pt>
                <c:pt idx="1772">
                  <c:v>5.907</c:v>
                </c:pt>
                <c:pt idx="1773">
                  <c:v>5.91</c:v>
                </c:pt>
                <c:pt idx="1774">
                  <c:v>5.913</c:v>
                </c:pt>
                <c:pt idx="1775">
                  <c:v>5.917</c:v>
                </c:pt>
                <c:pt idx="1776">
                  <c:v>5.92</c:v>
                </c:pt>
                <c:pt idx="1777">
                  <c:v>5.923</c:v>
                </c:pt>
                <c:pt idx="1778">
                  <c:v>5.927</c:v>
                </c:pt>
                <c:pt idx="1779">
                  <c:v>5.93</c:v>
                </c:pt>
                <c:pt idx="1780">
                  <c:v>5.933</c:v>
                </c:pt>
                <c:pt idx="1781">
                  <c:v>5.937</c:v>
                </c:pt>
                <c:pt idx="1782">
                  <c:v>5.94</c:v>
                </c:pt>
                <c:pt idx="1783">
                  <c:v>5.943</c:v>
                </c:pt>
                <c:pt idx="1784">
                  <c:v>5.947</c:v>
                </c:pt>
                <c:pt idx="1785">
                  <c:v>5.95</c:v>
                </c:pt>
                <c:pt idx="1786">
                  <c:v>5.953</c:v>
                </c:pt>
                <c:pt idx="1787">
                  <c:v>5.957</c:v>
                </c:pt>
                <c:pt idx="1788">
                  <c:v>5.96</c:v>
                </c:pt>
                <c:pt idx="1789">
                  <c:v>5.963</c:v>
                </c:pt>
                <c:pt idx="1790">
                  <c:v>5.967</c:v>
                </c:pt>
                <c:pt idx="1791">
                  <c:v>5.97</c:v>
                </c:pt>
                <c:pt idx="1792">
                  <c:v>5.973</c:v>
                </c:pt>
                <c:pt idx="1793">
                  <c:v>5.977</c:v>
                </c:pt>
                <c:pt idx="1794">
                  <c:v>5.98</c:v>
                </c:pt>
                <c:pt idx="1795">
                  <c:v>5.983</c:v>
                </c:pt>
                <c:pt idx="1796">
                  <c:v>5.987</c:v>
                </c:pt>
                <c:pt idx="1797">
                  <c:v>5.99</c:v>
                </c:pt>
                <c:pt idx="1798">
                  <c:v>5.993</c:v>
                </c:pt>
                <c:pt idx="1799">
                  <c:v>5.997</c:v>
                </c:pt>
                <c:pt idx="1800">
                  <c:v>6.0</c:v>
                </c:pt>
                <c:pt idx="1801">
                  <c:v>6.003</c:v>
                </c:pt>
                <c:pt idx="1802">
                  <c:v>6.007</c:v>
                </c:pt>
                <c:pt idx="1803">
                  <c:v>6.01</c:v>
                </c:pt>
                <c:pt idx="1804">
                  <c:v>6.012999999999998</c:v>
                </c:pt>
                <c:pt idx="1805">
                  <c:v>6.016999999999999</c:v>
                </c:pt>
                <c:pt idx="1806">
                  <c:v>6.02</c:v>
                </c:pt>
                <c:pt idx="1807">
                  <c:v>6.022999999999998</c:v>
                </c:pt>
                <c:pt idx="1808">
                  <c:v>6.026999999999998</c:v>
                </c:pt>
                <c:pt idx="1809">
                  <c:v>6.03</c:v>
                </c:pt>
                <c:pt idx="1810">
                  <c:v>6.033</c:v>
                </c:pt>
                <c:pt idx="1811">
                  <c:v>6.037</c:v>
                </c:pt>
                <c:pt idx="1812">
                  <c:v>6.04</c:v>
                </c:pt>
                <c:pt idx="1813">
                  <c:v>6.043</c:v>
                </c:pt>
                <c:pt idx="1814">
                  <c:v>6.047</c:v>
                </c:pt>
                <c:pt idx="1815">
                  <c:v>6.05</c:v>
                </c:pt>
                <c:pt idx="1816">
                  <c:v>6.052999999999998</c:v>
                </c:pt>
                <c:pt idx="1817">
                  <c:v>6.056999999999999</c:v>
                </c:pt>
                <c:pt idx="1818">
                  <c:v>6.06</c:v>
                </c:pt>
                <c:pt idx="1819">
                  <c:v>6.062999999999998</c:v>
                </c:pt>
                <c:pt idx="1820">
                  <c:v>6.066999999999998</c:v>
                </c:pt>
                <c:pt idx="1821">
                  <c:v>6.07</c:v>
                </c:pt>
                <c:pt idx="1822">
                  <c:v>6.073</c:v>
                </c:pt>
                <c:pt idx="1823">
                  <c:v>6.077</c:v>
                </c:pt>
                <c:pt idx="1824">
                  <c:v>6.08</c:v>
                </c:pt>
                <c:pt idx="1825">
                  <c:v>6.083</c:v>
                </c:pt>
                <c:pt idx="1826">
                  <c:v>6.087</c:v>
                </c:pt>
                <c:pt idx="1827">
                  <c:v>6.09</c:v>
                </c:pt>
                <c:pt idx="1828">
                  <c:v>6.093</c:v>
                </c:pt>
                <c:pt idx="1829">
                  <c:v>6.097</c:v>
                </c:pt>
                <c:pt idx="1830">
                  <c:v>6.1</c:v>
                </c:pt>
                <c:pt idx="1831">
                  <c:v>6.102999999999998</c:v>
                </c:pt>
                <c:pt idx="1832">
                  <c:v>6.106999999999998</c:v>
                </c:pt>
                <c:pt idx="1833">
                  <c:v>6.109999999999999</c:v>
                </c:pt>
                <c:pt idx="1834">
                  <c:v>6.113</c:v>
                </c:pt>
                <c:pt idx="1835">
                  <c:v>6.116999999999998</c:v>
                </c:pt>
                <c:pt idx="1836">
                  <c:v>6.119999999999998</c:v>
                </c:pt>
                <c:pt idx="1837">
                  <c:v>6.122999999999998</c:v>
                </c:pt>
                <c:pt idx="1838">
                  <c:v>6.126999999999998</c:v>
                </c:pt>
                <c:pt idx="1839">
                  <c:v>6.13</c:v>
                </c:pt>
                <c:pt idx="1840">
                  <c:v>6.133</c:v>
                </c:pt>
                <c:pt idx="1841">
                  <c:v>6.137</c:v>
                </c:pt>
                <c:pt idx="1842">
                  <c:v>6.14</c:v>
                </c:pt>
                <c:pt idx="1843">
                  <c:v>6.142999999999998</c:v>
                </c:pt>
                <c:pt idx="1844">
                  <c:v>6.146999999999998</c:v>
                </c:pt>
                <c:pt idx="1845">
                  <c:v>6.149999999999999</c:v>
                </c:pt>
                <c:pt idx="1846">
                  <c:v>6.152999999999998</c:v>
                </c:pt>
                <c:pt idx="1847">
                  <c:v>6.156999999999998</c:v>
                </c:pt>
                <c:pt idx="1848">
                  <c:v>6.159999999999998</c:v>
                </c:pt>
                <c:pt idx="1849">
                  <c:v>6.162999999999998</c:v>
                </c:pt>
                <c:pt idx="1850">
                  <c:v>6.166999999999998</c:v>
                </c:pt>
                <c:pt idx="1851">
                  <c:v>6.17</c:v>
                </c:pt>
                <c:pt idx="1852">
                  <c:v>6.173</c:v>
                </c:pt>
                <c:pt idx="1853">
                  <c:v>6.177</c:v>
                </c:pt>
                <c:pt idx="1854">
                  <c:v>6.18</c:v>
                </c:pt>
                <c:pt idx="1855">
                  <c:v>6.182999999999998</c:v>
                </c:pt>
                <c:pt idx="1856">
                  <c:v>6.186999999999998</c:v>
                </c:pt>
                <c:pt idx="1857">
                  <c:v>6.189999999999999</c:v>
                </c:pt>
                <c:pt idx="1858">
                  <c:v>6.192999999999998</c:v>
                </c:pt>
                <c:pt idx="1859">
                  <c:v>6.196999999999998</c:v>
                </c:pt>
                <c:pt idx="1860">
                  <c:v>6.2</c:v>
                </c:pt>
                <c:pt idx="1861">
                  <c:v>6.203</c:v>
                </c:pt>
                <c:pt idx="1862">
                  <c:v>6.207</c:v>
                </c:pt>
                <c:pt idx="1863">
                  <c:v>6.21</c:v>
                </c:pt>
                <c:pt idx="1864">
                  <c:v>6.213</c:v>
                </c:pt>
                <c:pt idx="1865">
                  <c:v>6.217</c:v>
                </c:pt>
                <c:pt idx="1866">
                  <c:v>6.22</c:v>
                </c:pt>
                <c:pt idx="1867">
                  <c:v>6.222999999999998</c:v>
                </c:pt>
                <c:pt idx="1868">
                  <c:v>6.226999999999999</c:v>
                </c:pt>
                <c:pt idx="1869">
                  <c:v>6.23</c:v>
                </c:pt>
                <c:pt idx="1870">
                  <c:v>6.233</c:v>
                </c:pt>
                <c:pt idx="1871">
                  <c:v>6.237</c:v>
                </c:pt>
                <c:pt idx="1872">
                  <c:v>6.24</c:v>
                </c:pt>
                <c:pt idx="1873">
                  <c:v>6.243</c:v>
                </c:pt>
                <c:pt idx="1874">
                  <c:v>6.247</c:v>
                </c:pt>
                <c:pt idx="1875">
                  <c:v>6.25</c:v>
                </c:pt>
                <c:pt idx="1876">
                  <c:v>6.253</c:v>
                </c:pt>
                <c:pt idx="1877">
                  <c:v>6.257</c:v>
                </c:pt>
                <c:pt idx="1878">
                  <c:v>6.26</c:v>
                </c:pt>
                <c:pt idx="1879">
                  <c:v>6.262999999999998</c:v>
                </c:pt>
                <c:pt idx="1880">
                  <c:v>6.266999999999999</c:v>
                </c:pt>
                <c:pt idx="1881">
                  <c:v>6.27</c:v>
                </c:pt>
                <c:pt idx="1882">
                  <c:v>6.273</c:v>
                </c:pt>
                <c:pt idx="1883">
                  <c:v>6.277</c:v>
                </c:pt>
                <c:pt idx="1884">
                  <c:v>6.28</c:v>
                </c:pt>
                <c:pt idx="1885">
                  <c:v>6.283</c:v>
                </c:pt>
                <c:pt idx="1886">
                  <c:v>6.287</c:v>
                </c:pt>
                <c:pt idx="1887">
                  <c:v>6.29</c:v>
                </c:pt>
                <c:pt idx="1888">
                  <c:v>6.293</c:v>
                </c:pt>
                <c:pt idx="1889">
                  <c:v>6.297</c:v>
                </c:pt>
                <c:pt idx="1890">
                  <c:v>6.3</c:v>
                </c:pt>
                <c:pt idx="1891">
                  <c:v>6.302999999999998</c:v>
                </c:pt>
                <c:pt idx="1892">
                  <c:v>6.306999999999999</c:v>
                </c:pt>
                <c:pt idx="1893">
                  <c:v>6.31</c:v>
                </c:pt>
                <c:pt idx="1894">
                  <c:v>6.312999999999998</c:v>
                </c:pt>
                <c:pt idx="1895">
                  <c:v>6.316999999999998</c:v>
                </c:pt>
                <c:pt idx="1896">
                  <c:v>6.319999999999998</c:v>
                </c:pt>
                <c:pt idx="1897">
                  <c:v>6.322999999999998</c:v>
                </c:pt>
                <c:pt idx="1898">
                  <c:v>6.326999999999998</c:v>
                </c:pt>
                <c:pt idx="1899">
                  <c:v>6.33</c:v>
                </c:pt>
                <c:pt idx="1900">
                  <c:v>6.333</c:v>
                </c:pt>
                <c:pt idx="1901">
                  <c:v>6.337</c:v>
                </c:pt>
                <c:pt idx="1902">
                  <c:v>6.34</c:v>
                </c:pt>
                <c:pt idx="1903">
                  <c:v>6.343</c:v>
                </c:pt>
                <c:pt idx="1904">
                  <c:v>6.346999999999999</c:v>
                </c:pt>
                <c:pt idx="1905">
                  <c:v>6.35</c:v>
                </c:pt>
                <c:pt idx="1906">
                  <c:v>6.352999999999998</c:v>
                </c:pt>
                <c:pt idx="1907">
                  <c:v>6.356999999999998</c:v>
                </c:pt>
                <c:pt idx="1908">
                  <c:v>6.359999999999998</c:v>
                </c:pt>
                <c:pt idx="1909">
                  <c:v>6.362999999999998</c:v>
                </c:pt>
                <c:pt idx="1910">
                  <c:v>6.366999999999998</c:v>
                </c:pt>
                <c:pt idx="1911">
                  <c:v>6.37</c:v>
                </c:pt>
                <c:pt idx="1912">
                  <c:v>6.373</c:v>
                </c:pt>
                <c:pt idx="1913">
                  <c:v>6.377</c:v>
                </c:pt>
                <c:pt idx="1914">
                  <c:v>6.38</c:v>
                </c:pt>
                <c:pt idx="1915">
                  <c:v>6.383</c:v>
                </c:pt>
                <c:pt idx="1916">
                  <c:v>6.387</c:v>
                </c:pt>
                <c:pt idx="1917">
                  <c:v>6.39</c:v>
                </c:pt>
                <c:pt idx="1918">
                  <c:v>6.392999999999998</c:v>
                </c:pt>
                <c:pt idx="1919">
                  <c:v>6.396999999999998</c:v>
                </c:pt>
                <c:pt idx="1920">
                  <c:v>6.4</c:v>
                </c:pt>
                <c:pt idx="1921">
                  <c:v>6.403</c:v>
                </c:pt>
                <c:pt idx="1922">
                  <c:v>6.407</c:v>
                </c:pt>
                <c:pt idx="1923">
                  <c:v>6.41</c:v>
                </c:pt>
                <c:pt idx="1924">
                  <c:v>6.413</c:v>
                </c:pt>
                <c:pt idx="1925">
                  <c:v>6.417</c:v>
                </c:pt>
                <c:pt idx="1926">
                  <c:v>6.42</c:v>
                </c:pt>
                <c:pt idx="1927">
                  <c:v>6.423</c:v>
                </c:pt>
                <c:pt idx="1928">
                  <c:v>6.427</c:v>
                </c:pt>
                <c:pt idx="1929">
                  <c:v>6.43</c:v>
                </c:pt>
                <c:pt idx="1930">
                  <c:v>6.433</c:v>
                </c:pt>
                <c:pt idx="1931">
                  <c:v>6.437</c:v>
                </c:pt>
                <c:pt idx="1932">
                  <c:v>6.44</c:v>
                </c:pt>
                <c:pt idx="1933">
                  <c:v>6.443</c:v>
                </c:pt>
                <c:pt idx="1934">
                  <c:v>6.447</c:v>
                </c:pt>
                <c:pt idx="1935">
                  <c:v>6.45</c:v>
                </c:pt>
                <c:pt idx="1936">
                  <c:v>6.453</c:v>
                </c:pt>
                <c:pt idx="1937">
                  <c:v>6.457</c:v>
                </c:pt>
                <c:pt idx="1938">
                  <c:v>6.46</c:v>
                </c:pt>
                <c:pt idx="1939">
                  <c:v>6.463</c:v>
                </c:pt>
                <c:pt idx="1940">
                  <c:v>6.467</c:v>
                </c:pt>
                <c:pt idx="1941">
                  <c:v>6.47</c:v>
                </c:pt>
                <c:pt idx="1942">
                  <c:v>6.473</c:v>
                </c:pt>
                <c:pt idx="1943">
                  <c:v>6.477</c:v>
                </c:pt>
                <c:pt idx="1944">
                  <c:v>6.48</c:v>
                </c:pt>
                <c:pt idx="1945">
                  <c:v>6.483</c:v>
                </c:pt>
                <c:pt idx="1946">
                  <c:v>6.487</c:v>
                </c:pt>
                <c:pt idx="1947">
                  <c:v>6.49</c:v>
                </c:pt>
                <c:pt idx="1948">
                  <c:v>6.493</c:v>
                </c:pt>
                <c:pt idx="1949">
                  <c:v>6.497</c:v>
                </c:pt>
                <c:pt idx="1950">
                  <c:v>6.5</c:v>
                </c:pt>
                <c:pt idx="1951">
                  <c:v>6.503</c:v>
                </c:pt>
                <c:pt idx="1952">
                  <c:v>6.507</c:v>
                </c:pt>
                <c:pt idx="1953">
                  <c:v>6.51</c:v>
                </c:pt>
                <c:pt idx="1954">
                  <c:v>6.512999999999998</c:v>
                </c:pt>
                <c:pt idx="1955">
                  <c:v>6.516999999999999</c:v>
                </c:pt>
                <c:pt idx="1956">
                  <c:v>6.52</c:v>
                </c:pt>
                <c:pt idx="1957">
                  <c:v>6.522999999999998</c:v>
                </c:pt>
                <c:pt idx="1958">
                  <c:v>6.526999999999998</c:v>
                </c:pt>
                <c:pt idx="1959">
                  <c:v>6.53</c:v>
                </c:pt>
                <c:pt idx="1960">
                  <c:v>6.533</c:v>
                </c:pt>
                <c:pt idx="1961">
                  <c:v>6.537</c:v>
                </c:pt>
                <c:pt idx="1962">
                  <c:v>6.54</c:v>
                </c:pt>
                <c:pt idx="1963">
                  <c:v>6.543</c:v>
                </c:pt>
                <c:pt idx="1964">
                  <c:v>6.547</c:v>
                </c:pt>
                <c:pt idx="1965">
                  <c:v>6.55</c:v>
                </c:pt>
                <c:pt idx="1966">
                  <c:v>6.552999999999998</c:v>
                </c:pt>
                <c:pt idx="1967">
                  <c:v>6.556999999999999</c:v>
                </c:pt>
                <c:pt idx="1968">
                  <c:v>6.56</c:v>
                </c:pt>
                <c:pt idx="1969">
                  <c:v>6.562999999999998</c:v>
                </c:pt>
                <c:pt idx="1970">
                  <c:v>6.566999999999998</c:v>
                </c:pt>
                <c:pt idx="1971">
                  <c:v>6.57</c:v>
                </c:pt>
                <c:pt idx="1972">
                  <c:v>6.573</c:v>
                </c:pt>
                <c:pt idx="1973">
                  <c:v>6.577</c:v>
                </c:pt>
                <c:pt idx="1974">
                  <c:v>6.58</c:v>
                </c:pt>
                <c:pt idx="1975">
                  <c:v>6.583</c:v>
                </c:pt>
                <c:pt idx="1976">
                  <c:v>6.587</c:v>
                </c:pt>
                <c:pt idx="1977">
                  <c:v>6.59</c:v>
                </c:pt>
                <c:pt idx="1978">
                  <c:v>6.593</c:v>
                </c:pt>
                <c:pt idx="1979">
                  <c:v>6.597</c:v>
                </c:pt>
                <c:pt idx="1980">
                  <c:v>6.6</c:v>
                </c:pt>
                <c:pt idx="1981">
                  <c:v>6.602999999999998</c:v>
                </c:pt>
                <c:pt idx="1982">
                  <c:v>6.606999999999998</c:v>
                </c:pt>
                <c:pt idx="1983">
                  <c:v>6.609999999999998</c:v>
                </c:pt>
                <c:pt idx="1984">
                  <c:v>6.612999999999998</c:v>
                </c:pt>
                <c:pt idx="1985">
                  <c:v>6.616999999999998</c:v>
                </c:pt>
                <c:pt idx="1986">
                  <c:v>6.619999999999998</c:v>
                </c:pt>
                <c:pt idx="1987">
                  <c:v>6.622999999999997</c:v>
                </c:pt>
                <c:pt idx="1988">
                  <c:v>6.626999999999998</c:v>
                </c:pt>
                <c:pt idx="1989">
                  <c:v>6.63</c:v>
                </c:pt>
                <c:pt idx="1990">
                  <c:v>6.633</c:v>
                </c:pt>
                <c:pt idx="1991">
                  <c:v>6.636999999999999</c:v>
                </c:pt>
                <c:pt idx="1992">
                  <c:v>6.64</c:v>
                </c:pt>
                <c:pt idx="1993">
                  <c:v>6.642999999999998</c:v>
                </c:pt>
                <c:pt idx="1994">
                  <c:v>6.646999999999998</c:v>
                </c:pt>
                <c:pt idx="1995">
                  <c:v>6.649999999999998</c:v>
                </c:pt>
                <c:pt idx="1996">
                  <c:v>6.652999999999998</c:v>
                </c:pt>
                <c:pt idx="1997">
                  <c:v>6.656999999999998</c:v>
                </c:pt>
                <c:pt idx="1998">
                  <c:v>6.659999999999998</c:v>
                </c:pt>
                <c:pt idx="1999">
                  <c:v>6.662999999999997</c:v>
                </c:pt>
                <c:pt idx="2000">
                  <c:v>6.666999999999998</c:v>
                </c:pt>
                <c:pt idx="2001">
                  <c:v>6.67</c:v>
                </c:pt>
                <c:pt idx="2002">
                  <c:v>6.673</c:v>
                </c:pt>
                <c:pt idx="2003">
                  <c:v>6.677</c:v>
                </c:pt>
                <c:pt idx="2004">
                  <c:v>6.68</c:v>
                </c:pt>
                <c:pt idx="2005">
                  <c:v>6.682999999999998</c:v>
                </c:pt>
                <c:pt idx="2006">
                  <c:v>6.686999999999998</c:v>
                </c:pt>
                <c:pt idx="2007">
                  <c:v>6.689999999999999</c:v>
                </c:pt>
                <c:pt idx="2008">
                  <c:v>6.692999999999998</c:v>
                </c:pt>
                <c:pt idx="2009">
                  <c:v>6.696999999999998</c:v>
                </c:pt>
                <c:pt idx="2010">
                  <c:v>6.7</c:v>
                </c:pt>
                <c:pt idx="2011">
                  <c:v>6.703</c:v>
                </c:pt>
                <c:pt idx="2012">
                  <c:v>6.707</c:v>
                </c:pt>
                <c:pt idx="2013">
                  <c:v>6.71</c:v>
                </c:pt>
                <c:pt idx="2014">
                  <c:v>6.713</c:v>
                </c:pt>
                <c:pt idx="2015">
                  <c:v>6.717</c:v>
                </c:pt>
                <c:pt idx="2016">
                  <c:v>6.72</c:v>
                </c:pt>
                <c:pt idx="2017">
                  <c:v>6.722999999999998</c:v>
                </c:pt>
                <c:pt idx="2018">
                  <c:v>6.726999999999998</c:v>
                </c:pt>
                <c:pt idx="2019">
                  <c:v>6.73</c:v>
                </c:pt>
                <c:pt idx="2020">
                  <c:v>6.733</c:v>
                </c:pt>
                <c:pt idx="2021">
                  <c:v>6.737</c:v>
                </c:pt>
                <c:pt idx="2022">
                  <c:v>6.74</c:v>
                </c:pt>
                <c:pt idx="2023">
                  <c:v>6.743</c:v>
                </c:pt>
                <c:pt idx="2024">
                  <c:v>6.747</c:v>
                </c:pt>
                <c:pt idx="2025">
                  <c:v>6.75</c:v>
                </c:pt>
                <c:pt idx="2026">
                  <c:v>6.753</c:v>
                </c:pt>
                <c:pt idx="2027">
                  <c:v>6.757</c:v>
                </c:pt>
                <c:pt idx="2028">
                  <c:v>6.76</c:v>
                </c:pt>
                <c:pt idx="2029">
                  <c:v>6.762999999999998</c:v>
                </c:pt>
                <c:pt idx="2030">
                  <c:v>6.766999999999998</c:v>
                </c:pt>
                <c:pt idx="2031">
                  <c:v>6.77</c:v>
                </c:pt>
                <c:pt idx="2032">
                  <c:v>6.773</c:v>
                </c:pt>
                <c:pt idx="2033">
                  <c:v>6.777</c:v>
                </c:pt>
                <c:pt idx="2034">
                  <c:v>6.78</c:v>
                </c:pt>
                <c:pt idx="2035">
                  <c:v>6.783</c:v>
                </c:pt>
                <c:pt idx="2036">
                  <c:v>6.787</c:v>
                </c:pt>
                <c:pt idx="2037">
                  <c:v>6.79</c:v>
                </c:pt>
                <c:pt idx="2038">
                  <c:v>6.793</c:v>
                </c:pt>
                <c:pt idx="2039">
                  <c:v>6.797</c:v>
                </c:pt>
                <c:pt idx="2040">
                  <c:v>6.8</c:v>
                </c:pt>
                <c:pt idx="2041">
                  <c:v>6.802999999999998</c:v>
                </c:pt>
                <c:pt idx="2042">
                  <c:v>6.806999999999999</c:v>
                </c:pt>
                <c:pt idx="2043">
                  <c:v>6.81</c:v>
                </c:pt>
                <c:pt idx="2044">
                  <c:v>6.812999999999998</c:v>
                </c:pt>
                <c:pt idx="2045">
                  <c:v>6.816999999999998</c:v>
                </c:pt>
                <c:pt idx="2046">
                  <c:v>6.819999999999998</c:v>
                </c:pt>
                <c:pt idx="2047">
                  <c:v>6.822999999999998</c:v>
                </c:pt>
                <c:pt idx="2048">
                  <c:v>6.826999999999998</c:v>
                </c:pt>
                <c:pt idx="2049">
                  <c:v>6.83</c:v>
                </c:pt>
                <c:pt idx="2050">
                  <c:v>6.833</c:v>
                </c:pt>
                <c:pt idx="2051">
                  <c:v>6.837</c:v>
                </c:pt>
                <c:pt idx="2052">
                  <c:v>6.84</c:v>
                </c:pt>
                <c:pt idx="2053">
                  <c:v>6.843</c:v>
                </c:pt>
                <c:pt idx="2054">
                  <c:v>6.846999999999999</c:v>
                </c:pt>
                <c:pt idx="2055">
                  <c:v>6.85</c:v>
                </c:pt>
                <c:pt idx="2056">
                  <c:v>6.852999999999998</c:v>
                </c:pt>
                <c:pt idx="2057">
                  <c:v>6.856999999999998</c:v>
                </c:pt>
                <c:pt idx="2058">
                  <c:v>6.859999999999998</c:v>
                </c:pt>
                <c:pt idx="2059">
                  <c:v>6.862999999999998</c:v>
                </c:pt>
                <c:pt idx="2060">
                  <c:v>6.866999999999998</c:v>
                </c:pt>
                <c:pt idx="2061">
                  <c:v>6.87</c:v>
                </c:pt>
                <c:pt idx="2062">
                  <c:v>6.873</c:v>
                </c:pt>
                <c:pt idx="2063">
                  <c:v>6.877</c:v>
                </c:pt>
                <c:pt idx="2064">
                  <c:v>6.88</c:v>
                </c:pt>
                <c:pt idx="2065">
                  <c:v>6.883</c:v>
                </c:pt>
                <c:pt idx="2066">
                  <c:v>6.887</c:v>
                </c:pt>
                <c:pt idx="2067">
                  <c:v>6.89</c:v>
                </c:pt>
                <c:pt idx="2068">
                  <c:v>6.892999999999998</c:v>
                </c:pt>
                <c:pt idx="2069">
                  <c:v>6.896999999999998</c:v>
                </c:pt>
                <c:pt idx="2070">
                  <c:v>6.9</c:v>
                </c:pt>
                <c:pt idx="2071">
                  <c:v>6.903</c:v>
                </c:pt>
                <c:pt idx="2072">
                  <c:v>6.907</c:v>
                </c:pt>
                <c:pt idx="2073">
                  <c:v>6.91</c:v>
                </c:pt>
                <c:pt idx="2074">
                  <c:v>6.913</c:v>
                </c:pt>
                <c:pt idx="2075">
                  <c:v>6.917</c:v>
                </c:pt>
                <c:pt idx="2076">
                  <c:v>6.92</c:v>
                </c:pt>
                <c:pt idx="2077">
                  <c:v>6.923</c:v>
                </c:pt>
                <c:pt idx="2078">
                  <c:v>6.927</c:v>
                </c:pt>
                <c:pt idx="2079">
                  <c:v>6.93</c:v>
                </c:pt>
                <c:pt idx="2080">
                  <c:v>6.933</c:v>
                </c:pt>
                <c:pt idx="2081">
                  <c:v>6.937</c:v>
                </c:pt>
                <c:pt idx="2082">
                  <c:v>6.94</c:v>
                </c:pt>
                <c:pt idx="2083">
                  <c:v>6.943</c:v>
                </c:pt>
                <c:pt idx="2084">
                  <c:v>6.947</c:v>
                </c:pt>
                <c:pt idx="2085">
                  <c:v>6.95</c:v>
                </c:pt>
                <c:pt idx="2086">
                  <c:v>6.953</c:v>
                </c:pt>
                <c:pt idx="2087">
                  <c:v>6.957</c:v>
                </c:pt>
                <c:pt idx="2088">
                  <c:v>6.96</c:v>
                </c:pt>
                <c:pt idx="2089">
                  <c:v>6.963</c:v>
                </c:pt>
                <c:pt idx="2090">
                  <c:v>6.967</c:v>
                </c:pt>
                <c:pt idx="2091">
                  <c:v>6.97</c:v>
                </c:pt>
                <c:pt idx="2092">
                  <c:v>6.973</c:v>
                </c:pt>
                <c:pt idx="2093">
                  <c:v>6.977</c:v>
                </c:pt>
                <c:pt idx="2094">
                  <c:v>6.98</c:v>
                </c:pt>
                <c:pt idx="2095">
                  <c:v>6.983</c:v>
                </c:pt>
                <c:pt idx="2096">
                  <c:v>6.987</c:v>
                </c:pt>
                <c:pt idx="2097">
                  <c:v>6.99</c:v>
                </c:pt>
                <c:pt idx="2098">
                  <c:v>6.993</c:v>
                </c:pt>
                <c:pt idx="2099">
                  <c:v>6.997</c:v>
                </c:pt>
                <c:pt idx="2100">
                  <c:v>7.0</c:v>
                </c:pt>
                <c:pt idx="2101">
                  <c:v>7.003</c:v>
                </c:pt>
                <c:pt idx="2102">
                  <c:v>7.007</c:v>
                </c:pt>
                <c:pt idx="2103">
                  <c:v>7.01</c:v>
                </c:pt>
                <c:pt idx="2104">
                  <c:v>7.012999999999998</c:v>
                </c:pt>
                <c:pt idx="2105">
                  <c:v>7.016999999999999</c:v>
                </c:pt>
                <c:pt idx="2106">
                  <c:v>7.02</c:v>
                </c:pt>
                <c:pt idx="2107">
                  <c:v>7.022999999999998</c:v>
                </c:pt>
                <c:pt idx="2108">
                  <c:v>7.026999999999998</c:v>
                </c:pt>
                <c:pt idx="2109">
                  <c:v>7.03</c:v>
                </c:pt>
                <c:pt idx="2110">
                  <c:v>7.033</c:v>
                </c:pt>
                <c:pt idx="2111">
                  <c:v>7.037</c:v>
                </c:pt>
                <c:pt idx="2112">
                  <c:v>7.04</c:v>
                </c:pt>
                <c:pt idx="2113">
                  <c:v>7.043</c:v>
                </c:pt>
                <c:pt idx="2114">
                  <c:v>7.047</c:v>
                </c:pt>
                <c:pt idx="2115">
                  <c:v>7.05</c:v>
                </c:pt>
                <c:pt idx="2116">
                  <c:v>7.052999999999998</c:v>
                </c:pt>
                <c:pt idx="2117">
                  <c:v>7.056999999999999</c:v>
                </c:pt>
                <c:pt idx="2118">
                  <c:v>7.06</c:v>
                </c:pt>
                <c:pt idx="2119">
                  <c:v>7.062999999999998</c:v>
                </c:pt>
                <c:pt idx="2120">
                  <c:v>7.066999999999998</c:v>
                </c:pt>
                <c:pt idx="2121">
                  <c:v>7.07</c:v>
                </c:pt>
                <c:pt idx="2122">
                  <c:v>7.073</c:v>
                </c:pt>
                <c:pt idx="2123">
                  <c:v>7.077</c:v>
                </c:pt>
                <c:pt idx="2124">
                  <c:v>7.08</c:v>
                </c:pt>
                <c:pt idx="2125">
                  <c:v>7.083</c:v>
                </c:pt>
                <c:pt idx="2126">
                  <c:v>7.087</c:v>
                </c:pt>
                <c:pt idx="2127">
                  <c:v>7.09</c:v>
                </c:pt>
                <c:pt idx="2128">
                  <c:v>7.093</c:v>
                </c:pt>
                <c:pt idx="2129">
                  <c:v>7.097</c:v>
                </c:pt>
                <c:pt idx="2130">
                  <c:v>7.1</c:v>
                </c:pt>
                <c:pt idx="2131">
                  <c:v>7.102999999999998</c:v>
                </c:pt>
                <c:pt idx="2132">
                  <c:v>7.106999999999998</c:v>
                </c:pt>
                <c:pt idx="2133">
                  <c:v>7.109999999999999</c:v>
                </c:pt>
                <c:pt idx="2134">
                  <c:v>7.113</c:v>
                </c:pt>
                <c:pt idx="2135">
                  <c:v>7.116999999999998</c:v>
                </c:pt>
                <c:pt idx="2136">
                  <c:v>7.119999999999998</c:v>
                </c:pt>
                <c:pt idx="2137">
                  <c:v>7.122999999999998</c:v>
                </c:pt>
                <c:pt idx="2138">
                  <c:v>7.126999999999998</c:v>
                </c:pt>
                <c:pt idx="2139">
                  <c:v>7.13</c:v>
                </c:pt>
                <c:pt idx="2140">
                  <c:v>7.133</c:v>
                </c:pt>
                <c:pt idx="2141">
                  <c:v>7.137</c:v>
                </c:pt>
                <c:pt idx="2142">
                  <c:v>7.14</c:v>
                </c:pt>
                <c:pt idx="2143">
                  <c:v>7.142999999999998</c:v>
                </c:pt>
                <c:pt idx="2144">
                  <c:v>7.146999999999998</c:v>
                </c:pt>
                <c:pt idx="2145">
                  <c:v>7.149999999999999</c:v>
                </c:pt>
                <c:pt idx="2146">
                  <c:v>7.152999999999998</c:v>
                </c:pt>
                <c:pt idx="2147">
                  <c:v>7.156999999999998</c:v>
                </c:pt>
                <c:pt idx="2148">
                  <c:v>7.159999999999998</c:v>
                </c:pt>
                <c:pt idx="2149">
                  <c:v>7.162999999999998</c:v>
                </c:pt>
                <c:pt idx="2150">
                  <c:v>7.166999999999998</c:v>
                </c:pt>
                <c:pt idx="2151">
                  <c:v>7.17</c:v>
                </c:pt>
                <c:pt idx="2152">
                  <c:v>7.173</c:v>
                </c:pt>
                <c:pt idx="2153">
                  <c:v>7.177</c:v>
                </c:pt>
                <c:pt idx="2154">
                  <c:v>7.18</c:v>
                </c:pt>
                <c:pt idx="2155">
                  <c:v>7.182999999999998</c:v>
                </c:pt>
                <c:pt idx="2156">
                  <c:v>7.186999999999998</c:v>
                </c:pt>
                <c:pt idx="2157">
                  <c:v>7.189999999999999</c:v>
                </c:pt>
                <c:pt idx="2158">
                  <c:v>7.192999999999998</c:v>
                </c:pt>
                <c:pt idx="2159">
                  <c:v>7.196999999999998</c:v>
                </c:pt>
                <c:pt idx="2160">
                  <c:v>7.2</c:v>
                </c:pt>
                <c:pt idx="2161">
                  <c:v>7.203</c:v>
                </c:pt>
                <c:pt idx="2162">
                  <c:v>7.207</c:v>
                </c:pt>
                <c:pt idx="2163">
                  <c:v>7.21</c:v>
                </c:pt>
                <c:pt idx="2164">
                  <c:v>7.213</c:v>
                </c:pt>
                <c:pt idx="2165">
                  <c:v>7.217</c:v>
                </c:pt>
                <c:pt idx="2166">
                  <c:v>7.22</c:v>
                </c:pt>
                <c:pt idx="2167">
                  <c:v>7.222999999999998</c:v>
                </c:pt>
                <c:pt idx="2168">
                  <c:v>7.226999999999999</c:v>
                </c:pt>
                <c:pt idx="2169">
                  <c:v>7.23</c:v>
                </c:pt>
                <c:pt idx="2170">
                  <c:v>7.233</c:v>
                </c:pt>
                <c:pt idx="2171">
                  <c:v>7.237</c:v>
                </c:pt>
                <c:pt idx="2172">
                  <c:v>7.24</c:v>
                </c:pt>
                <c:pt idx="2173">
                  <c:v>7.243</c:v>
                </c:pt>
                <c:pt idx="2174">
                  <c:v>7.247</c:v>
                </c:pt>
                <c:pt idx="2175">
                  <c:v>7.25</c:v>
                </c:pt>
                <c:pt idx="2176">
                  <c:v>7.253</c:v>
                </c:pt>
                <c:pt idx="2177">
                  <c:v>7.257</c:v>
                </c:pt>
                <c:pt idx="2178">
                  <c:v>7.26</c:v>
                </c:pt>
                <c:pt idx="2179">
                  <c:v>7.262999999999998</c:v>
                </c:pt>
                <c:pt idx="2180">
                  <c:v>7.266999999999999</c:v>
                </c:pt>
                <c:pt idx="2181">
                  <c:v>7.27</c:v>
                </c:pt>
                <c:pt idx="2182">
                  <c:v>7.273</c:v>
                </c:pt>
                <c:pt idx="2183">
                  <c:v>7.277</c:v>
                </c:pt>
                <c:pt idx="2184">
                  <c:v>7.28</c:v>
                </c:pt>
                <c:pt idx="2185">
                  <c:v>7.283</c:v>
                </c:pt>
                <c:pt idx="2186">
                  <c:v>7.287</c:v>
                </c:pt>
                <c:pt idx="2187">
                  <c:v>7.29</c:v>
                </c:pt>
                <c:pt idx="2188">
                  <c:v>7.293</c:v>
                </c:pt>
                <c:pt idx="2189">
                  <c:v>7.297</c:v>
                </c:pt>
                <c:pt idx="2190">
                  <c:v>7.3</c:v>
                </c:pt>
                <c:pt idx="2191">
                  <c:v>7.302999999999998</c:v>
                </c:pt>
                <c:pt idx="2192">
                  <c:v>7.306999999999999</c:v>
                </c:pt>
                <c:pt idx="2193">
                  <c:v>7.31</c:v>
                </c:pt>
                <c:pt idx="2194">
                  <c:v>7.312999999999998</c:v>
                </c:pt>
                <c:pt idx="2195">
                  <c:v>7.316999999999998</c:v>
                </c:pt>
                <c:pt idx="2196">
                  <c:v>7.319999999999998</c:v>
                </c:pt>
                <c:pt idx="2197">
                  <c:v>7.322999999999998</c:v>
                </c:pt>
                <c:pt idx="2198">
                  <c:v>7.326999999999998</c:v>
                </c:pt>
                <c:pt idx="2199">
                  <c:v>7.33</c:v>
                </c:pt>
                <c:pt idx="2200">
                  <c:v>7.333</c:v>
                </c:pt>
                <c:pt idx="2201">
                  <c:v>7.337</c:v>
                </c:pt>
                <c:pt idx="2202">
                  <c:v>7.34</c:v>
                </c:pt>
                <c:pt idx="2203">
                  <c:v>7.343</c:v>
                </c:pt>
                <c:pt idx="2204">
                  <c:v>7.346999999999999</c:v>
                </c:pt>
                <c:pt idx="2205">
                  <c:v>7.35</c:v>
                </c:pt>
                <c:pt idx="2206">
                  <c:v>7.352999999999998</c:v>
                </c:pt>
                <c:pt idx="2207">
                  <c:v>7.356999999999998</c:v>
                </c:pt>
                <c:pt idx="2208">
                  <c:v>7.359999999999998</c:v>
                </c:pt>
                <c:pt idx="2209">
                  <c:v>7.362999999999998</c:v>
                </c:pt>
                <c:pt idx="2210">
                  <c:v>7.366999999999998</c:v>
                </c:pt>
                <c:pt idx="2211">
                  <c:v>7.37</c:v>
                </c:pt>
                <c:pt idx="2212">
                  <c:v>7.373</c:v>
                </c:pt>
                <c:pt idx="2213">
                  <c:v>7.377</c:v>
                </c:pt>
                <c:pt idx="2214">
                  <c:v>7.38</c:v>
                </c:pt>
                <c:pt idx="2215">
                  <c:v>7.383</c:v>
                </c:pt>
                <c:pt idx="2216">
                  <c:v>7.387</c:v>
                </c:pt>
                <c:pt idx="2217">
                  <c:v>7.39</c:v>
                </c:pt>
                <c:pt idx="2218">
                  <c:v>7.392999999999998</c:v>
                </c:pt>
                <c:pt idx="2219">
                  <c:v>7.396999999999998</c:v>
                </c:pt>
                <c:pt idx="2220">
                  <c:v>7.4</c:v>
                </c:pt>
                <c:pt idx="2221">
                  <c:v>7.403</c:v>
                </c:pt>
                <c:pt idx="2222">
                  <c:v>7.407</c:v>
                </c:pt>
                <c:pt idx="2223">
                  <c:v>7.41</c:v>
                </c:pt>
                <c:pt idx="2224">
                  <c:v>7.413</c:v>
                </c:pt>
                <c:pt idx="2225">
                  <c:v>7.417</c:v>
                </c:pt>
                <c:pt idx="2226">
                  <c:v>7.42</c:v>
                </c:pt>
                <c:pt idx="2227">
                  <c:v>7.423</c:v>
                </c:pt>
                <c:pt idx="2228">
                  <c:v>7.427</c:v>
                </c:pt>
                <c:pt idx="2229">
                  <c:v>7.43</c:v>
                </c:pt>
                <c:pt idx="2230">
                  <c:v>7.433</c:v>
                </c:pt>
                <c:pt idx="2231">
                  <c:v>7.437</c:v>
                </c:pt>
                <c:pt idx="2232">
                  <c:v>7.44</c:v>
                </c:pt>
                <c:pt idx="2233">
                  <c:v>7.443</c:v>
                </c:pt>
                <c:pt idx="2234">
                  <c:v>7.447</c:v>
                </c:pt>
                <c:pt idx="2235">
                  <c:v>7.45</c:v>
                </c:pt>
                <c:pt idx="2236">
                  <c:v>7.453</c:v>
                </c:pt>
                <c:pt idx="2237">
                  <c:v>7.457</c:v>
                </c:pt>
                <c:pt idx="2238">
                  <c:v>7.46</c:v>
                </c:pt>
                <c:pt idx="2239">
                  <c:v>7.463</c:v>
                </c:pt>
                <c:pt idx="2240">
                  <c:v>7.467</c:v>
                </c:pt>
                <c:pt idx="2241">
                  <c:v>7.47</c:v>
                </c:pt>
                <c:pt idx="2242">
                  <c:v>7.473</c:v>
                </c:pt>
                <c:pt idx="2243">
                  <c:v>7.477</c:v>
                </c:pt>
                <c:pt idx="2244">
                  <c:v>7.48</c:v>
                </c:pt>
                <c:pt idx="2245">
                  <c:v>7.483</c:v>
                </c:pt>
                <c:pt idx="2246">
                  <c:v>7.487</c:v>
                </c:pt>
                <c:pt idx="2247">
                  <c:v>7.49</c:v>
                </c:pt>
                <c:pt idx="2248">
                  <c:v>7.493</c:v>
                </c:pt>
                <c:pt idx="2249">
                  <c:v>7.497</c:v>
                </c:pt>
                <c:pt idx="2250">
                  <c:v>7.5</c:v>
                </c:pt>
                <c:pt idx="2251">
                  <c:v>7.503</c:v>
                </c:pt>
                <c:pt idx="2252">
                  <c:v>7.507</c:v>
                </c:pt>
                <c:pt idx="2253">
                  <c:v>7.51</c:v>
                </c:pt>
                <c:pt idx="2254">
                  <c:v>7.512999999999998</c:v>
                </c:pt>
                <c:pt idx="2255">
                  <c:v>7.516999999999999</c:v>
                </c:pt>
                <c:pt idx="2256">
                  <c:v>7.52</c:v>
                </c:pt>
                <c:pt idx="2257">
                  <c:v>7.522999999999998</c:v>
                </c:pt>
                <c:pt idx="2258">
                  <c:v>7.526999999999998</c:v>
                </c:pt>
                <c:pt idx="2259">
                  <c:v>7.53</c:v>
                </c:pt>
                <c:pt idx="2260">
                  <c:v>7.533</c:v>
                </c:pt>
                <c:pt idx="2261">
                  <c:v>7.537</c:v>
                </c:pt>
                <c:pt idx="2262">
                  <c:v>7.54</c:v>
                </c:pt>
                <c:pt idx="2263">
                  <c:v>7.543</c:v>
                </c:pt>
                <c:pt idx="2264">
                  <c:v>7.547</c:v>
                </c:pt>
                <c:pt idx="2265">
                  <c:v>7.55</c:v>
                </c:pt>
                <c:pt idx="2266">
                  <c:v>7.552999999999998</c:v>
                </c:pt>
                <c:pt idx="2267">
                  <c:v>7.556999999999999</c:v>
                </c:pt>
                <c:pt idx="2268">
                  <c:v>7.56</c:v>
                </c:pt>
                <c:pt idx="2269">
                  <c:v>7.562999999999998</c:v>
                </c:pt>
                <c:pt idx="2270">
                  <c:v>7.566999999999998</c:v>
                </c:pt>
                <c:pt idx="2271">
                  <c:v>7.57</c:v>
                </c:pt>
                <c:pt idx="2272">
                  <c:v>7.573</c:v>
                </c:pt>
                <c:pt idx="2273">
                  <c:v>7.577</c:v>
                </c:pt>
                <c:pt idx="2274">
                  <c:v>7.58</c:v>
                </c:pt>
                <c:pt idx="2275">
                  <c:v>7.583</c:v>
                </c:pt>
                <c:pt idx="2276">
                  <c:v>7.587</c:v>
                </c:pt>
                <c:pt idx="2277">
                  <c:v>7.59</c:v>
                </c:pt>
                <c:pt idx="2278">
                  <c:v>7.593</c:v>
                </c:pt>
                <c:pt idx="2279">
                  <c:v>7.597</c:v>
                </c:pt>
                <c:pt idx="2280">
                  <c:v>7.6</c:v>
                </c:pt>
                <c:pt idx="2281">
                  <c:v>7.602999999999998</c:v>
                </c:pt>
                <c:pt idx="2282">
                  <c:v>7.606999999999998</c:v>
                </c:pt>
                <c:pt idx="2283">
                  <c:v>7.609999999999998</c:v>
                </c:pt>
                <c:pt idx="2284">
                  <c:v>7.612999999999998</c:v>
                </c:pt>
                <c:pt idx="2285">
                  <c:v>7.616999999999998</c:v>
                </c:pt>
                <c:pt idx="2286">
                  <c:v>7.619999999999998</c:v>
                </c:pt>
                <c:pt idx="2287">
                  <c:v>7.622999999999997</c:v>
                </c:pt>
                <c:pt idx="2288">
                  <c:v>7.626999999999998</c:v>
                </c:pt>
                <c:pt idx="2289">
                  <c:v>7.63</c:v>
                </c:pt>
                <c:pt idx="2290">
                  <c:v>7.633</c:v>
                </c:pt>
                <c:pt idx="2291">
                  <c:v>7.636999999999999</c:v>
                </c:pt>
                <c:pt idx="2292">
                  <c:v>7.64</c:v>
                </c:pt>
                <c:pt idx="2293">
                  <c:v>7.642999999999998</c:v>
                </c:pt>
                <c:pt idx="2294">
                  <c:v>7.646999999999998</c:v>
                </c:pt>
                <c:pt idx="2295">
                  <c:v>7.649999999999998</c:v>
                </c:pt>
                <c:pt idx="2296">
                  <c:v>7.652999999999998</c:v>
                </c:pt>
                <c:pt idx="2297">
                  <c:v>7.656999999999998</c:v>
                </c:pt>
                <c:pt idx="2298">
                  <c:v>7.659999999999998</c:v>
                </c:pt>
                <c:pt idx="2299">
                  <c:v>7.662999999999997</c:v>
                </c:pt>
                <c:pt idx="2300">
                  <c:v>7.666999999999998</c:v>
                </c:pt>
                <c:pt idx="2301">
                  <c:v>7.67</c:v>
                </c:pt>
                <c:pt idx="2302">
                  <c:v>7.673</c:v>
                </c:pt>
                <c:pt idx="2303">
                  <c:v>7.677</c:v>
                </c:pt>
                <c:pt idx="2304">
                  <c:v>7.68</c:v>
                </c:pt>
                <c:pt idx="2305">
                  <c:v>7.682999999999998</c:v>
                </c:pt>
                <c:pt idx="2306">
                  <c:v>7.686999999999998</c:v>
                </c:pt>
                <c:pt idx="2307">
                  <c:v>7.689999999999999</c:v>
                </c:pt>
                <c:pt idx="2308">
                  <c:v>7.692999999999998</c:v>
                </c:pt>
                <c:pt idx="2309">
                  <c:v>7.696999999999998</c:v>
                </c:pt>
                <c:pt idx="2310">
                  <c:v>7.7</c:v>
                </c:pt>
                <c:pt idx="2311">
                  <c:v>7.703</c:v>
                </c:pt>
                <c:pt idx="2312">
                  <c:v>7.707</c:v>
                </c:pt>
                <c:pt idx="2313">
                  <c:v>7.71</c:v>
                </c:pt>
                <c:pt idx="2314">
                  <c:v>7.713</c:v>
                </c:pt>
                <c:pt idx="2315">
                  <c:v>7.717</c:v>
                </c:pt>
                <c:pt idx="2316">
                  <c:v>7.72</c:v>
                </c:pt>
                <c:pt idx="2317">
                  <c:v>7.722999999999998</c:v>
                </c:pt>
                <c:pt idx="2318">
                  <c:v>7.726999999999998</c:v>
                </c:pt>
                <c:pt idx="2319">
                  <c:v>7.73</c:v>
                </c:pt>
                <c:pt idx="2320">
                  <c:v>7.733</c:v>
                </c:pt>
                <c:pt idx="2321">
                  <c:v>7.737</c:v>
                </c:pt>
                <c:pt idx="2322">
                  <c:v>7.74</c:v>
                </c:pt>
                <c:pt idx="2323">
                  <c:v>7.743</c:v>
                </c:pt>
                <c:pt idx="2324">
                  <c:v>7.747</c:v>
                </c:pt>
                <c:pt idx="2325">
                  <c:v>7.75</c:v>
                </c:pt>
                <c:pt idx="2326">
                  <c:v>7.753</c:v>
                </c:pt>
                <c:pt idx="2327">
                  <c:v>7.757</c:v>
                </c:pt>
                <c:pt idx="2328">
                  <c:v>7.76</c:v>
                </c:pt>
                <c:pt idx="2329">
                  <c:v>7.762999999999998</c:v>
                </c:pt>
                <c:pt idx="2330">
                  <c:v>7.766999999999998</c:v>
                </c:pt>
                <c:pt idx="2331">
                  <c:v>7.77</c:v>
                </c:pt>
                <c:pt idx="2332">
                  <c:v>7.773</c:v>
                </c:pt>
                <c:pt idx="2333">
                  <c:v>7.777</c:v>
                </c:pt>
                <c:pt idx="2334">
                  <c:v>7.78</c:v>
                </c:pt>
                <c:pt idx="2335">
                  <c:v>7.783</c:v>
                </c:pt>
                <c:pt idx="2336">
                  <c:v>7.787</c:v>
                </c:pt>
                <c:pt idx="2337">
                  <c:v>7.79</c:v>
                </c:pt>
                <c:pt idx="2338">
                  <c:v>7.793</c:v>
                </c:pt>
                <c:pt idx="2339">
                  <c:v>7.797</c:v>
                </c:pt>
                <c:pt idx="2340">
                  <c:v>7.8</c:v>
                </c:pt>
                <c:pt idx="2341">
                  <c:v>7.802999999999998</c:v>
                </c:pt>
                <c:pt idx="2342">
                  <c:v>7.806999999999999</c:v>
                </c:pt>
                <c:pt idx="2343">
                  <c:v>7.81</c:v>
                </c:pt>
                <c:pt idx="2344">
                  <c:v>7.812999999999998</c:v>
                </c:pt>
                <c:pt idx="2345">
                  <c:v>7.816999999999998</c:v>
                </c:pt>
                <c:pt idx="2346">
                  <c:v>7.819999999999998</c:v>
                </c:pt>
                <c:pt idx="2347">
                  <c:v>7.822999999999998</c:v>
                </c:pt>
                <c:pt idx="2348">
                  <c:v>7.826999999999998</c:v>
                </c:pt>
                <c:pt idx="2349">
                  <c:v>7.83</c:v>
                </c:pt>
                <c:pt idx="2350">
                  <c:v>7.833</c:v>
                </c:pt>
                <c:pt idx="2351">
                  <c:v>7.837</c:v>
                </c:pt>
                <c:pt idx="2352">
                  <c:v>7.84</c:v>
                </c:pt>
                <c:pt idx="2353">
                  <c:v>7.843</c:v>
                </c:pt>
                <c:pt idx="2354">
                  <c:v>7.846999999999999</c:v>
                </c:pt>
                <c:pt idx="2355">
                  <c:v>7.85</c:v>
                </c:pt>
                <c:pt idx="2356">
                  <c:v>7.852999999999998</c:v>
                </c:pt>
                <c:pt idx="2357">
                  <c:v>7.856999999999998</c:v>
                </c:pt>
                <c:pt idx="2358">
                  <c:v>7.859999999999998</c:v>
                </c:pt>
                <c:pt idx="2359">
                  <c:v>7.862999999999998</c:v>
                </c:pt>
                <c:pt idx="2360">
                  <c:v>7.866999999999998</c:v>
                </c:pt>
                <c:pt idx="2361">
                  <c:v>7.87</c:v>
                </c:pt>
                <c:pt idx="2362">
                  <c:v>7.873</c:v>
                </c:pt>
                <c:pt idx="2363">
                  <c:v>7.877</c:v>
                </c:pt>
                <c:pt idx="2364">
                  <c:v>7.88</c:v>
                </c:pt>
                <c:pt idx="2365">
                  <c:v>7.883</c:v>
                </c:pt>
                <c:pt idx="2366">
                  <c:v>7.887</c:v>
                </c:pt>
                <c:pt idx="2367">
                  <c:v>7.89</c:v>
                </c:pt>
                <c:pt idx="2368">
                  <c:v>7.892999999999998</c:v>
                </c:pt>
                <c:pt idx="2369">
                  <c:v>7.896999999999998</c:v>
                </c:pt>
                <c:pt idx="2370">
                  <c:v>7.9</c:v>
                </c:pt>
                <c:pt idx="2371">
                  <c:v>7.903</c:v>
                </c:pt>
                <c:pt idx="2372">
                  <c:v>7.907</c:v>
                </c:pt>
                <c:pt idx="2373">
                  <c:v>7.91</c:v>
                </c:pt>
                <c:pt idx="2374">
                  <c:v>7.913</c:v>
                </c:pt>
                <c:pt idx="2375">
                  <c:v>7.917</c:v>
                </c:pt>
                <c:pt idx="2376">
                  <c:v>7.92</c:v>
                </c:pt>
                <c:pt idx="2377">
                  <c:v>7.923</c:v>
                </c:pt>
                <c:pt idx="2378">
                  <c:v>7.927</c:v>
                </c:pt>
                <c:pt idx="2379">
                  <c:v>7.93</c:v>
                </c:pt>
                <c:pt idx="2380">
                  <c:v>7.933</c:v>
                </c:pt>
                <c:pt idx="2381">
                  <c:v>7.937</c:v>
                </c:pt>
                <c:pt idx="2382">
                  <c:v>7.94</c:v>
                </c:pt>
                <c:pt idx="2383">
                  <c:v>7.943</c:v>
                </c:pt>
                <c:pt idx="2384">
                  <c:v>7.947</c:v>
                </c:pt>
                <c:pt idx="2385">
                  <c:v>7.95</c:v>
                </c:pt>
                <c:pt idx="2386">
                  <c:v>7.953</c:v>
                </c:pt>
                <c:pt idx="2387">
                  <c:v>7.957</c:v>
                </c:pt>
                <c:pt idx="2388">
                  <c:v>7.96</c:v>
                </c:pt>
                <c:pt idx="2389">
                  <c:v>7.963</c:v>
                </c:pt>
                <c:pt idx="2390">
                  <c:v>7.967</c:v>
                </c:pt>
                <c:pt idx="2391">
                  <c:v>7.97</c:v>
                </c:pt>
                <c:pt idx="2392">
                  <c:v>7.973</c:v>
                </c:pt>
                <c:pt idx="2393">
                  <c:v>7.977</c:v>
                </c:pt>
                <c:pt idx="2394">
                  <c:v>7.98</c:v>
                </c:pt>
                <c:pt idx="2395">
                  <c:v>7.983</c:v>
                </c:pt>
                <c:pt idx="2396">
                  <c:v>7.987</c:v>
                </c:pt>
                <c:pt idx="2397">
                  <c:v>7.99</c:v>
                </c:pt>
                <c:pt idx="2398">
                  <c:v>7.993</c:v>
                </c:pt>
                <c:pt idx="2399">
                  <c:v>7.997</c:v>
                </c:pt>
                <c:pt idx="2400">
                  <c:v>8.0</c:v>
                </c:pt>
                <c:pt idx="2401">
                  <c:v>8.003</c:v>
                </c:pt>
                <c:pt idx="2402">
                  <c:v>8.007000000000001</c:v>
                </c:pt>
                <c:pt idx="2403">
                  <c:v>8.01</c:v>
                </c:pt>
                <c:pt idx="2404">
                  <c:v>8.013000000000003</c:v>
                </c:pt>
                <c:pt idx="2405">
                  <c:v>8.017000000000001</c:v>
                </c:pt>
                <c:pt idx="2406">
                  <c:v>8.02</c:v>
                </c:pt>
                <c:pt idx="2407">
                  <c:v>8.023000000000001</c:v>
                </c:pt>
                <c:pt idx="2408">
                  <c:v>8.027000000000001</c:v>
                </c:pt>
                <c:pt idx="2409">
                  <c:v>8.030000000000001</c:v>
                </c:pt>
                <c:pt idx="2410">
                  <c:v>8.033000000000001</c:v>
                </c:pt>
                <c:pt idx="2411">
                  <c:v>8.037</c:v>
                </c:pt>
                <c:pt idx="2412">
                  <c:v>8.040000000000001</c:v>
                </c:pt>
                <c:pt idx="2413">
                  <c:v>8.043000000000001</c:v>
                </c:pt>
                <c:pt idx="2414">
                  <c:v>8.047000000000001</c:v>
                </c:pt>
                <c:pt idx="2415">
                  <c:v>8.05</c:v>
                </c:pt>
                <c:pt idx="2416">
                  <c:v>8.053</c:v>
                </c:pt>
                <c:pt idx="2417">
                  <c:v>8.057</c:v>
                </c:pt>
                <c:pt idx="2418">
                  <c:v>8.06</c:v>
                </c:pt>
                <c:pt idx="2419">
                  <c:v>8.063</c:v>
                </c:pt>
                <c:pt idx="2420">
                  <c:v>8.067</c:v>
                </c:pt>
                <c:pt idx="2421">
                  <c:v>8.07</c:v>
                </c:pt>
                <c:pt idx="2422">
                  <c:v>8.073</c:v>
                </c:pt>
                <c:pt idx="2423">
                  <c:v>8.077</c:v>
                </c:pt>
                <c:pt idx="2424">
                  <c:v>8.08</c:v>
                </c:pt>
                <c:pt idx="2425">
                  <c:v>8.083</c:v>
                </c:pt>
                <c:pt idx="2426">
                  <c:v>8.087000000000001</c:v>
                </c:pt>
                <c:pt idx="2427">
                  <c:v>8.09</c:v>
                </c:pt>
                <c:pt idx="2428">
                  <c:v>8.093</c:v>
                </c:pt>
                <c:pt idx="2429">
                  <c:v>8.097000000000001</c:v>
                </c:pt>
                <c:pt idx="2430">
                  <c:v>8.1</c:v>
                </c:pt>
                <c:pt idx="2431">
                  <c:v>8.103000000000001</c:v>
                </c:pt>
                <c:pt idx="2432">
                  <c:v>8.107000000000001</c:v>
                </c:pt>
                <c:pt idx="2433">
                  <c:v>8.11</c:v>
                </c:pt>
                <c:pt idx="2434">
                  <c:v>8.113000000000001</c:v>
                </c:pt>
                <c:pt idx="2435">
                  <c:v>8.117000000000001</c:v>
                </c:pt>
                <c:pt idx="2436">
                  <c:v>8.120000000000001</c:v>
                </c:pt>
                <c:pt idx="2437">
                  <c:v>8.123000000000001</c:v>
                </c:pt>
                <c:pt idx="2438">
                  <c:v>8.126999999999998</c:v>
                </c:pt>
                <c:pt idx="2439">
                  <c:v>8.129999999999998</c:v>
                </c:pt>
                <c:pt idx="2440">
                  <c:v>8.133000000000001</c:v>
                </c:pt>
                <c:pt idx="2441">
                  <c:v>8.137</c:v>
                </c:pt>
                <c:pt idx="2442">
                  <c:v>8.140000000000001</c:v>
                </c:pt>
                <c:pt idx="2443">
                  <c:v>8.142999999999998</c:v>
                </c:pt>
                <c:pt idx="2444">
                  <c:v>8.147</c:v>
                </c:pt>
                <c:pt idx="2445">
                  <c:v>8.15</c:v>
                </c:pt>
                <c:pt idx="2446">
                  <c:v>8.153</c:v>
                </c:pt>
                <c:pt idx="2447">
                  <c:v>8.157</c:v>
                </c:pt>
                <c:pt idx="2448">
                  <c:v>8.16</c:v>
                </c:pt>
                <c:pt idx="2449">
                  <c:v>8.163</c:v>
                </c:pt>
                <c:pt idx="2450">
                  <c:v>8.167000000000001</c:v>
                </c:pt>
                <c:pt idx="2451">
                  <c:v>8.17</c:v>
                </c:pt>
                <c:pt idx="2452">
                  <c:v>8.173</c:v>
                </c:pt>
                <c:pt idx="2453">
                  <c:v>8.177000000000001</c:v>
                </c:pt>
                <c:pt idx="2454">
                  <c:v>8.18</c:v>
                </c:pt>
                <c:pt idx="2455">
                  <c:v>8.183000000000001</c:v>
                </c:pt>
                <c:pt idx="2456">
                  <c:v>8.187000000000001</c:v>
                </c:pt>
                <c:pt idx="2457">
                  <c:v>8.19</c:v>
                </c:pt>
                <c:pt idx="2458">
                  <c:v>8.193000000000001</c:v>
                </c:pt>
                <c:pt idx="2459">
                  <c:v>8.197000000000001</c:v>
                </c:pt>
                <c:pt idx="2460">
                  <c:v>8.200000000000001</c:v>
                </c:pt>
                <c:pt idx="2461">
                  <c:v>8.203000000000001</c:v>
                </c:pt>
                <c:pt idx="2462">
                  <c:v>8.206999999999998</c:v>
                </c:pt>
                <c:pt idx="2463">
                  <c:v>8.210000000000001</c:v>
                </c:pt>
                <c:pt idx="2464">
                  <c:v>8.213000000000001</c:v>
                </c:pt>
                <c:pt idx="2465">
                  <c:v>8.217000000000001</c:v>
                </c:pt>
                <c:pt idx="2466">
                  <c:v>8.220000000000002</c:v>
                </c:pt>
                <c:pt idx="2467">
                  <c:v>8.222999999999998</c:v>
                </c:pt>
                <c:pt idx="2468">
                  <c:v>8.227</c:v>
                </c:pt>
                <c:pt idx="2469">
                  <c:v>8.23</c:v>
                </c:pt>
                <c:pt idx="2470">
                  <c:v>8.233000000000001</c:v>
                </c:pt>
                <c:pt idx="2471">
                  <c:v>8.237</c:v>
                </c:pt>
                <c:pt idx="2472">
                  <c:v>8.24</c:v>
                </c:pt>
                <c:pt idx="2473">
                  <c:v>8.243</c:v>
                </c:pt>
                <c:pt idx="2474">
                  <c:v>8.247</c:v>
                </c:pt>
                <c:pt idx="2475">
                  <c:v>8.25</c:v>
                </c:pt>
                <c:pt idx="2476">
                  <c:v>8.253</c:v>
                </c:pt>
                <c:pt idx="2477">
                  <c:v>8.257000000000001</c:v>
                </c:pt>
                <c:pt idx="2478">
                  <c:v>8.26</c:v>
                </c:pt>
                <c:pt idx="2479">
                  <c:v>8.263000000000003</c:v>
                </c:pt>
                <c:pt idx="2480">
                  <c:v>8.267000000000001</c:v>
                </c:pt>
                <c:pt idx="2481">
                  <c:v>8.27</c:v>
                </c:pt>
                <c:pt idx="2482">
                  <c:v>8.273000000000001</c:v>
                </c:pt>
                <c:pt idx="2483">
                  <c:v>8.277000000000001</c:v>
                </c:pt>
                <c:pt idx="2484">
                  <c:v>8.280000000000001</c:v>
                </c:pt>
                <c:pt idx="2485">
                  <c:v>8.283000000000001</c:v>
                </c:pt>
                <c:pt idx="2486">
                  <c:v>8.287</c:v>
                </c:pt>
                <c:pt idx="2487">
                  <c:v>8.290000000000001</c:v>
                </c:pt>
                <c:pt idx="2488">
                  <c:v>8.293000000000001</c:v>
                </c:pt>
                <c:pt idx="2489">
                  <c:v>8.297000000000001</c:v>
                </c:pt>
                <c:pt idx="2490">
                  <c:v>8.3</c:v>
                </c:pt>
                <c:pt idx="2491">
                  <c:v>8.303</c:v>
                </c:pt>
                <c:pt idx="2492">
                  <c:v>8.307</c:v>
                </c:pt>
                <c:pt idx="2493">
                  <c:v>8.31</c:v>
                </c:pt>
                <c:pt idx="2494">
                  <c:v>8.313</c:v>
                </c:pt>
                <c:pt idx="2495">
                  <c:v>8.317</c:v>
                </c:pt>
                <c:pt idx="2496">
                  <c:v>8.32</c:v>
                </c:pt>
                <c:pt idx="2497">
                  <c:v>8.323</c:v>
                </c:pt>
                <c:pt idx="2498">
                  <c:v>8.327</c:v>
                </c:pt>
                <c:pt idx="2499">
                  <c:v>8.33</c:v>
                </c:pt>
                <c:pt idx="2500">
                  <c:v>8.333</c:v>
                </c:pt>
                <c:pt idx="2501">
                  <c:v>8.337000000000001</c:v>
                </c:pt>
                <c:pt idx="2502">
                  <c:v>8.34</c:v>
                </c:pt>
                <c:pt idx="2503">
                  <c:v>8.343</c:v>
                </c:pt>
                <c:pt idx="2504">
                  <c:v>8.347000000000001</c:v>
                </c:pt>
                <c:pt idx="2505">
                  <c:v>8.35</c:v>
                </c:pt>
                <c:pt idx="2506">
                  <c:v>8.353000000000005</c:v>
                </c:pt>
                <c:pt idx="2507">
                  <c:v>8.357000000000004</c:v>
                </c:pt>
                <c:pt idx="2508">
                  <c:v>8.36</c:v>
                </c:pt>
                <c:pt idx="2509">
                  <c:v>8.363000000000004</c:v>
                </c:pt>
                <c:pt idx="2510">
                  <c:v>8.367000000000002</c:v>
                </c:pt>
                <c:pt idx="2511">
                  <c:v>8.370000000000002</c:v>
                </c:pt>
                <c:pt idx="2512">
                  <c:v>8.373000000000004</c:v>
                </c:pt>
                <c:pt idx="2513">
                  <c:v>8.377</c:v>
                </c:pt>
                <c:pt idx="2514">
                  <c:v>8.38</c:v>
                </c:pt>
                <c:pt idx="2515">
                  <c:v>8.383000000000002</c:v>
                </c:pt>
                <c:pt idx="2516">
                  <c:v>8.387</c:v>
                </c:pt>
                <c:pt idx="2517">
                  <c:v>8.39</c:v>
                </c:pt>
                <c:pt idx="2518">
                  <c:v>8.393</c:v>
                </c:pt>
                <c:pt idx="2519">
                  <c:v>8.397</c:v>
                </c:pt>
                <c:pt idx="2520">
                  <c:v>8.4</c:v>
                </c:pt>
                <c:pt idx="2521">
                  <c:v>8.403</c:v>
                </c:pt>
                <c:pt idx="2522">
                  <c:v>8.407</c:v>
                </c:pt>
                <c:pt idx="2523">
                  <c:v>8.41</c:v>
                </c:pt>
                <c:pt idx="2524">
                  <c:v>8.413</c:v>
                </c:pt>
                <c:pt idx="2525">
                  <c:v>8.417000000000001</c:v>
                </c:pt>
                <c:pt idx="2526">
                  <c:v>8.42</c:v>
                </c:pt>
                <c:pt idx="2527">
                  <c:v>8.423</c:v>
                </c:pt>
                <c:pt idx="2528">
                  <c:v>8.427000000000001</c:v>
                </c:pt>
                <c:pt idx="2529">
                  <c:v>8.43</c:v>
                </c:pt>
                <c:pt idx="2530">
                  <c:v>8.433000000000001</c:v>
                </c:pt>
                <c:pt idx="2531">
                  <c:v>8.437000000000001</c:v>
                </c:pt>
                <c:pt idx="2532">
                  <c:v>8.44</c:v>
                </c:pt>
                <c:pt idx="2533">
                  <c:v>8.443000000000001</c:v>
                </c:pt>
                <c:pt idx="2534">
                  <c:v>8.447000000000001</c:v>
                </c:pt>
                <c:pt idx="2535">
                  <c:v>8.45</c:v>
                </c:pt>
                <c:pt idx="2536">
                  <c:v>8.453000000000002</c:v>
                </c:pt>
                <c:pt idx="2537">
                  <c:v>8.457</c:v>
                </c:pt>
                <c:pt idx="2538">
                  <c:v>8.460000000000002</c:v>
                </c:pt>
                <c:pt idx="2539">
                  <c:v>8.463000000000002</c:v>
                </c:pt>
                <c:pt idx="2540">
                  <c:v>8.467</c:v>
                </c:pt>
                <c:pt idx="2541">
                  <c:v>8.47</c:v>
                </c:pt>
                <c:pt idx="2542">
                  <c:v>8.473</c:v>
                </c:pt>
                <c:pt idx="2543">
                  <c:v>8.477</c:v>
                </c:pt>
                <c:pt idx="2544">
                  <c:v>8.48</c:v>
                </c:pt>
                <c:pt idx="2545">
                  <c:v>8.483</c:v>
                </c:pt>
                <c:pt idx="2546">
                  <c:v>8.487</c:v>
                </c:pt>
                <c:pt idx="2547">
                  <c:v>8.49</c:v>
                </c:pt>
                <c:pt idx="2548">
                  <c:v>8.493</c:v>
                </c:pt>
                <c:pt idx="2549">
                  <c:v>8.497000000000003</c:v>
                </c:pt>
                <c:pt idx="2550">
                  <c:v>8.5</c:v>
                </c:pt>
                <c:pt idx="2551">
                  <c:v>8.503</c:v>
                </c:pt>
                <c:pt idx="2552">
                  <c:v>8.507000000000001</c:v>
                </c:pt>
                <c:pt idx="2553">
                  <c:v>8.51</c:v>
                </c:pt>
                <c:pt idx="2554">
                  <c:v>8.513000000000003</c:v>
                </c:pt>
                <c:pt idx="2555">
                  <c:v>8.517000000000001</c:v>
                </c:pt>
                <c:pt idx="2556">
                  <c:v>8.52</c:v>
                </c:pt>
                <c:pt idx="2557">
                  <c:v>8.523000000000001</c:v>
                </c:pt>
                <c:pt idx="2558">
                  <c:v>8.527000000000001</c:v>
                </c:pt>
                <c:pt idx="2559">
                  <c:v>8.530000000000001</c:v>
                </c:pt>
                <c:pt idx="2560">
                  <c:v>8.533000000000001</c:v>
                </c:pt>
                <c:pt idx="2561">
                  <c:v>8.537</c:v>
                </c:pt>
                <c:pt idx="2562">
                  <c:v>8.540000000000001</c:v>
                </c:pt>
                <c:pt idx="2563">
                  <c:v>8.543000000000001</c:v>
                </c:pt>
                <c:pt idx="2564">
                  <c:v>8.547000000000001</c:v>
                </c:pt>
                <c:pt idx="2565">
                  <c:v>8.55</c:v>
                </c:pt>
                <c:pt idx="2566">
                  <c:v>8.553</c:v>
                </c:pt>
                <c:pt idx="2567">
                  <c:v>8.557</c:v>
                </c:pt>
                <c:pt idx="2568">
                  <c:v>8.56</c:v>
                </c:pt>
                <c:pt idx="2569">
                  <c:v>8.563</c:v>
                </c:pt>
                <c:pt idx="2570">
                  <c:v>8.567</c:v>
                </c:pt>
                <c:pt idx="2571">
                  <c:v>8.57</c:v>
                </c:pt>
                <c:pt idx="2572">
                  <c:v>8.573</c:v>
                </c:pt>
                <c:pt idx="2573">
                  <c:v>8.577</c:v>
                </c:pt>
                <c:pt idx="2574">
                  <c:v>8.58</c:v>
                </c:pt>
                <c:pt idx="2575">
                  <c:v>8.583</c:v>
                </c:pt>
                <c:pt idx="2576">
                  <c:v>8.587000000000001</c:v>
                </c:pt>
                <c:pt idx="2577">
                  <c:v>8.59</c:v>
                </c:pt>
                <c:pt idx="2578">
                  <c:v>8.593</c:v>
                </c:pt>
                <c:pt idx="2579">
                  <c:v>8.597000000000001</c:v>
                </c:pt>
                <c:pt idx="2580">
                  <c:v>8.6</c:v>
                </c:pt>
                <c:pt idx="2581">
                  <c:v>8.603000000000001</c:v>
                </c:pt>
                <c:pt idx="2582">
                  <c:v>8.607000000000001</c:v>
                </c:pt>
                <c:pt idx="2583">
                  <c:v>8.61</c:v>
                </c:pt>
                <c:pt idx="2584">
                  <c:v>8.613000000000001</c:v>
                </c:pt>
                <c:pt idx="2585">
                  <c:v>8.617000000000001</c:v>
                </c:pt>
                <c:pt idx="2586">
                  <c:v>8.620000000000001</c:v>
                </c:pt>
                <c:pt idx="2587">
                  <c:v>8.623000000000001</c:v>
                </c:pt>
                <c:pt idx="2588">
                  <c:v>8.626999999999998</c:v>
                </c:pt>
                <c:pt idx="2589">
                  <c:v>8.629999999999998</c:v>
                </c:pt>
                <c:pt idx="2590">
                  <c:v>8.633000000000001</c:v>
                </c:pt>
                <c:pt idx="2591">
                  <c:v>8.637</c:v>
                </c:pt>
                <c:pt idx="2592">
                  <c:v>8.64</c:v>
                </c:pt>
                <c:pt idx="2593">
                  <c:v>8.642999999999998</c:v>
                </c:pt>
                <c:pt idx="2594">
                  <c:v>8.647</c:v>
                </c:pt>
                <c:pt idx="2595">
                  <c:v>8.65</c:v>
                </c:pt>
                <c:pt idx="2596">
                  <c:v>8.653</c:v>
                </c:pt>
                <c:pt idx="2597">
                  <c:v>8.657</c:v>
                </c:pt>
                <c:pt idx="2598">
                  <c:v>8.66</c:v>
                </c:pt>
                <c:pt idx="2599">
                  <c:v>8.663</c:v>
                </c:pt>
                <c:pt idx="2600">
                  <c:v>8.667000000000001</c:v>
                </c:pt>
                <c:pt idx="2601">
                  <c:v>8.67</c:v>
                </c:pt>
                <c:pt idx="2602">
                  <c:v>8.673</c:v>
                </c:pt>
                <c:pt idx="2603">
                  <c:v>8.677000000000001</c:v>
                </c:pt>
                <c:pt idx="2604">
                  <c:v>8.68</c:v>
                </c:pt>
                <c:pt idx="2605">
                  <c:v>8.683000000000001</c:v>
                </c:pt>
                <c:pt idx="2606">
                  <c:v>8.687000000000001</c:v>
                </c:pt>
                <c:pt idx="2607">
                  <c:v>8.69</c:v>
                </c:pt>
                <c:pt idx="2608">
                  <c:v>8.693000000000001</c:v>
                </c:pt>
                <c:pt idx="2609">
                  <c:v>8.697000000000001</c:v>
                </c:pt>
                <c:pt idx="2610">
                  <c:v>8.700000000000001</c:v>
                </c:pt>
                <c:pt idx="2611">
                  <c:v>8.703000000000001</c:v>
                </c:pt>
                <c:pt idx="2612">
                  <c:v>8.706999999999998</c:v>
                </c:pt>
                <c:pt idx="2613">
                  <c:v>8.710000000000001</c:v>
                </c:pt>
                <c:pt idx="2614">
                  <c:v>8.713000000000001</c:v>
                </c:pt>
                <c:pt idx="2615">
                  <c:v>8.717</c:v>
                </c:pt>
                <c:pt idx="2616">
                  <c:v>8.720000000000002</c:v>
                </c:pt>
                <c:pt idx="2617">
                  <c:v>8.722999999999998</c:v>
                </c:pt>
                <c:pt idx="2618">
                  <c:v>8.727</c:v>
                </c:pt>
                <c:pt idx="2619">
                  <c:v>8.73</c:v>
                </c:pt>
                <c:pt idx="2620">
                  <c:v>8.733</c:v>
                </c:pt>
                <c:pt idx="2621">
                  <c:v>8.737</c:v>
                </c:pt>
                <c:pt idx="2622">
                  <c:v>8.74</c:v>
                </c:pt>
                <c:pt idx="2623">
                  <c:v>8.743</c:v>
                </c:pt>
                <c:pt idx="2624">
                  <c:v>8.747</c:v>
                </c:pt>
                <c:pt idx="2625">
                  <c:v>8.75</c:v>
                </c:pt>
                <c:pt idx="2626">
                  <c:v>8.753</c:v>
                </c:pt>
                <c:pt idx="2627">
                  <c:v>8.757000000000001</c:v>
                </c:pt>
                <c:pt idx="2628">
                  <c:v>8.76</c:v>
                </c:pt>
                <c:pt idx="2629">
                  <c:v>8.763000000000003</c:v>
                </c:pt>
                <c:pt idx="2630">
                  <c:v>8.767000000000001</c:v>
                </c:pt>
                <c:pt idx="2631">
                  <c:v>8.77</c:v>
                </c:pt>
                <c:pt idx="2632">
                  <c:v>8.773000000000001</c:v>
                </c:pt>
                <c:pt idx="2633">
                  <c:v>8.777000000000001</c:v>
                </c:pt>
                <c:pt idx="2634">
                  <c:v>8.780000000000001</c:v>
                </c:pt>
                <c:pt idx="2635">
                  <c:v>8.783000000000001</c:v>
                </c:pt>
                <c:pt idx="2636">
                  <c:v>8.786999999999998</c:v>
                </c:pt>
                <c:pt idx="2637">
                  <c:v>8.790000000000001</c:v>
                </c:pt>
                <c:pt idx="2638">
                  <c:v>8.793000000000001</c:v>
                </c:pt>
                <c:pt idx="2639">
                  <c:v>8.797000000000001</c:v>
                </c:pt>
                <c:pt idx="2640">
                  <c:v>8.8</c:v>
                </c:pt>
                <c:pt idx="2641">
                  <c:v>8.803</c:v>
                </c:pt>
                <c:pt idx="2642">
                  <c:v>8.807</c:v>
                </c:pt>
                <c:pt idx="2643">
                  <c:v>8.81</c:v>
                </c:pt>
                <c:pt idx="2644">
                  <c:v>8.813</c:v>
                </c:pt>
                <c:pt idx="2645">
                  <c:v>8.817</c:v>
                </c:pt>
                <c:pt idx="2646">
                  <c:v>8.82</c:v>
                </c:pt>
                <c:pt idx="2647">
                  <c:v>8.823</c:v>
                </c:pt>
                <c:pt idx="2648">
                  <c:v>8.827</c:v>
                </c:pt>
                <c:pt idx="2649">
                  <c:v>8.83</c:v>
                </c:pt>
                <c:pt idx="2650">
                  <c:v>8.833</c:v>
                </c:pt>
                <c:pt idx="2651">
                  <c:v>8.837000000000001</c:v>
                </c:pt>
                <c:pt idx="2652">
                  <c:v>8.84</c:v>
                </c:pt>
                <c:pt idx="2653">
                  <c:v>8.843</c:v>
                </c:pt>
                <c:pt idx="2654">
                  <c:v>8.847000000000001</c:v>
                </c:pt>
                <c:pt idx="2655">
                  <c:v>8.85</c:v>
                </c:pt>
                <c:pt idx="2656">
                  <c:v>8.853000000000005</c:v>
                </c:pt>
                <c:pt idx="2657">
                  <c:v>8.857000000000004</c:v>
                </c:pt>
                <c:pt idx="2658">
                  <c:v>8.86</c:v>
                </c:pt>
                <c:pt idx="2659">
                  <c:v>8.863000000000004</c:v>
                </c:pt>
                <c:pt idx="2660">
                  <c:v>8.867000000000002</c:v>
                </c:pt>
                <c:pt idx="2661">
                  <c:v>8.870000000000002</c:v>
                </c:pt>
                <c:pt idx="2662">
                  <c:v>8.873000000000004</c:v>
                </c:pt>
                <c:pt idx="2663">
                  <c:v>8.877</c:v>
                </c:pt>
                <c:pt idx="2664">
                  <c:v>8.88</c:v>
                </c:pt>
                <c:pt idx="2665">
                  <c:v>8.883000000000002</c:v>
                </c:pt>
                <c:pt idx="2666">
                  <c:v>8.887</c:v>
                </c:pt>
                <c:pt idx="2667">
                  <c:v>8.89</c:v>
                </c:pt>
                <c:pt idx="2668">
                  <c:v>8.893</c:v>
                </c:pt>
                <c:pt idx="2669">
                  <c:v>8.897</c:v>
                </c:pt>
                <c:pt idx="2670">
                  <c:v>8.9</c:v>
                </c:pt>
                <c:pt idx="2671">
                  <c:v>8.903</c:v>
                </c:pt>
                <c:pt idx="2672">
                  <c:v>8.907</c:v>
                </c:pt>
                <c:pt idx="2673">
                  <c:v>8.91</c:v>
                </c:pt>
                <c:pt idx="2674">
                  <c:v>8.913</c:v>
                </c:pt>
                <c:pt idx="2675">
                  <c:v>8.917000000000001</c:v>
                </c:pt>
                <c:pt idx="2676">
                  <c:v>8.92</c:v>
                </c:pt>
                <c:pt idx="2677">
                  <c:v>8.923</c:v>
                </c:pt>
                <c:pt idx="2678">
                  <c:v>8.927000000000001</c:v>
                </c:pt>
                <c:pt idx="2679">
                  <c:v>8.93</c:v>
                </c:pt>
                <c:pt idx="2680">
                  <c:v>8.933000000000001</c:v>
                </c:pt>
                <c:pt idx="2681">
                  <c:v>8.937000000000001</c:v>
                </c:pt>
                <c:pt idx="2682">
                  <c:v>8.94</c:v>
                </c:pt>
                <c:pt idx="2683">
                  <c:v>8.943000000000001</c:v>
                </c:pt>
                <c:pt idx="2684">
                  <c:v>8.947000000000001</c:v>
                </c:pt>
                <c:pt idx="2685">
                  <c:v>8.95</c:v>
                </c:pt>
                <c:pt idx="2686">
                  <c:v>8.953000000000002</c:v>
                </c:pt>
                <c:pt idx="2687">
                  <c:v>8.957</c:v>
                </c:pt>
                <c:pt idx="2688">
                  <c:v>8.960000000000002</c:v>
                </c:pt>
                <c:pt idx="2689">
                  <c:v>8.963000000000002</c:v>
                </c:pt>
                <c:pt idx="2690">
                  <c:v>8.967</c:v>
                </c:pt>
                <c:pt idx="2691">
                  <c:v>8.97</c:v>
                </c:pt>
                <c:pt idx="2692">
                  <c:v>8.973</c:v>
                </c:pt>
                <c:pt idx="2693">
                  <c:v>8.977</c:v>
                </c:pt>
                <c:pt idx="2694">
                  <c:v>8.98</c:v>
                </c:pt>
                <c:pt idx="2695">
                  <c:v>8.983</c:v>
                </c:pt>
                <c:pt idx="2696">
                  <c:v>8.987</c:v>
                </c:pt>
                <c:pt idx="2697">
                  <c:v>8.99</c:v>
                </c:pt>
                <c:pt idx="2698">
                  <c:v>8.993</c:v>
                </c:pt>
                <c:pt idx="2699">
                  <c:v>8.997000000000003</c:v>
                </c:pt>
                <c:pt idx="2700">
                  <c:v>9.0</c:v>
                </c:pt>
                <c:pt idx="2701">
                  <c:v>9.003</c:v>
                </c:pt>
                <c:pt idx="2702">
                  <c:v>9.007000000000001</c:v>
                </c:pt>
                <c:pt idx="2703">
                  <c:v>9.01</c:v>
                </c:pt>
                <c:pt idx="2704">
                  <c:v>9.013000000000003</c:v>
                </c:pt>
                <c:pt idx="2705">
                  <c:v>9.017000000000001</c:v>
                </c:pt>
                <c:pt idx="2706">
                  <c:v>9.02</c:v>
                </c:pt>
                <c:pt idx="2707">
                  <c:v>9.023000000000001</c:v>
                </c:pt>
                <c:pt idx="2708">
                  <c:v>9.027000000000001</c:v>
                </c:pt>
                <c:pt idx="2709">
                  <c:v>9.030000000000001</c:v>
                </c:pt>
                <c:pt idx="2710">
                  <c:v>9.033000000000001</c:v>
                </c:pt>
                <c:pt idx="2711">
                  <c:v>9.037</c:v>
                </c:pt>
                <c:pt idx="2712">
                  <c:v>9.040000000000001</c:v>
                </c:pt>
                <c:pt idx="2713">
                  <c:v>9.043000000000001</c:v>
                </c:pt>
                <c:pt idx="2714">
                  <c:v>9.047000000000001</c:v>
                </c:pt>
                <c:pt idx="2715">
                  <c:v>9.05</c:v>
                </c:pt>
                <c:pt idx="2716">
                  <c:v>9.053</c:v>
                </c:pt>
                <c:pt idx="2717">
                  <c:v>9.057</c:v>
                </c:pt>
                <c:pt idx="2718">
                  <c:v>9.06</c:v>
                </c:pt>
                <c:pt idx="2719">
                  <c:v>9.063</c:v>
                </c:pt>
                <c:pt idx="2720">
                  <c:v>9.067</c:v>
                </c:pt>
                <c:pt idx="2721">
                  <c:v>9.07</c:v>
                </c:pt>
                <c:pt idx="2722">
                  <c:v>9.073</c:v>
                </c:pt>
                <c:pt idx="2723">
                  <c:v>9.077</c:v>
                </c:pt>
                <c:pt idx="2724">
                  <c:v>9.08</c:v>
                </c:pt>
                <c:pt idx="2725">
                  <c:v>9.083</c:v>
                </c:pt>
                <c:pt idx="2726">
                  <c:v>9.087000000000001</c:v>
                </c:pt>
                <c:pt idx="2727">
                  <c:v>9.09</c:v>
                </c:pt>
                <c:pt idx="2728">
                  <c:v>9.093</c:v>
                </c:pt>
                <c:pt idx="2729">
                  <c:v>9.097000000000001</c:v>
                </c:pt>
                <c:pt idx="2730">
                  <c:v>9.1</c:v>
                </c:pt>
                <c:pt idx="2731">
                  <c:v>9.103000000000001</c:v>
                </c:pt>
                <c:pt idx="2732">
                  <c:v>9.107000000000001</c:v>
                </c:pt>
                <c:pt idx="2733">
                  <c:v>9.11</c:v>
                </c:pt>
                <c:pt idx="2734">
                  <c:v>9.113000000000001</c:v>
                </c:pt>
                <c:pt idx="2735">
                  <c:v>9.117000000000001</c:v>
                </c:pt>
                <c:pt idx="2736">
                  <c:v>9.120000000000001</c:v>
                </c:pt>
                <c:pt idx="2737">
                  <c:v>9.123000000000001</c:v>
                </c:pt>
                <c:pt idx="2738">
                  <c:v>9.126999999999998</c:v>
                </c:pt>
                <c:pt idx="2739">
                  <c:v>9.129999999999998</c:v>
                </c:pt>
                <c:pt idx="2740">
                  <c:v>9.133000000000001</c:v>
                </c:pt>
                <c:pt idx="2741">
                  <c:v>9.137</c:v>
                </c:pt>
                <c:pt idx="2742">
                  <c:v>9.140000000000001</c:v>
                </c:pt>
                <c:pt idx="2743">
                  <c:v>9.142999999999998</c:v>
                </c:pt>
                <c:pt idx="2744">
                  <c:v>9.147</c:v>
                </c:pt>
                <c:pt idx="2745">
                  <c:v>9.15</c:v>
                </c:pt>
                <c:pt idx="2746">
                  <c:v>9.153</c:v>
                </c:pt>
                <c:pt idx="2747">
                  <c:v>9.157</c:v>
                </c:pt>
                <c:pt idx="2748">
                  <c:v>9.16</c:v>
                </c:pt>
                <c:pt idx="2749">
                  <c:v>9.163</c:v>
                </c:pt>
                <c:pt idx="2750">
                  <c:v>9.167000000000001</c:v>
                </c:pt>
                <c:pt idx="2751">
                  <c:v>9.17</c:v>
                </c:pt>
                <c:pt idx="2752">
                  <c:v>9.173</c:v>
                </c:pt>
                <c:pt idx="2753">
                  <c:v>9.177000000000001</c:v>
                </c:pt>
                <c:pt idx="2754">
                  <c:v>9.18</c:v>
                </c:pt>
                <c:pt idx="2755">
                  <c:v>9.183000000000001</c:v>
                </c:pt>
                <c:pt idx="2756">
                  <c:v>9.187000000000001</c:v>
                </c:pt>
                <c:pt idx="2757">
                  <c:v>9.19</c:v>
                </c:pt>
                <c:pt idx="2758">
                  <c:v>9.193000000000001</c:v>
                </c:pt>
                <c:pt idx="2759">
                  <c:v>9.197000000000001</c:v>
                </c:pt>
                <c:pt idx="2760">
                  <c:v>9.200000000000001</c:v>
                </c:pt>
                <c:pt idx="2761">
                  <c:v>9.203000000000001</c:v>
                </c:pt>
                <c:pt idx="2762">
                  <c:v>9.206999999999998</c:v>
                </c:pt>
                <c:pt idx="2763">
                  <c:v>9.210000000000001</c:v>
                </c:pt>
                <c:pt idx="2764">
                  <c:v>9.213000000000001</c:v>
                </c:pt>
                <c:pt idx="2765">
                  <c:v>9.217000000000001</c:v>
                </c:pt>
                <c:pt idx="2766">
                  <c:v>9.220000000000002</c:v>
                </c:pt>
                <c:pt idx="2767">
                  <c:v>9.222999999999998</c:v>
                </c:pt>
                <c:pt idx="2768">
                  <c:v>9.227</c:v>
                </c:pt>
                <c:pt idx="2769">
                  <c:v>9.23</c:v>
                </c:pt>
                <c:pt idx="2770">
                  <c:v>9.233000000000001</c:v>
                </c:pt>
                <c:pt idx="2771">
                  <c:v>9.237</c:v>
                </c:pt>
                <c:pt idx="2772">
                  <c:v>9.24</c:v>
                </c:pt>
                <c:pt idx="2773">
                  <c:v>9.243</c:v>
                </c:pt>
                <c:pt idx="2774">
                  <c:v>9.247</c:v>
                </c:pt>
                <c:pt idx="2775">
                  <c:v>9.25</c:v>
                </c:pt>
                <c:pt idx="2776">
                  <c:v>9.253</c:v>
                </c:pt>
                <c:pt idx="2777">
                  <c:v>9.257000000000001</c:v>
                </c:pt>
                <c:pt idx="2778">
                  <c:v>9.26</c:v>
                </c:pt>
                <c:pt idx="2779">
                  <c:v>9.263000000000003</c:v>
                </c:pt>
                <c:pt idx="2780">
                  <c:v>9.267000000000001</c:v>
                </c:pt>
                <c:pt idx="2781">
                  <c:v>9.27</c:v>
                </c:pt>
                <c:pt idx="2782">
                  <c:v>9.273000000000001</c:v>
                </c:pt>
                <c:pt idx="2783">
                  <c:v>9.277000000000001</c:v>
                </c:pt>
                <c:pt idx="2784">
                  <c:v>9.280000000000001</c:v>
                </c:pt>
                <c:pt idx="2785">
                  <c:v>9.283000000000001</c:v>
                </c:pt>
                <c:pt idx="2786">
                  <c:v>9.287</c:v>
                </c:pt>
                <c:pt idx="2787">
                  <c:v>9.290000000000001</c:v>
                </c:pt>
                <c:pt idx="2788">
                  <c:v>9.293000000000001</c:v>
                </c:pt>
                <c:pt idx="2789">
                  <c:v>9.297000000000001</c:v>
                </c:pt>
                <c:pt idx="2790">
                  <c:v>9.3</c:v>
                </c:pt>
                <c:pt idx="2791">
                  <c:v>9.303</c:v>
                </c:pt>
                <c:pt idx="2792">
                  <c:v>9.307</c:v>
                </c:pt>
                <c:pt idx="2793">
                  <c:v>9.31</c:v>
                </c:pt>
                <c:pt idx="2794">
                  <c:v>9.313</c:v>
                </c:pt>
                <c:pt idx="2795">
                  <c:v>9.317</c:v>
                </c:pt>
                <c:pt idx="2796">
                  <c:v>9.32</c:v>
                </c:pt>
                <c:pt idx="2797">
                  <c:v>9.323</c:v>
                </c:pt>
                <c:pt idx="2798">
                  <c:v>9.327</c:v>
                </c:pt>
                <c:pt idx="2799">
                  <c:v>9.33</c:v>
                </c:pt>
                <c:pt idx="2800">
                  <c:v>9.333</c:v>
                </c:pt>
                <c:pt idx="2801">
                  <c:v>9.337000000000001</c:v>
                </c:pt>
                <c:pt idx="2802">
                  <c:v>9.34</c:v>
                </c:pt>
                <c:pt idx="2803">
                  <c:v>9.343</c:v>
                </c:pt>
                <c:pt idx="2804">
                  <c:v>9.347000000000001</c:v>
                </c:pt>
                <c:pt idx="2805">
                  <c:v>9.35</c:v>
                </c:pt>
                <c:pt idx="2806">
                  <c:v>9.353000000000005</c:v>
                </c:pt>
                <c:pt idx="2807">
                  <c:v>9.357000000000004</c:v>
                </c:pt>
                <c:pt idx="2808">
                  <c:v>9.36</c:v>
                </c:pt>
                <c:pt idx="2809">
                  <c:v>9.363000000000004</c:v>
                </c:pt>
                <c:pt idx="2810">
                  <c:v>9.367000000000002</c:v>
                </c:pt>
                <c:pt idx="2811">
                  <c:v>9.370000000000002</c:v>
                </c:pt>
                <c:pt idx="2812">
                  <c:v>9.373000000000004</c:v>
                </c:pt>
                <c:pt idx="2813">
                  <c:v>9.377</c:v>
                </c:pt>
                <c:pt idx="2814">
                  <c:v>9.38</c:v>
                </c:pt>
                <c:pt idx="2815">
                  <c:v>9.383000000000002</c:v>
                </c:pt>
                <c:pt idx="2816">
                  <c:v>9.387</c:v>
                </c:pt>
                <c:pt idx="2817">
                  <c:v>9.39</c:v>
                </c:pt>
                <c:pt idx="2818">
                  <c:v>9.393</c:v>
                </c:pt>
                <c:pt idx="2819">
                  <c:v>9.397</c:v>
                </c:pt>
                <c:pt idx="2820">
                  <c:v>9.4</c:v>
                </c:pt>
                <c:pt idx="2821">
                  <c:v>9.403</c:v>
                </c:pt>
                <c:pt idx="2822">
                  <c:v>9.407</c:v>
                </c:pt>
                <c:pt idx="2823">
                  <c:v>9.41</c:v>
                </c:pt>
                <c:pt idx="2824">
                  <c:v>9.413</c:v>
                </c:pt>
                <c:pt idx="2825">
                  <c:v>9.417000000000001</c:v>
                </c:pt>
                <c:pt idx="2826">
                  <c:v>9.42</c:v>
                </c:pt>
                <c:pt idx="2827">
                  <c:v>9.423</c:v>
                </c:pt>
                <c:pt idx="2828">
                  <c:v>9.427000000000001</c:v>
                </c:pt>
                <c:pt idx="2829">
                  <c:v>9.43</c:v>
                </c:pt>
                <c:pt idx="2830">
                  <c:v>9.433000000000001</c:v>
                </c:pt>
                <c:pt idx="2831">
                  <c:v>9.437000000000001</c:v>
                </c:pt>
                <c:pt idx="2832">
                  <c:v>9.44</c:v>
                </c:pt>
                <c:pt idx="2833">
                  <c:v>9.443000000000001</c:v>
                </c:pt>
                <c:pt idx="2834">
                  <c:v>9.447000000000001</c:v>
                </c:pt>
                <c:pt idx="2835">
                  <c:v>9.45</c:v>
                </c:pt>
                <c:pt idx="2836">
                  <c:v>9.453000000000002</c:v>
                </c:pt>
                <c:pt idx="2837">
                  <c:v>9.457</c:v>
                </c:pt>
                <c:pt idx="2838">
                  <c:v>9.460000000000002</c:v>
                </c:pt>
                <c:pt idx="2839">
                  <c:v>9.463000000000002</c:v>
                </c:pt>
                <c:pt idx="2840">
                  <c:v>9.467</c:v>
                </c:pt>
                <c:pt idx="2841">
                  <c:v>9.47</c:v>
                </c:pt>
                <c:pt idx="2842">
                  <c:v>9.473</c:v>
                </c:pt>
                <c:pt idx="2843">
                  <c:v>9.477</c:v>
                </c:pt>
                <c:pt idx="2844">
                  <c:v>9.48</c:v>
                </c:pt>
                <c:pt idx="2845">
                  <c:v>9.483</c:v>
                </c:pt>
                <c:pt idx="2846">
                  <c:v>9.487</c:v>
                </c:pt>
                <c:pt idx="2847">
                  <c:v>9.49</c:v>
                </c:pt>
                <c:pt idx="2848">
                  <c:v>9.493</c:v>
                </c:pt>
                <c:pt idx="2849">
                  <c:v>9.497000000000003</c:v>
                </c:pt>
                <c:pt idx="2850">
                  <c:v>9.5</c:v>
                </c:pt>
                <c:pt idx="2851">
                  <c:v>9.503</c:v>
                </c:pt>
                <c:pt idx="2852">
                  <c:v>9.507000000000001</c:v>
                </c:pt>
                <c:pt idx="2853">
                  <c:v>9.51</c:v>
                </c:pt>
                <c:pt idx="2854">
                  <c:v>9.513000000000003</c:v>
                </c:pt>
                <c:pt idx="2855">
                  <c:v>9.517000000000001</c:v>
                </c:pt>
                <c:pt idx="2856">
                  <c:v>9.52</c:v>
                </c:pt>
                <c:pt idx="2857">
                  <c:v>9.523000000000001</c:v>
                </c:pt>
                <c:pt idx="2858">
                  <c:v>9.527000000000001</c:v>
                </c:pt>
                <c:pt idx="2859">
                  <c:v>9.530000000000001</c:v>
                </c:pt>
                <c:pt idx="2860">
                  <c:v>9.533000000000001</c:v>
                </c:pt>
                <c:pt idx="2861">
                  <c:v>9.537</c:v>
                </c:pt>
                <c:pt idx="2862">
                  <c:v>9.540000000000001</c:v>
                </c:pt>
                <c:pt idx="2863">
                  <c:v>9.543000000000001</c:v>
                </c:pt>
                <c:pt idx="2864">
                  <c:v>9.547000000000001</c:v>
                </c:pt>
                <c:pt idx="2865">
                  <c:v>9.55</c:v>
                </c:pt>
                <c:pt idx="2866">
                  <c:v>9.553</c:v>
                </c:pt>
                <c:pt idx="2867">
                  <c:v>9.557</c:v>
                </c:pt>
                <c:pt idx="2868">
                  <c:v>9.56</c:v>
                </c:pt>
                <c:pt idx="2869">
                  <c:v>9.563</c:v>
                </c:pt>
                <c:pt idx="2870">
                  <c:v>9.567</c:v>
                </c:pt>
                <c:pt idx="2871">
                  <c:v>9.57</c:v>
                </c:pt>
                <c:pt idx="2872">
                  <c:v>9.573</c:v>
                </c:pt>
                <c:pt idx="2873">
                  <c:v>9.577</c:v>
                </c:pt>
                <c:pt idx="2874">
                  <c:v>9.58</c:v>
                </c:pt>
                <c:pt idx="2875">
                  <c:v>9.583</c:v>
                </c:pt>
                <c:pt idx="2876">
                  <c:v>9.587000000000001</c:v>
                </c:pt>
                <c:pt idx="2877">
                  <c:v>9.59</c:v>
                </c:pt>
                <c:pt idx="2878">
                  <c:v>9.593</c:v>
                </c:pt>
                <c:pt idx="2879">
                  <c:v>9.597000000000001</c:v>
                </c:pt>
                <c:pt idx="2880">
                  <c:v>9.6</c:v>
                </c:pt>
                <c:pt idx="2881">
                  <c:v>9.603000000000001</c:v>
                </c:pt>
                <c:pt idx="2882">
                  <c:v>9.607000000000001</c:v>
                </c:pt>
                <c:pt idx="2883">
                  <c:v>9.61</c:v>
                </c:pt>
                <c:pt idx="2884">
                  <c:v>9.613000000000001</c:v>
                </c:pt>
                <c:pt idx="2885">
                  <c:v>9.617000000000001</c:v>
                </c:pt>
                <c:pt idx="2886">
                  <c:v>9.620000000000001</c:v>
                </c:pt>
                <c:pt idx="2887">
                  <c:v>9.623000000000001</c:v>
                </c:pt>
                <c:pt idx="2888">
                  <c:v>9.626999999999998</c:v>
                </c:pt>
                <c:pt idx="2889">
                  <c:v>9.629999999999998</c:v>
                </c:pt>
                <c:pt idx="2890">
                  <c:v>9.633000000000001</c:v>
                </c:pt>
                <c:pt idx="2891">
                  <c:v>9.637</c:v>
                </c:pt>
                <c:pt idx="2892">
                  <c:v>9.64</c:v>
                </c:pt>
                <c:pt idx="2893">
                  <c:v>9.642999999999998</c:v>
                </c:pt>
                <c:pt idx="2894">
                  <c:v>9.647</c:v>
                </c:pt>
                <c:pt idx="2895">
                  <c:v>9.65</c:v>
                </c:pt>
                <c:pt idx="2896">
                  <c:v>9.653</c:v>
                </c:pt>
                <c:pt idx="2897">
                  <c:v>9.657</c:v>
                </c:pt>
                <c:pt idx="2898">
                  <c:v>9.66</c:v>
                </c:pt>
                <c:pt idx="2899">
                  <c:v>9.663</c:v>
                </c:pt>
                <c:pt idx="2900">
                  <c:v>9.667000000000001</c:v>
                </c:pt>
                <c:pt idx="2901">
                  <c:v>9.67</c:v>
                </c:pt>
                <c:pt idx="2902">
                  <c:v>9.673</c:v>
                </c:pt>
                <c:pt idx="2903">
                  <c:v>9.677000000000001</c:v>
                </c:pt>
                <c:pt idx="2904">
                  <c:v>9.68</c:v>
                </c:pt>
                <c:pt idx="2905">
                  <c:v>9.683000000000001</c:v>
                </c:pt>
                <c:pt idx="2906">
                  <c:v>9.687000000000001</c:v>
                </c:pt>
                <c:pt idx="2907">
                  <c:v>9.69</c:v>
                </c:pt>
                <c:pt idx="2908">
                  <c:v>9.693000000000001</c:v>
                </c:pt>
                <c:pt idx="2909">
                  <c:v>9.697000000000001</c:v>
                </c:pt>
                <c:pt idx="2910">
                  <c:v>9.700000000000001</c:v>
                </c:pt>
                <c:pt idx="2911">
                  <c:v>9.703000000000001</c:v>
                </c:pt>
                <c:pt idx="2912">
                  <c:v>9.706999999999998</c:v>
                </c:pt>
                <c:pt idx="2913">
                  <c:v>9.710000000000001</c:v>
                </c:pt>
                <c:pt idx="2914">
                  <c:v>9.713000000000001</c:v>
                </c:pt>
                <c:pt idx="2915">
                  <c:v>9.717</c:v>
                </c:pt>
                <c:pt idx="2916">
                  <c:v>9.720000000000002</c:v>
                </c:pt>
                <c:pt idx="2917">
                  <c:v>9.722999999999998</c:v>
                </c:pt>
                <c:pt idx="2918">
                  <c:v>9.727</c:v>
                </c:pt>
                <c:pt idx="2919">
                  <c:v>9.73</c:v>
                </c:pt>
                <c:pt idx="2920">
                  <c:v>9.733</c:v>
                </c:pt>
                <c:pt idx="2921">
                  <c:v>9.737</c:v>
                </c:pt>
                <c:pt idx="2922">
                  <c:v>9.74</c:v>
                </c:pt>
                <c:pt idx="2923">
                  <c:v>9.743</c:v>
                </c:pt>
                <c:pt idx="2924">
                  <c:v>9.747</c:v>
                </c:pt>
                <c:pt idx="2925">
                  <c:v>9.75</c:v>
                </c:pt>
                <c:pt idx="2926">
                  <c:v>9.753</c:v>
                </c:pt>
                <c:pt idx="2927">
                  <c:v>9.757000000000001</c:v>
                </c:pt>
                <c:pt idx="2928">
                  <c:v>9.76</c:v>
                </c:pt>
                <c:pt idx="2929">
                  <c:v>9.763000000000003</c:v>
                </c:pt>
                <c:pt idx="2930">
                  <c:v>9.767000000000001</c:v>
                </c:pt>
                <c:pt idx="2931">
                  <c:v>9.77</c:v>
                </c:pt>
                <c:pt idx="2932">
                  <c:v>9.773000000000001</c:v>
                </c:pt>
                <c:pt idx="2933">
                  <c:v>9.777000000000001</c:v>
                </c:pt>
                <c:pt idx="2934">
                  <c:v>9.780000000000001</c:v>
                </c:pt>
                <c:pt idx="2935">
                  <c:v>9.783000000000001</c:v>
                </c:pt>
                <c:pt idx="2936">
                  <c:v>9.786999999999998</c:v>
                </c:pt>
                <c:pt idx="2937">
                  <c:v>9.790000000000001</c:v>
                </c:pt>
                <c:pt idx="2938">
                  <c:v>9.793000000000001</c:v>
                </c:pt>
                <c:pt idx="2939">
                  <c:v>9.797000000000001</c:v>
                </c:pt>
                <c:pt idx="2940">
                  <c:v>9.8</c:v>
                </c:pt>
                <c:pt idx="2941">
                  <c:v>9.803</c:v>
                </c:pt>
                <c:pt idx="2942">
                  <c:v>9.807</c:v>
                </c:pt>
                <c:pt idx="2943">
                  <c:v>9.81</c:v>
                </c:pt>
                <c:pt idx="2944">
                  <c:v>9.813</c:v>
                </c:pt>
                <c:pt idx="2945">
                  <c:v>9.817</c:v>
                </c:pt>
                <c:pt idx="2946">
                  <c:v>9.82</c:v>
                </c:pt>
                <c:pt idx="2947">
                  <c:v>9.823</c:v>
                </c:pt>
                <c:pt idx="2948">
                  <c:v>9.827</c:v>
                </c:pt>
                <c:pt idx="2949">
                  <c:v>9.83</c:v>
                </c:pt>
                <c:pt idx="2950">
                  <c:v>9.833</c:v>
                </c:pt>
                <c:pt idx="2951">
                  <c:v>9.837000000000001</c:v>
                </c:pt>
                <c:pt idx="2952">
                  <c:v>9.84</c:v>
                </c:pt>
                <c:pt idx="2953">
                  <c:v>9.843</c:v>
                </c:pt>
                <c:pt idx="2954">
                  <c:v>9.847000000000001</c:v>
                </c:pt>
                <c:pt idx="2955">
                  <c:v>9.85</c:v>
                </c:pt>
                <c:pt idx="2956">
                  <c:v>9.853000000000005</c:v>
                </c:pt>
                <c:pt idx="2957">
                  <c:v>9.857000000000004</c:v>
                </c:pt>
                <c:pt idx="2958">
                  <c:v>9.86</c:v>
                </c:pt>
                <c:pt idx="2959">
                  <c:v>9.863000000000004</c:v>
                </c:pt>
                <c:pt idx="2960">
                  <c:v>9.867000000000002</c:v>
                </c:pt>
                <c:pt idx="2961">
                  <c:v>9.870000000000002</c:v>
                </c:pt>
                <c:pt idx="2962">
                  <c:v>9.873000000000004</c:v>
                </c:pt>
                <c:pt idx="2963">
                  <c:v>9.877</c:v>
                </c:pt>
                <c:pt idx="2964">
                  <c:v>9.88</c:v>
                </c:pt>
                <c:pt idx="2965">
                  <c:v>9.883000000000002</c:v>
                </c:pt>
                <c:pt idx="2966">
                  <c:v>9.887</c:v>
                </c:pt>
                <c:pt idx="2967">
                  <c:v>9.89</c:v>
                </c:pt>
                <c:pt idx="2968">
                  <c:v>9.893</c:v>
                </c:pt>
                <c:pt idx="2969">
                  <c:v>9.897</c:v>
                </c:pt>
                <c:pt idx="2970">
                  <c:v>9.9</c:v>
                </c:pt>
                <c:pt idx="2971">
                  <c:v>9.903</c:v>
                </c:pt>
                <c:pt idx="2972">
                  <c:v>9.907</c:v>
                </c:pt>
                <c:pt idx="2973">
                  <c:v>9.91</c:v>
                </c:pt>
                <c:pt idx="2974">
                  <c:v>9.913</c:v>
                </c:pt>
                <c:pt idx="2975">
                  <c:v>9.917000000000001</c:v>
                </c:pt>
                <c:pt idx="2976">
                  <c:v>9.92</c:v>
                </c:pt>
                <c:pt idx="2977">
                  <c:v>9.923</c:v>
                </c:pt>
                <c:pt idx="2978">
                  <c:v>9.927000000000001</c:v>
                </c:pt>
                <c:pt idx="2979">
                  <c:v>9.93</c:v>
                </c:pt>
                <c:pt idx="2980">
                  <c:v>9.933000000000001</c:v>
                </c:pt>
                <c:pt idx="2981">
                  <c:v>9.937000000000001</c:v>
                </c:pt>
                <c:pt idx="2982">
                  <c:v>9.94</c:v>
                </c:pt>
                <c:pt idx="2983">
                  <c:v>9.943000000000001</c:v>
                </c:pt>
                <c:pt idx="2984">
                  <c:v>9.947000000000001</c:v>
                </c:pt>
                <c:pt idx="2985">
                  <c:v>9.95</c:v>
                </c:pt>
                <c:pt idx="2986">
                  <c:v>9.953000000000002</c:v>
                </c:pt>
                <c:pt idx="2987">
                  <c:v>9.957</c:v>
                </c:pt>
                <c:pt idx="2988">
                  <c:v>9.960000000000002</c:v>
                </c:pt>
                <c:pt idx="2989">
                  <c:v>9.963000000000002</c:v>
                </c:pt>
                <c:pt idx="2990">
                  <c:v>9.967</c:v>
                </c:pt>
                <c:pt idx="2991">
                  <c:v>9.97</c:v>
                </c:pt>
                <c:pt idx="2992">
                  <c:v>9.973</c:v>
                </c:pt>
                <c:pt idx="2993">
                  <c:v>9.977</c:v>
                </c:pt>
                <c:pt idx="2994">
                  <c:v>9.98</c:v>
                </c:pt>
                <c:pt idx="2995">
                  <c:v>9.983</c:v>
                </c:pt>
                <c:pt idx="2996">
                  <c:v>9.987</c:v>
                </c:pt>
                <c:pt idx="2997">
                  <c:v>9.99</c:v>
                </c:pt>
                <c:pt idx="2998">
                  <c:v>9.993</c:v>
                </c:pt>
                <c:pt idx="2999">
                  <c:v>9.997000000000003</c:v>
                </c:pt>
                <c:pt idx="3000">
                  <c:v>10.0</c:v>
                </c:pt>
                <c:pt idx="3001">
                  <c:v>10.003</c:v>
                </c:pt>
                <c:pt idx="3002">
                  <c:v>10.007</c:v>
                </c:pt>
                <c:pt idx="3003">
                  <c:v>10.01</c:v>
                </c:pt>
                <c:pt idx="3004">
                  <c:v>10.013</c:v>
                </c:pt>
                <c:pt idx="3005">
                  <c:v>10.017</c:v>
                </c:pt>
                <c:pt idx="3006">
                  <c:v>10.02</c:v>
                </c:pt>
                <c:pt idx="3007">
                  <c:v>10.023</c:v>
                </c:pt>
                <c:pt idx="3008">
                  <c:v>10.027</c:v>
                </c:pt>
                <c:pt idx="3009">
                  <c:v>10.03</c:v>
                </c:pt>
                <c:pt idx="3010">
                  <c:v>10.033</c:v>
                </c:pt>
                <c:pt idx="3011">
                  <c:v>10.037</c:v>
                </c:pt>
                <c:pt idx="3012">
                  <c:v>10.04</c:v>
                </c:pt>
                <c:pt idx="3013">
                  <c:v>10.043</c:v>
                </c:pt>
                <c:pt idx="3014">
                  <c:v>10.047</c:v>
                </c:pt>
                <c:pt idx="3015">
                  <c:v>10.05</c:v>
                </c:pt>
                <c:pt idx="3016">
                  <c:v>10.053</c:v>
                </c:pt>
                <c:pt idx="3017">
                  <c:v>10.057</c:v>
                </c:pt>
                <c:pt idx="3018">
                  <c:v>10.06</c:v>
                </c:pt>
                <c:pt idx="3019">
                  <c:v>10.063</c:v>
                </c:pt>
                <c:pt idx="3020">
                  <c:v>10.067</c:v>
                </c:pt>
                <c:pt idx="3021">
                  <c:v>10.07</c:v>
                </c:pt>
                <c:pt idx="3022">
                  <c:v>10.073</c:v>
                </c:pt>
                <c:pt idx="3023">
                  <c:v>10.077</c:v>
                </c:pt>
                <c:pt idx="3024">
                  <c:v>10.08</c:v>
                </c:pt>
                <c:pt idx="3025">
                  <c:v>10.083</c:v>
                </c:pt>
                <c:pt idx="3026">
                  <c:v>10.087</c:v>
                </c:pt>
                <c:pt idx="3027">
                  <c:v>10.09</c:v>
                </c:pt>
                <c:pt idx="3028">
                  <c:v>10.093</c:v>
                </c:pt>
                <c:pt idx="3029">
                  <c:v>10.097</c:v>
                </c:pt>
                <c:pt idx="3030">
                  <c:v>10.1</c:v>
                </c:pt>
                <c:pt idx="3031">
                  <c:v>10.103</c:v>
                </c:pt>
                <c:pt idx="3032">
                  <c:v>10.107</c:v>
                </c:pt>
                <c:pt idx="3033">
                  <c:v>10.11</c:v>
                </c:pt>
                <c:pt idx="3034">
                  <c:v>10.113</c:v>
                </c:pt>
                <c:pt idx="3035">
                  <c:v>10.117</c:v>
                </c:pt>
                <c:pt idx="3036">
                  <c:v>10.12</c:v>
                </c:pt>
                <c:pt idx="3037">
                  <c:v>10.123</c:v>
                </c:pt>
                <c:pt idx="3038">
                  <c:v>10.127</c:v>
                </c:pt>
                <c:pt idx="3039">
                  <c:v>10.13</c:v>
                </c:pt>
                <c:pt idx="3040">
                  <c:v>10.133</c:v>
                </c:pt>
                <c:pt idx="3041">
                  <c:v>10.137</c:v>
                </c:pt>
                <c:pt idx="3042">
                  <c:v>10.14</c:v>
                </c:pt>
                <c:pt idx="3043">
                  <c:v>10.143</c:v>
                </c:pt>
                <c:pt idx="3044">
                  <c:v>10.147</c:v>
                </c:pt>
                <c:pt idx="3045">
                  <c:v>10.15</c:v>
                </c:pt>
                <c:pt idx="3046">
                  <c:v>10.153</c:v>
                </c:pt>
                <c:pt idx="3047">
                  <c:v>10.157</c:v>
                </c:pt>
                <c:pt idx="3048">
                  <c:v>10.16</c:v>
                </c:pt>
                <c:pt idx="3049">
                  <c:v>10.163</c:v>
                </c:pt>
                <c:pt idx="3050">
                  <c:v>10.167</c:v>
                </c:pt>
                <c:pt idx="3051">
                  <c:v>10.17</c:v>
                </c:pt>
                <c:pt idx="3052">
                  <c:v>10.173</c:v>
                </c:pt>
                <c:pt idx="3053">
                  <c:v>10.177</c:v>
                </c:pt>
                <c:pt idx="3054">
                  <c:v>10.18</c:v>
                </c:pt>
                <c:pt idx="3055">
                  <c:v>10.183</c:v>
                </c:pt>
                <c:pt idx="3056">
                  <c:v>10.187</c:v>
                </c:pt>
                <c:pt idx="3057">
                  <c:v>10.19</c:v>
                </c:pt>
                <c:pt idx="3058">
                  <c:v>10.193</c:v>
                </c:pt>
                <c:pt idx="3059">
                  <c:v>10.197</c:v>
                </c:pt>
                <c:pt idx="3060">
                  <c:v>10.2</c:v>
                </c:pt>
                <c:pt idx="3061">
                  <c:v>10.203</c:v>
                </c:pt>
                <c:pt idx="3062">
                  <c:v>10.207</c:v>
                </c:pt>
                <c:pt idx="3063">
                  <c:v>10.21</c:v>
                </c:pt>
                <c:pt idx="3064">
                  <c:v>10.213</c:v>
                </c:pt>
                <c:pt idx="3065">
                  <c:v>10.217</c:v>
                </c:pt>
                <c:pt idx="3066">
                  <c:v>10.22</c:v>
                </c:pt>
                <c:pt idx="3067">
                  <c:v>10.223</c:v>
                </c:pt>
                <c:pt idx="3068">
                  <c:v>10.227</c:v>
                </c:pt>
                <c:pt idx="3069">
                  <c:v>10.23</c:v>
                </c:pt>
                <c:pt idx="3070">
                  <c:v>10.233</c:v>
                </c:pt>
                <c:pt idx="3071">
                  <c:v>10.237</c:v>
                </c:pt>
                <c:pt idx="3072">
                  <c:v>10.24</c:v>
                </c:pt>
                <c:pt idx="3073">
                  <c:v>10.243</c:v>
                </c:pt>
                <c:pt idx="3074">
                  <c:v>10.247</c:v>
                </c:pt>
                <c:pt idx="3075">
                  <c:v>10.25</c:v>
                </c:pt>
                <c:pt idx="3076">
                  <c:v>10.253</c:v>
                </c:pt>
                <c:pt idx="3077">
                  <c:v>10.257</c:v>
                </c:pt>
                <c:pt idx="3078">
                  <c:v>10.26</c:v>
                </c:pt>
                <c:pt idx="3079">
                  <c:v>10.263</c:v>
                </c:pt>
                <c:pt idx="3080">
                  <c:v>10.267</c:v>
                </c:pt>
                <c:pt idx="3081">
                  <c:v>10.27</c:v>
                </c:pt>
                <c:pt idx="3082">
                  <c:v>10.273</c:v>
                </c:pt>
                <c:pt idx="3083">
                  <c:v>10.277</c:v>
                </c:pt>
                <c:pt idx="3084">
                  <c:v>10.28</c:v>
                </c:pt>
                <c:pt idx="3085">
                  <c:v>10.283</c:v>
                </c:pt>
                <c:pt idx="3086">
                  <c:v>10.287</c:v>
                </c:pt>
                <c:pt idx="3087">
                  <c:v>10.29</c:v>
                </c:pt>
                <c:pt idx="3088">
                  <c:v>10.293</c:v>
                </c:pt>
                <c:pt idx="3089">
                  <c:v>10.297</c:v>
                </c:pt>
                <c:pt idx="3090">
                  <c:v>10.3</c:v>
                </c:pt>
                <c:pt idx="3091">
                  <c:v>10.303</c:v>
                </c:pt>
                <c:pt idx="3092">
                  <c:v>10.307</c:v>
                </c:pt>
                <c:pt idx="3093">
                  <c:v>10.31</c:v>
                </c:pt>
                <c:pt idx="3094">
                  <c:v>10.313</c:v>
                </c:pt>
                <c:pt idx="3095">
                  <c:v>10.317</c:v>
                </c:pt>
                <c:pt idx="3096">
                  <c:v>10.32</c:v>
                </c:pt>
                <c:pt idx="3097">
                  <c:v>10.323</c:v>
                </c:pt>
                <c:pt idx="3098">
                  <c:v>10.327</c:v>
                </c:pt>
                <c:pt idx="3099">
                  <c:v>10.33</c:v>
                </c:pt>
                <c:pt idx="3100">
                  <c:v>10.333</c:v>
                </c:pt>
                <c:pt idx="3101">
                  <c:v>10.337</c:v>
                </c:pt>
                <c:pt idx="3102">
                  <c:v>10.34</c:v>
                </c:pt>
                <c:pt idx="3103">
                  <c:v>10.343</c:v>
                </c:pt>
                <c:pt idx="3104">
                  <c:v>10.347</c:v>
                </c:pt>
                <c:pt idx="3105">
                  <c:v>10.35</c:v>
                </c:pt>
                <c:pt idx="3106">
                  <c:v>10.353</c:v>
                </c:pt>
                <c:pt idx="3107">
                  <c:v>10.357</c:v>
                </c:pt>
                <c:pt idx="3108">
                  <c:v>10.36</c:v>
                </c:pt>
                <c:pt idx="3109">
                  <c:v>10.363</c:v>
                </c:pt>
                <c:pt idx="3110">
                  <c:v>10.367</c:v>
                </c:pt>
                <c:pt idx="3111">
                  <c:v>10.37</c:v>
                </c:pt>
                <c:pt idx="3112">
                  <c:v>10.373</c:v>
                </c:pt>
                <c:pt idx="3113">
                  <c:v>10.377</c:v>
                </c:pt>
                <c:pt idx="3114">
                  <c:v>10.38</c:v>
                </c:pt>
                <c:pt idx="3115">
                  <c:v>10.383</c:v>
                </c:pt>
                <c:pt idx="3116">
                  <c:v>10.387</c:v>
                </c:pt>
                <c:pt idx="3117">
                  <c:v>10.39</c:v>
                </c:pt>
                <c:pt idx="3118">
                  <c:v>10.393</c:v>
                </c:pt>
                <c:pt idx="3119">
                  <c:v>10.397</c:v>
                </c:pt>
                <c:pt idx="3120">
                  <c:v>10.4</c:v>
                </c:pt>
                <c:pt idx="3121">
                  <c:v>10.403</c:v>
                </c:pt>
                <c:pt idx="3122">
                  <c:v>10.407</c:v>
                </c:pt>
                <c:pt idx="3123">
                  <c:v>10.41</c:v>
                </c:pt>
                <c:pt idx="3124">
                  <c:v>10.413</c:v>
                </c:pt>
                <c:pt idx="3125">
                  <c:v>10.417</c:v>
                </c:pt>
                <c:pt idx="3126">
                  <c:v>10.42</c:v>
                </c:pt>
                <c:pt idx="3127">
                  <c:v>10.423</c:v>
                </c:pt>
                <c:pt idx="3128">
                  <c:v>10.427</c:v>
                </c:pt>
                <c:pt idx="3129">
                  <c:v>10.43</c:v>
                </c:pt>
                <c:pt idx="3130">
                  <c:v>10.433</c:v>
                </c:pt>
                <c:pt idx="3131">
                  <c:v>10.437</c:v>
                </c:pt>
                <c:pt idx="3132">
                  <c:v>10.44</c:v>
                </c:pt>
                <c:pt idx="3133">
                  <c:v>10.443</c:v>
                </c:pt>
                <c:pt idx="3134">
                  <c:v>10.447</c:v>
                </c:pt>
                <c:pt idx="3135">
                  <c:v>10.45</c:v>
                </c:pt>
                <c:pt idx="3136">
                  <c:v>10.453</c:v>
                </c:pt>
                <c:pt idx="3137">
                  <c:v>10.457</c:v>
                </c:pt>
                <c:pt idx="3138">
                  <c:v>10.46</c:v>
                </c:pt>
                <c:pt idx="3139">
                  <c:v>10.463</c:v>
                </c:pt>
                <c:pt idx="3140">
                  <c:v>10.467</c:v>
                </c:pt>
                <c:pt idx="3141">
                  <c:v>10.47</c:v>
                </c:pt>
                <c:pt idx="3142">
                  <c:v>10.473</c:v>
                </c:pt>
                <c:pt idx="3143">
                  <c:v>10.477</c:v>
                </c:pt>
                <c:pt idx="3144">
                  <c:v>10.48</c:v>
                </c:pt>
                <c:pt idx="3145">
                  <c:v>10.483</c:v>
                </c:pt>
                <c:pt idx="3146">
                  <c:v>10.487</c:v>
                </c:pt>
                <c:pt idx="3147">
                  <c:v>10.49</c:v>
                </c:pt>
                <c:pt idx="3148">
                  <c:v>10.493</c:v>
                </c:pt>
                <c:pt idx="3149">
                  <c:v>10.497</c:v>
                </c:pt>
                <c:pt idx="3150">
                  <c:v>10.5</c:v>
                </c:pt>
                <c:pt idx="3151">
                  <c:v>10.503</c:v>
                </c:pt>
                <c:pt idx="3152">
                  <c:v>10.507</c:v>
                </c:pt>
                <c:pt idx="3153">
                  <c:v>10.51</c:v>
                </c:pt>
                <c:pt idx="3154">
                  <c:v>10.513</c:v>
                </c:pt>
                <c:pt idx="3155">
                  <c:v>10.517</c:v>
                </c:pt>
                <c:pt idx="3156">
                  <c:v>10.52</c:v>
                </c:pt>
                <c:pt idx="3157">
                  <c:v>10.523</c:v>
                </c:pt>
                <c:pt idx="3158">
                  <c:v>10.527</c:v>
                </c:pt>
                <c:pt idx="3159">
                  <c:v>10.53</c:v>
                </c:pt>
                <c:pt idx="3160">
                  <c:v>10.533</c:v>
                </c:pt>
                <c:pt idx="3161">
                  <c:v>10.537</c:v>
                </c:pt>
                <c:pt idx="3162">
                  <c:v>10.54</c:v>
                </c:pt>
                <c:pt idx="3163">
                  <c:v>10.543</c:v>
                </c:pt>
                <c:pt idx="3164">
                  <c:v>10.547</c:v>
                </c:pt>
                <c:pt idx="3165">
                  <c:v>10.55</c:v>
                </c:pt>
                <c:pt idx="3166">
                  <c:v>10.553</c:v>
                </c:pt>
                <c:pt idx="3167">
                  <c:v>10.557</c:v>
                </c:pt>
                <c:pt idx="3168">
                  <c:v>10.56</c:v>
                </c:pt>
                <c:pt idx="3169">
                  <c:v>10.563</c:v>
                </c:pt>
                <c:pt idx="3170">
                  <c:v>10.567</c:v>
                </c:pt>
                <c:pt idx="3171">
                  <c:v>10.57</c:v>
                </c:pt>
                <c:pt idx="3172">
                  <c:v>10.573</c:v>
                </c:pt>
                <c:pt idx="3173">
                  <c:v>10.577</c:v>
                </c:pt>
                <c:pt idx="3174">
                  <c:v>10.58</c:v>
                </c:pt>
                <c:pt idx="3175">
                  <c:v>10.583</c:v>
                </c:pt>
                <c:pt idx="3176">
                  <c:v>10.587</c:v>
                </c:pt>
                <c:pt idx="3177">
                  <c:v>10.59</c:v>
                </c:pt>
                <c:pt idx="3178">
                  <c:v>10.593</c:v>
                </c:pt>
                <c:pt idx="3179">
                  <c:v>10.597</c:v>
                </c:pt>
                <c:pt idx="3180">
                  <c:v>10.6</c:v>
                </c:pt>
                <c:pt idx="3181">
                  <c:v>10.603</c:v>
                </c:pt>
                <c:pt idx="3182">
                  <c:v>10.607</c:v>
                </c:pt>
                <c:pt idx="3183">
                  <c:v>10.61</c:v>
                </c:pt>
                <c:pt idx="3184">
                  <c:v>10.613</c:v>
                </c:pt>
                <c:pt idx="3185">
                  <c:v>10.617</c:v>
                </c:pt>
                <c:pt idx="3186">
                  <c:v>10.62</c:v>
                </c:pt>
                <c:pt idx="3187">
                  <c:v>10.623</c:v>
                </c:pt>
                <c:pt idx="3188">
                  <c:v>10.627</c:v>
                </c:pt>
                <c:pt idx="3189">
                  <c:v>10.63</c:v>
                </c:pt>
                <c:pt idx="3190">
                  <c:v>10.633</c:v>
                </c:pt>
                <c:pt idx="3191">
                  <c:v>10.637</c:v>
                </c:pt>
                <c:pt idx="3192">
                  <c:v>10.64</c:v>
                </c:pt>
                <c:pt idx="3193">
                  <c:v>10.643</c:v>
                </c:pt>
                <c:pt idx="3194">
                  <c:v>10.647</c:v>
                </c:pt>
                <c:pt idx="3195">
                  <c:v>10.65</c:v>
                </c:pt>
                <c:pt idx="3196">
                  <c:v>10.653</c:v>
                </c:pt>
                <c:pt idx="3197">
                  <c:v>10.657</c:v>
                </c:pt>
                <c:pt idx="3198">
                  <c:v>10.66</c:v>
                </c:pt>
                <c:pt idx="3199">
                  <c:v>10.663</c:v>
                </c:pt>
                <c:pt idx="3200">
                  <c:v>10.667</c:v>
                </c:pt>
                <c:pt idx="3201">
                  <c:v>10.67</c:v>
                </c:pt>
                <c:pt idx="3202">
                  <c:v>10.673</c:v>
                </c:pt>
                <c:pt idx="3203">
                  <c:v>10.677</c:v>
                </c:pt>
                <c:pt idx="3204">
                  <c:v>10.68</c:v>
                </c:pt>
                <c:pt idx="3205">
                  <c:v>10.683</c:v>
                </c:pt>
                <c:pt idx="3206">
                  <c:v>10.687</c:v>
                </c:pt>
                <c:pt idx="3207">
                  <c:v>10.69</c:v>
                </c:pt>
                <c:pt idx="3208">
                  <c:v>10.693</c:v>
                </c:pt>
                <c:pt idx="3209">
                  <c:v>10.697</c:v>
                </c:pt>
                <c:pt idx="3210">
                  <c:v>10.7</c:v>
                </c:pt>
                <c:pt idx="3211">
                  <c:v>10.703</c:v>
                </c:pt>
                <c:pt idx="3212">
                  <c:v>10.707</c:v>
                </c:pt>
                <c:pt idx="3213">
                  <c:v>10.71</c:v>
                </c:pt>
                <c:pt idx="3214">
                  <c:v>10.713</c:v>
                </c:pt>
                <c:pt idx="3215">
                  <c:v>10.717</c:v>
                </c:pt>
                <c:pt idx="3216">
                  <c:v>10.72</c:v>
                </c:pt>
                <c:pt idx="3217">
                  <c:v>10.723</c:v>
                </c:pt>
                <c:pt idx="3218">
                  <c:v>10.727</c:v>
                </c:pt>
                <c:pt idx="3219">
                  <c:v>10.73</c:v>
                </c:pt>
                <c:pt idx="3220">
                  <c:v>10.733</c:v>
                </c:pt>
                <c:pt idx="3221">
                  <c:v>10.737</c:v>
                </c:pt>
                <c:pt idx="3222">
                  <c:v>10.74</c:v>
                </c:pt>
                <c:pt idx="3223">
                  <c:v>10.743</c:v>
                </c:pt>
                <c:pt idx="3224">
                  <c:v>10.747</c:v>
                </c:pt>
                <c:pt idx="3225">
                  <c:v>10.75</c:v>
                </c:pt>
                <c:pt idx="3226">
                  <c:v>10.753</c:v>
                </c:pt>
                <c:pt idx="3227">
                  <c:v>10.757</c:v>
                </c:pt>
                <c:pt idx="3228">
                  <c:v>10.76</c:v>
                </c:pt>
                <c:pt idx="3229">
                  <c:v>10.763</c:v>
                </c:pt>
                <c:pt idx="3230">
                  <c:v>10.767</c:v>
                </c:pt>
                <c:pt idx="3231">
                  <c:v>10.77</c:v>
                </c:pt>
                <c:pt idx="3232">
                  <c:v>10.773</c:v>
                </c:pt>
                <c:pt idx="3233">
                  <c:v>10.777</c:v>
                </c:pt>
                <c:pt idx="3234">
                  <c:v>10.78</c:v>
                </c:pt>
                <c:pt idx="3235">
                  <c:v>10.783</c:v>
                </c:pt>
                <c:pt idx="3236">
                  <c:v>10.787</c:v>
                </c:pt>
                <c:pt idx="3237">
                  <c:v>10.79</c:v>
                </c:pt>
                <c:pt idx="3238">
                  <c:v>10.793</c:v>
                </c:pt>
                <c:pt idx="3239">
                  <c:v>10.797</c:v>
                </c:pt>
                <c:pt idx="3240">
                  <c:v>10.8</c:v>
                </c:pt>
                <c:pt idx="3241">
                  <c:v>10.803</c:v>
                </c:pt>
                <c:pt idx="3242">
                  <c:v>10.807</c:v>
                </c:pt>
                <c:pt idx="3243">
                  <c:v>10.81</c:v>
                </c:pt>
                <c:pt idx="3244">
                  <c:v>10.813</c:v>
                </c:pt>
                <c:pt idx="3245">
                  <c:v>10.817</c:v>
                </c:pt>
                <c:pt idx="3246">
                  <c:v>10.82</c:v>
                </c:pt>
                <c:pt idx="3247">
                  <c:v>10.823</c:v>
                </c:pt>
                <c:pt idx="3248">
                  <c:v>10.827</c:v>
                </c:pt>
                <c:pt idx="3249">
                  <c:v>10.83</c:v>
                </c:pt>
                <c:pt idx="3250">
                  <c:v>10.833</c:v>
                </c:pt>
                <c:pt idx="3251">
                  <c:v>10.837</c:v>
                </c:pt>
                <c:pt idx="3252">
                  <c:v>10.84</c:v>
                </c:pt>
                <c:pt idx="3253">
                  <c:v>10.843</c:v>
                </c:pt>
                <c:pt idx="3254">
                  <c:v>10.847</c:v>
                </c:pt>
                <c:pt idx="3255">
                  <c:v>10.85</c:v>
                </c:pt>
                <c:pt idx="3256">
                  <c:v>10.853</c:v>
                </c:pt>
                <c:pt idx="3257">
                  <c:v>10.857</c:v>
                </c:pt>
                <c:pt idx="3258">
                  <c:v>10.86</c:v>
                </c:pt>
                <c:pt idx="3259">
                  <c:v>10.863</c:v>
                </c:pt>
                <c:pt idx="3260">
                  <c:v>10.867</c:v>
                </c:pt>
                <c:pt idx="3261">
                  <c:v>10.87</c:v>
                </c:pt>
                <c:pt idx="3262">
                  <c:v>10.873</c:v>
                </c:pt>
                <c:pt idx="3263">
                  <c:v>10.877</c:v>
                </c:pt>
                <c:pt idx="3264">
                  <c:v>10.88</c:v>
                </c:pt>
                <c:pt idx="3265">
                  <c:v>10.883</c:v>
                </c:pt>
                <c:pt idx="3266">
                  <c:v>10.887</c:v>
                </c:pt>
                <c:pt idx="3267">
                  <c:v>10.89</c:v>
                </c:pt>
                <c:pt idx="3268">
                  <c:v>10.893</c:v>
                </c:pt>
                <c:pt idx="3269">
                  <c:v>10.897</c:v>
                </c:pt>
                <c:pt idx="3270">
                  <c:v>10.9</c:v>
                </c:pt>
                <c:pt idx="3271">
                  <c:v>10.903</c:v>
                </c:pt>
                <c:pt idx="3272">
                  <c:v>10.907</c:v>
                </c:pt>
                <c:pt idx="3273">
                  <c:v>10.91</c:v>
                </c:pt>
                <c:pt idx="3274">
                  <c:v>10.913</c:v>
                </c:pt>
                <c:pt idx="3275">
                  <c:v>10.917</c:v>
                </c:pt>
                <c:pt idx="3276">
                  <c:v>10.92</c:v>
                </c:pt>
                <c:pt idx="3277">
                  <c:v>10.923</c:v>
                </c:pt>
                <c:pt idx="3278">
                  <c:v>10.927</c:v>
                </c:pt>
                <c:pt idx="3279">
                  <c:v>10.93</c:v>
                </c:pt>
                <c:pt idx="3280">
                  <c:v>10.933</c:v>
                </c:pt>
                <c:pt idx="3281">
                  <c:v>10.937</c:v>
                </c:pt>
                <c:pt idx="3282">
                  <c:v>10.94</c:v>
                </c:pt>
                <c:pt idx="3283">
                  <c:v>10.943</c:v>
                </c:pt>
                <c:pt idx="3284">
                  <c:v>10.947</c:v>
                </c:pt>
                <c:pt idx="3285">
                  <c:v>10.95</c:v>
                </c:pt>
                <c:pt idx="3286">
                  <c:v>10.953</c:v>
                </c:pt>
                <c:pt idx="3287">
                  <c:v>10.957</c:v>
                </c:pt>
                <c:pt idx="3288">
                  <c:v>10.96</c:v>
                </c:pt>
                <c:pt idx="3289">
                  <c:v>10.963</c:v>
                </c:pt>
                <c:pt idx="3290">
                  <c:v>10.967</c:v>
                </c:pt>
                <c:pt idx="3291">
                  <c:v>10.97</c:v>
                </c:pt>
                <c:pt idx="3292">
                  <c:v>10.973</c:v>
                </c:pt>
                <c:pt idx="3293">
                  <c:v>10.977</c:v>
                </c:pt>
                <c:pt idx="3294">
                  <c:v>10.98</c:v>
                </c:pt>
                <c:pt idx="3295">
                  <c:v>10.983</c:v>
                </c:pt>
                <c:pt idx="3296">
                  <c:v>10.987</c:v>
                </c:pt>
                <c:pt idx="3297">
                  <c:v>10.99</c:v>
                </c:pt>
                <c:pt idx="3298">
                  <c:v>10.993</c:v>
                </c:pt>
                <c:pt idx="3299">
                  <c:v>10.997</c:v>
                </c:pt>
                <c:pt idx="3300">
                  <c:v>11.0</c:v>
                </c:pt>
                <c:pt idx="3301">
                  <c:v>11.003</c:v>
                </c:pt>
                <c:pt idx="3302">
                  <c:v>11.007</c:v>
                </c:pt>
                <c:pt idx="3303">
                  <c:v>11.01</c:v>
                </c:pt>
                <c:pt idx="3304">
                  <c:v>11.013</c:v>
                </c:pt>
                <c:pt idx="3305">
                  <c:v>11.017</c:v>
                </c:pt>
                <c:pt idx="3306">
                  <c:v>11.02</c:v>
                </c:pt>
                <c:pt idx="3307">
                  <c:v>11.023</c:v>
                </c:pt>
                <c:pt idx="3308">
                  <c:v>11.027</c:v>
                </c:pt>
                <c:pt idx="3309">
                  <c:v>11.03</c:v>
                </c:pt>
                <c:pt idx="3310">
                  <c:v>11.033</c:v>
                </c:pt>
                <c:pt idx="3311">
                  <c:v>11.037</c:v>
                </c:pt>
                <c:pt idx="3312">
                  <c:v>11.04</c:v>
                </c:pt>
                <c:pt idx="3313">
                  <c:v>11.043</c:v>
                </c:pt>
                <c:pt idx="3314">
                  <c:v>11.047</c:v>
                </c:pt>
                <c:pt idx="3315">
                  <c:v>11.05</c:v>
                </c:pt>
                <c:pt idx="3316">
                  <c:v>11.053</c:v>
                </c:pt>
                <c:pt idx="3317">
                  <c:v>11.057</c:v>
                </c:pt>
                <c:pt idx="3318">
                  <c:v>11.06</c:v>
                </c:pt>
                <c:pt idx="3319">
                  <c:v>11.063</c:v>
                </c:pt>
                <c:pt idx="3320">
                  <c:v>11.067</c:v>
                </c:pt>
                <c:pt idx="3321">
                  <c:v>11.07</c:v>
                </c:pt>
                <c:pt idx="3322">
                  <c:v>11.073</c:v>
                </c:pt>
                <c:pt idx="3323">
                  <c:v>11.077</c:v>
                </c:pt>
                <c:pt idx="3324">
                  <c:v>11.08</c:v>
                </c:pt>
                <c:pt idx="3325">
                  <c:v>11.083</c:v>
                </c:pt>
                <c:pt idx="3326">
                  <c:v>11.087</c:v>
                </c:pt>
                <c:pt idx="3327">
                  <c:v>11.09</c:v>
                </c:pt>
                <c:pt idx="3328">
                  <c:v>11.093</c:v>
                </c:pt>
                <c:pt idx="3329">
                  <c:v>11.097</c:v>
                </c:pt>
                <c:pt idx="3330">
                  <c:v>11.1</c:v>
                </c:pt>
                <c:pt idx="3331">
                  <c:v>11.103</c:v>
                </c:pt>
                <c:pt idx="3332">
                  <c:v>11.107</c:v>
                </c:pt>
                <c:pt idx="3333">
                  <c:v>11.11</c:v>
                </c:pt>
                <c:pt idx="3334">
                  <c:v>11.113</c:v>
                </c:pt>
                <c:pt idx="3335">
                  <c:v>11.117</c:v>
                </c:pt>
                <c:pt idx="3336">
                  <c:v>11.12</c:v>
                </c:pt>
                <c:pt idx="3337">
                  <c:v>11.123</c:v>
                </c:pt>
                <c:pt idx="3338">
                  <c:v>11.127</c:v>
                </c:pt>
                <c:pt idx="3339">
                  <c:v>11.13</c:v>
                </c:pt>
                <c:pt idx="3340">
                  <c:v>11.133</c:v>
                </c:pt>
                <c:pt idx="3341">
                  <c:v>11.137</c:v>
                </c:pt>
                <c:pt idx="3342">
                  <c:v>11.14</c:v>
                </c:pt>
                <c:pt idx="3343">
                  <c:v>11.143</c:v>
                </c:pt>
                <c:pt idx="3344">
                  <c:v>11.147</c:v>
                </c:pt>
                <c:pt idx="3345">
                  <c:v>11.15</c:v>
                </c:pt>
                <c:pt idx="3346">
                  <c:v>11.153</c:v>
                </c:pt>
                <c:pt idx="3347">
                  <c:v>11.157</c:v>
                </c:pt>
                <c:pt idx="3348">
                  <c:v>11.16</c:v>
                </c:pt>
                <c:pt idx="3349">
                  <c:v>11.163</c:v>
                </c:pt>
                <c:pt idx="3350">
                  <c:v>11.167</c:v>
                </c:pt>
                <c:pt idx="3351">
                  <c:v>11.17</c:v>
                </c:pt>
                <c:pt idx="3352">
                  <c:v>11.173</c:v>
                </c:pt>
                <c:pt idx="3353">
                  <c:v>11.177</c:v>
                </c:pt>
                <c:pt idx="3354">
                  <c:v>11.18</c:v>
                </c:pt>
                <c:pt idx="3355">
                  <c:v>11.183</c:v>
                </c:pt>
                <c:pt idx="3356">
                  <c:v>11.187</c:v>
                </c:pt>
                <c:pt idx="3357">
                  <c:v>11.19</c:v>
                </c:pt>
                <c:pt idx="3358">
                  <c:v>11.193</c:v>
                </c:pt>
                <c:pt idx="3359">
                  <c:v>11.197</c:v>
                </c:pt>
                <c:pt idx="3360">
                  <c:v>11.2</c:v>
                </c:pt>
                <c:pt idx="3361">
                  <c:v>11.203</c:v>
                </c:pt>
                <c:pt idx="3362">
                  <c:v>11.207</c:v>
                </c:pt>
                <c:pt idx="3363">
                  <c:v>11.21</c:v>
                </c:pt>
                <c:pt idx="3364">
                  <c:v>11.213</c:v>
                </c:pt>
                <c:pt idx="3365">
                  <c:v>11.217</c:v>
                </c:pt>
                <c:pt idx="3366">
                  <c:v>11.22</c:v>
                </c:pt>
                <c:pt idx="3367">
                  <c:v>11.223</c:v>
                </c:pt>
                <c:pt idx="3368">
                  <c:v>11.227</c:v>
                </c:pt>
                <c:pt idx="3369">
                  <c:v>11.23</c:v>
                </c:pt>
                <c:pt idx="3370">
                  <c:v>11.233</c:v>
                </c:pt>
                <c:pt idx="3371">
                  <c:v>11.237</c:v>
                </c:pt>
                <c:pt idx="3372">
                  <c:v>11.24</c:v>
                </c:pt>
                <c:pt idx="3373">
                  <c:v>11.243</c:v>
                </c:pt>
                <c:pt idx="3374">
                  <c:v>11.247</c:v>
                </c:pt>
                <c:pt idx="3375">
                  <c:v>11.25</c:v>
                </c:pt>
                <c:pt idx="3376">
                  <c:v>11.253</c:v>
                </c:pt>
                <c:pt idx="3377">
                  <c:v>11.257</c:v>
                </c:pt>
                <c:pt idx="3378">
                  <c:v>11.26</c:v>
                </c:pt>
                <c:pt idx="3379">
                  <c:v>11.263</c:v>
                </c:pt>
                <c:pt idx="3380">
                  <c:v>11.267</c:v>
                </c:pt>
                <c:pt idx="3381">
                  <c:v>11.27</c:v>
                </c:pt>
                <c:pt idx="3382">
                  <c:v>11.273</c:v>
                </c:pt>
                <c:pt idx="3383">
                  <c:v>11.277</c:v>
                </c:pt>
                <c:pt idx="3384">
                  <c:v>11.28</c:v>
                </c:pt>
                <c:pt idx="3385">
                  <c:v>11.283</c:v>
                </c:pt>
                <c:pt idx="3386">
                  <c:v>11.287</c:v>
                </c:pt>
                <c:pt idx="3387">
                  <c:v>11.29</c:v>
                </c:pt>
                <c:pt idx="3388">
                  <c:v>11.293</c:v>
                </c:pt>
                <c:pt idx="3389">
                  <c:v>11.297</c:v>
                </c:pt>
                <c:pt idx="3390">
                  <c:v>11.3</c:v>
                </c:pt>
                <c:pt idx="3391">
                  <c:v>11.303</c:v>
                </c:pt>
                <c:pt idx="3392">
                  <c:v>11.307</c:v>
                </c:pt>
                <c:pt idx="3393">
                  <c:v>11.31</c:v>
                </c:pt>
                <c:pt idx="3394">
                  <c:v>11.313</c:v>
                </c:pt>
                <c:pt idx="3395">
                  <c:v>11.317</c:v>
                </c:pt>
                <c:pt idx="3396">
                  <c:v>11.32</c:v>
                </c:pt>
                <c:pt idx="3397">
                  <c:v>11.323</c:v>
                </c:pt>
                <c:pt idx="3398">
                  <c:v>11.327</c:v>
                </c:pt>
                <c:pt idx="3399">
                  <c:v>11.33</c:v>
                </c:pt>
                <c:pt idx="3400">
                  <c:v>11.333</c:v>
                </c:pt>
                <c:pt idx="3401">
                  <c:v>11.337</c:v>
                </c:pt>
                <c:pt idx="3402">
                  <c:v>11.34</c:v>
                </c:pt>
                <c:pt idx="3403">
                  <c:v>11.343</c:v>
                </c:pt>
                <c:pt idx="3404">
                  <c:v>11.347</c:v>
                </c:pt>
                <c:pt idx="3405">
                  <c:v>11.35</c:v>
                </c:pt>
                <c:pt idx="3406">
                  <c:v>11.353</c:v>
                </c:pt>
                <c:pt idx="3407">
                  <c:v>11.357</c:v>
                </c:pt>
                <c:pt idx="3408">
                  <c:v>11.36</c:v>
                </c:pt>
                <c:pt idx="3409">
                  <c:v>11.363</c:v>
                </c:pt>
                <c:pt idx="3410">
                  <c:v>11.367</c:v>
                </c:pt>
                <c:pt idx="3411">
                  <c:v>11.37</c:v>
                </c:pt>
                <c:pt idx="3412">
                  <c:v>11.373</c:v>
                </c:pt>
                <c:pt idx="3413">
                  <c:v>11.377</c:v>
                </c:pt>
                <c:pt idx="3414">
                  <c:v>11.38</c:v>
                </c:pt>
                <c:pt idx="3415">
                  <c:v>11.383</c:v>
                </c:pt>
                <c:pt idx="3416">
                  <c:v>11.387</c:v>
                </c:pt>
                <c:pt idx="3417">
                  <c:v>11.39</c:v>
                </c:pt>
                <c:pt idx="3418">
                  <c:v>11.393</c:v>
                </c:pt>
                <c:pt idx="3419">
                  <c:v>11.397</c:v>
                </c:pt>
                <c:pt idx="3420">
                  <c:v>11.4</c:v>
                </c:pt>
                <c:pt idx="3421">
                  <c:v>11.403</c:v>
                </c:pt>
                <c:pt idx="3422">
                  <c:v>11.407</c:v>
                </c:pt>
                <c:pt idx="3423">
                  <c:v>11.41</c:v>
                </c:pt>
                <c:pt idx="3424">
                  <c:v>11.413</c:v>
                </c:pt>
                <c:pt idx="3425">
                  <c:v>11.417</c:v>
                </c:pt>
                <c:pt idx="3426">
                  <c:v>11.42</c:v>
                </c:pt>
                <c:pt idx="3427">
                  <c:v>11.423</c:v>
                </c:pt>
                <c:pt idx="3428">
                  <c:v>11.427</c:v>
                </c:pt>
                <c:pt idx="3429">
                  <c:v>11.43</c:v>
                </c:pt>
                <c:pt idx="3430">
                  <c:v>11.433</c:v>
                </c:pt>
                <c:pt idx="3431">
                  <c:v>11.437</c:v>
                </c:pt>
                <c:pt idx="3432">
                  <c:v>11.44</c:v>
                </c:pt>
                <c:pt idx="3433">
                  <c:v>11.443</c:v>
                </c:pt>
                <c:pt idx="3434">
                  <c:v>11.447</c:v>
                </c:pt>
                <c:pt idx="3435">
                  <c:v>11.45</c:v>
                </c:pt>
                <c:pt idx="3436">
                  <c:v>11.453</c:v>
                </c:pt>
                <c:pt idx="3437">
                  <c:v>11.457</c:v>
                </c:pt>
                <c:pt idx="3438">
                  <c:v>11.46</c:v>
                </c:pt>
                <c:pt idx="3439">
                  <c:v>11.463</c:v>
                </c:pt>
                <c:pt idx="3440">
                  <c:v>11.467</c:v>
                </c:pt>
                <c:pt idx="3441">
                  <c:v>11.47</c:v>
                </c:pt>
                <c:pt idx="3442">
                  <c:v>11.473</c:v>
                </c:pt>
                <c:pt idx="3443">
                  <c:v>11.477</c:v>
                </c:pt>
                <c:pt idx="3444">
                  <c:v>11.48</c:v>
                </c:pt>
                <c:pt idx="3445">
                  <c:v>11.483</c:v>
                </c:pt>
                <c:pt idx="3446">
                  <c:v>11.487</c:v>
                </c:pt>
                <c:pt idx="3447">
                  <c:v>11.49</c:v>
                </c:pt>
                <c:pt idx="3448">
                  <c:v>11.493</c:v>
                </c:pt>
                <c:pt idx="3449">
                  <c:v>11.497</c:v>
                </c:pt>
                <c:pt idx="3450">
                  <c:v>11.5</c:v>
                </c:pt>
                <c:pt idx="3451">
                  <c:v>11.503</c:v>
                </c:pt>
                <c:pt idx="3452">
                  <c:v>11.507</c:v>
                </c:pt>
                <c:pt idx="3453">
                  <c:v>11.51</c:v>
                </c:pt>
                <c:pt idx="3454">
                  <c:v>11.513</c:v>
                </c:pt>
                <c:pt idx="3455">
                  <c:v>11.517</c:v>
                </c:pt>
                <c:pt idx="3456">
                  <c:v>11.52</c:v>
                </c:pt>
                <c:pt idx="3457">
                  <c:v>11.523</c:v>
                </c:pt>
                <c:pt idx="3458">
                  <c:v>11.527</c:v>
                </c:pt>
                <c:pt idx="3459">
                  <c:v>11.53</c:v>
                </c:pt>
                <c:pt idx="3460">
                  <c:v>11.533</c:v>
                </c:pt>
                <c:pt idx="3461">
                  <c:v>11.537</c:v>
                </c:pt>
                <c:pt idx="3462">
                  <c:v>11.54</c:v>
                </c:pt>
                <c:pt idx="3463">
                  <c:v>11.543</c:v>
                </c:pt>
                <c:pt idx="3464">
                  <c:v>11.547</c:v>
                </c:pt>
                <c:pt idx="3465">
                  <c:v>11.55</c:v>
                </c:pt>
                <c:pt idx="3466">
                  <c:v>11.553</c:v>
                </c:pt>
                <c:pt idx="3467">
                  <c:v>11.557</c:v>
                </c:pt>
                <c:pt idx="3468">
                  <c:v>11.56</c:v>
                </c:pt>
                <c:pt idx="3469">
                  <c:v>11.563</c:v>
                </c:pt>
                <c:pt idx="3470">
                  <c:v>11.567</c:v>
                </c:pt>
                <c:pt idx="3471">
                  <c:v>11.57</c:v>
                </c:pt>
                <c:pt idx="3472">
                  <c:v>11.573</c:v>
                </c:pt>
                <c:pt idx="3473">
                  <c:v>11.577</c:v>
                </c:pt>
                <c:pt idx="3474">
                  <c:v>11.58</c:v>
                </c:pt>
                <c:pt idx="3475">
                  <c:v>11.583</c:v>
                </c:pt>
                <c:pt idx="3476">
                  <c:v>11.587</c:v>
                </c:pt>
                <c:pt idx="3477">
                  <c:v>11.59</c:v>
                </c:pt>
                <c:pt idx="3478">
                  <c:v>11.593</c:v>
                </c:pt>
                <c:pt idx="3479">
                  <c:v>11.597</c:v>
                </c:pt>
                <c:pt idx="3480">
                  <c:v>11.6</c:v>
                </c:pt>
                <c:pt idx="3481">
                  <c:v>11.603</c:v>
                </c:pt>
                <c:pt idx="3482">
                  <c:v>11.607</c:v>
                </c:pt>
                <c:pt idx="3483">
                  <c:v>11.61</c:v>
                </c:pt>
                <c:pt idx="3484">
                  <c:v>11.613</c:v>
                </c:pt>
                <c:pt idx="3485">
                  <c:v>11.617</c:v>
                </c:pt>
                <c:pt idx="3486">
                  <c:v>11.62</c:v>
                </c:pt>
                <c:pt idx="3487">
                  <c:v>11.623</c:v>
                </c:pt>
                <c:pt idx="3488">
                  <c:v>11.627</c:v>
                </c:pt>
                <c:pt idx="3489">
                  <c:v>11.63</c:v>
                </c:pt>
                <c:pt idx="3490">
                  <c:v>11.633</c:v>
                </c:pt>
                <c:pt idx="3491">
                  <c:v>11.637</c:v>
                </c:pt>
                <c:pt idx="3492">
                  <c:v>11.64</c:v>
                </c:pt>
                <c:pt idx="3493">
                  <c:v>11.643</c:v>
                </c:pt>
                <c:pt idx="3494">
                  <c:v>11.647</c:v>
                </c:pt>
                <c:pt idx="3495">
                  <c:v>11.65</c:v>
                </c:pt>
                <c:pt idx="3496">
                  <c:v>11.653</c:v>
                </c:pt>
                <c:pt idx="3497">
                  <c:v>11.657</c:v>
                </c:pt>
                <c:pt idx="3498">
                  <c:v>11.66</c:v>
                </c:pt>
                <c:pt idx="3499">
                  <c:v>11.663</c:v>
                </c:pt>
                <c:pt idx="3500">
                  <c:v>11.667</c:v>
                </c:pt>
                <c:pt idx="3501">
                  <c:v>11.67</c:v>
                </c:pt>
                <c:pt idx="3502">
                  <c:v>11.673</c:v>
                </c:pt>
                <c:pt idx="3503">
                  <c:v>11.677</c:v>
                </c:pt>
                <c:pt idx="3504">
                  <c:v>11.68</c:v>
                </c:pt>
                <c:pt idx="3505">
                  <c:v>11.683</c:v>
                </c:pt>
                <c:pt idx="3506">
                  <c:v>11.687</c:v>
                </c:pt>
                <c:pt idx="3507">
                  <c:v>11.69</c:v>
                </c:pt>
                <c:pt idx="3508">
                  <c:v>11.693</c:v>
                </c:pt>
                <c:pt idx="3509">
                  <c:v>11.697</c:v>
                </c:pt>
                <c:pt idx="3510">
                  <c:v>11.7</c:v>
                </c:pt>
                <c:pt idx="3511">
                  <c:v>11.703</c:v>
                </c:pt>
                <c:pt idx="3512">
                  <c:v>11.707</c:v>
                </c:pt>
              </c:numCache>
            </c:numRef>
          </c:xVal>
          <c:yVal>
            <c:numRef>
              <c:f>'Ethylene and acetylene standard'!$F$2:$F$3514</c:f>
              <c:numCache>
                <c:formatCode>General</c:formatCode>
                <c:ptCount val="3513"/>
                <c:pt idx="0">
                  <c:v>40779.0</c:v>
                </c:pt>
                <c:pt idx="1">
                  <c:v>40763.0</c:v>
                </c:pt>
                <c:pt idx="2">
                  <c:v>40779.0</c:v>
                </c:pt>
                <c:pt idx="3">
                  <c:v>40772.0</c:v>
                </c:pt>
                <c:pt idx="4">
                  <c:v>40803.0</c:v>
                </c:pt>
                <c:pt idx="5">
                  <c:v>40809.0</c:v>
                </c:pt>
                <c:pt idx="6">
                  <c:v>40828.0</c:v>
                </c:pt>
                <c:pt idx="7">
                  <c:v>40831.0</c:v>
                </c:pt>
                <c:pt idx="8">
                  <c:v>40832.0</c:v>
                </c:pt>
                <c:pt idx="9">
                  <c:v>40827.0</c:v>
                </c:pt>
                <c:pt idx="10">
                  <c:v>40819.0</c:v>
                </c:pt>
                <c:pt idx="11">
                  <c:v>40833.0</c:v>
                </c:pt>
                <c:pt idx="12">
                  <c:v>40833.0</c:v>
                </c:pt>
                <c:pt idx="13">
                  <c:v>40828.0</c:v>
                </c:pt>
                <c:pt idx="14">
                  <c:v>40805.0</c:v>
                </c:pt>
                <c:pt idx="15">
                  <c:v>40815.0</c:v>
                </c:pt>
                <c:pt idx="16">
                  <c:v>40828.0</c:v>
                </c:pt>
                <c:pt idx="17">
                  <c:v>40834.0</c:v>
                </c:pt>
                <c:pt idx="18">
                  <c:v>40829.0</c:v>
                </c:pt>
                <c:pt idx="19">
                  <c:v>40812.0</c:v>
                </c:pt>
                <c:pt idx="20">
                  <c:v>40808.0</c:v>
                </c:pt>
                <c:pt idx="21">
                  <c:v>40812.0</c:v>
                </c:pt>
                <c:pt idx="22">
                  <c:v>40845.0</c:v>
                </c:pt>
                <c:pt idx="23">
                  <c:v>40859.0</c:v>
                </c:pt>
                <c:pt idx="24">
                  <c:v>40858.0</c:v>
                </c:pt>
                <c:pt idx="25">
                  <c:v>40835.0</c:v>
                </c:pt>
                <c:pt idx="26">
                  <c:v>40834.0</c:v>
                </c:pt>
                <c:pt idx="27">
                  <c:v>40833.0</c:v>
                </c:pt>
                <c:pt idx="28">
                  <c:v>40848.0</c:v>
                </c:pt>
                <c:pt idx="29">
                  <c:v>40853.0</c:v>
                </c:pt>
                <c:pt idx="30">
                  <c:v>40862.0</c:v>
                </c:pt>
                <c:pt idx="31">
                  <c:v>40855.0</c:v>
                </c:pt>
                <c:pt idx="32">
                  <c:v>40844.0</c:v>
                </c:pt>
                <c:pt idx="33">
                  <c:v>40846.0</c:v>
                </c:pt>
                <c:pt idx="34">
                  <c:v>40867.0</c:v>
                </c:pt>
                <c:pt idx="35">
                  <c:v>40873.0</c:v>
                </c:pt>
                <c:pt idx="36">
                  <c:v>40869.0</c:v>
                </c:pt>
                <c:pt idx="37">
                  <c:v>40871.0</c:v>
                </c:pt>
                <c:pt idx="38">
                  <c:v>40898.0</c:v>
                </c:pt>
                <c:pt idx="39">
                  <c:v>40901.0</c:v>
                </c:pt>
                <c:pt idx="40">
                  <c:v>40898.0</c:v>
                </c:pt>
                <c:pt idx="41">
                  <c:v>40880.0</c:v>
                </c:pt>
                <c:pt idx="42">
                  <c:v>40889.0</c:v>
                </c:pt>
                <c:pt idx="43">
                  <c:v>40888.0</c:v>
                </c:pt>
                <c:pt idx="44">
                  <c:v>40896.0</c:v>
                </c:pt>
                <c:pt idx="45">
                  <c:v>40898.0</c:v>
                </c:pt>
                <c:pt idx="46">
                  <c:v>40906.0</c:v>
                </c:pt>
                <c:pt idx="47">
                  <c:v>40908.0</c:v>
                </c:pt>
                <c:pt idx="48">
                  <c:v>40905.0</c:v>
                </c:pt>
                <c:pt idx="49">
                  <c:v>40900.0</c:v>
                </c:pt>
                <c:pt idx="50">
                  <c:v>40915.0</c:v>
                </c:pt>
                <c:pt idx="51">
                  <c:v>40934.0</c:v>
                </c:pt>
                <c:pt idx="52">
                  <c:v>40947.0</c:v>
                </c:pt>
                <c:pt idx="53">
                  <c:v>40925.0</c:v>
                </c:pt>
                <c:pt idx="54">
                  <c:v>40921.0</c:v>
                </c:pt>
                <c:pt idx="55">
                  <c:v>40926.0</c:v>
                </c:pt>
                <c:pt idx="56">
                  <c:v>40930.0</c:v>
                </c:pt>
                <c:pt idx="57">
                  <c:v>40929.0</c:v>
                </c:pt>
                <c:pt idx="58">
                  <c:v>40919.0</c:v>
                </c:pt>
                <c:pt idx="59">
                  <c:v>40928.0</c:v>
                </c:pt>
                <c:pt idx="60">
                  <c:v>40916.0</c:v>
                </c:pt>
                <c:pt idx="61">
                  <c:v>40905.0</c:v>
                </c:pt>
                <c:pt idx="62">
                  <c:v>40907.0</c:v>
                </c:pt>
                <c:pt idx="63">
                  <c:v>40890.0</c:v>
                </c:pt>
                <c:pt idx="64">
                  <c:v>40900.0</c:v>
                </c:pt>
                <c:pt idx="65">
                  <c:v>40895.0</c:v>
                </c:pt>
                <c:pt idx="66">
                  <c:v>40910.0</c:v>
                </c:pt>
                <c:pt idx="67">
                  <c:v>40898.0</c:v>
                </c:pt>
                <c:pt idx="68">
                  <c:v>40883.0</c:v>
                </c:pt>
                <c:pt idx="69">
                  <c:v>40876.0</c:v>
                </c:pt>
                <c:pt idx="70">
                  <c:v>40871.0</c:v>
                </c:pt>
                <c:pt idx="71">
                  <c:v>40876.0</c:v>
                </c:pt>
                <c:pt idx="72">
                  <c:v>40888.0</c:v>
                </c:pt>
                <c:pt idx="73">
                  <c:v>40911.0</c:v>
                </c:pt>
                <c:pt idx="74">
                  <c:v>40915.0</c:v>
                </c:pt>
                <c:pt idx="75">
                  <c:v>40920.0</c:v>
                </c:pt>
                <c:pt idx="76">
                  <c:v>40926.0</c:v>
                </c:pt>
                <c:pt idx="77">
                  <c:v>40941.0</c:v>
                </c:pt>
                <c:pt idx="78">
                  <c:v>40954.0</c:v>
                </c:pt>
                <c:pt idx="79">
                  <c:v>40949.0</c:v>
                </c:pt>
                <c:pt idx="80">
                  <c:v>40946.0</c:v>
                </c:pt>
                <c:pt idx="81">
                  <c:v>40930.0</c:v>
                </c:pt>
                <c:pt idx="82">
                  <c:v>40925.0</c:v>
                </c:pt>
                <c:pt idx="83">
                  <c:v>40933.0</c:v>
                </c:pt>
                <c:pt idx="84">
                  <c:v>40929.0</c:v>
                </c:pt>
                <c:pt idx="85">
                  <c:v>40935.0</c:v>
                </c:pt>
                <c:pt idx="86">
                  <c:v>40938.0</c:v>
                </c:pt>
                <c:pt idx="87">
                  <c:v>40967.0</c:v>
                </c:pt>
                <c:pt idx="88">
                  <c:v>40960.0</c:v>
                </c:pt>
                <c:pt idx="89">
                  <c:v>40952.0</c:v>
                </c:pt>
                <c:pt idx="90">
                  <c:v>40943.0</c:v>
                </c:pt>
                <c:pt idx="91">
                  <c:v>40935.0</c:v>
                </c:pt>
                <c:pt idx="92">
                  <c:v>40926.0</c:v>
                </c:pt>
                <c:pt idx="93">
                  <c:v>40919.0</c:v>
                </c:pt>
                <c:pt idx="94">
                  <c:v>40926.0</c:v>
                </c:pt>
                <c:pt idx="95">
                  <c:v>40935.0</c:v>
                </c:pt>
                <c:pt idx="96">
                  <c:v>40945.0</c:v>
                </c:pt>
                <c:pt idx="97">
                  <c:v>40970.0</c:v>
                </c:pt>
                <c:pt idx="98">
                  <c:v>40974.0</c:v>
                </c:pt>
                <c:pt idx="99">
                  <c:v>40979.0</c:v>
                </c:pt>
                <c:pt idx="100">
                  <c:v>40983.0</c:v>
                </c:pt>
                <c:pt idx="101">
                  <c:v>40987.0</c:v>
                </c:pt>
                <c:pt idx="102">
                  <c:v>40985.0</c:v>
                </c:pt>
                <c:pt idx="103">
                  <c:v>40971.0</c:v>
                </c:pt>
                <c:pt idx="104">
                  <c:v>40974.0</c:v>
                </c:pt>
                <c:pt idx="105">
                  <c:v>40967.0</c:v>
                </c:pt>
                <c:pt idx="106">
                  <c:v>40973.0</c:v>
                </c:pt>
                <c:pt idx="107">
                  <c:v>40974.0</c:v>
                </c:pt>
                <c:pt idx="108">
                  <c:v>40997.0</c:v>
                </c:pt>
                <c:pt idx="109">
                  <c:v>40996.0</c:v>
                </c:pt>
                <c:pt idx="110">
                  <c:v>40993.0</c:v>
                </c:pt>
                <c:pt idx="111">
                  <c:v>40982.0</c:v>
                </c:pt>
                <c:pt idx="112">
                  <c:v>40993.0</c:v>
                </c:pt>
                <c:pt idx="113">
                  <c:v>41002.0</c:v>
                </c:pt>
                <c:pt idx="114">
                  <c:v>41006.0</c:v>
                </c:pt>
                <c:pt idx="115">
                  <c:v>41014.0</c:v>
                </c:pt>
                <c:pt idx="116">
                  <c:v>40993.0</c:v>
                </c:pt>
                <c:pt idx="117">
                  <c:v>40989.0</c:v>
                </c:pt>
                <c:pt idx="118">
                  <c:v>40974.0</c:v>
                </c:pt>
                <c:pt idx="119">
                  <c:v>40994.0</c:v>
                </c:pt>
                <c:pt idx="120">
                  <c:v>40989.0</c:v>
                </c:pt>
                <c:pt idx="121">
                  <c:v>40973.0</c:v>
                </c:pt>
                <c:pt idx="122">
                  <c:v>40951.0</c:v>
                </c:pt>
                <c:pt idx="123">
                  <c:v>40979.0</c:v>
                </c:pt>
                <c:pt idx="124">
                  <c:v>41003.0</c:v>
                </c:pt>
                <c:pt idx="125">
                  <c:v>41034.0</c:v>
                </c:pt>
                <c:pt idx="126">
                  <c:v>41006.0</c:v>
                </c:pt>
                <c:pt idx="127">
                  <c:v>41000.0</c:v>
                </c:pt>
                <c:pt idx="128">
                  <c:v>40989.0</c:v>
                </c:pt>
                <c:pt idx="129">
                  <c:v>41007.0</c:v>
                </c:pt>
                <c:pt idx="130">
                  <c:v>41012.0</c:v>
                </c:pt>
                <c:pt idx="131">
                  <c:v>41009.0</c:v>
                </c:pt>
                <c:pt idx="132">
                  <c:v>41001.0</c:v>
                </c:pt>
                <c:pt idx="133">
                  <c:v>41013.0</c:v>
                </c:pt>
                <c:pt idx="134">
                  <c:v>41013.0</c:v>
                </c:pt>
                <c:pt idx="135">
                  <c:v>41016.0</c:v>
                </c:pt>
                <c:pt idx="136">
                  <c:v>40994.0</c:v>
                </c:pt>
                <c:pt idx="137">
                  <c:v>40987.0</c:v>
                </c:pt>
                <c:pt idx="138">
                  <c:v>40971.0</c:v>
                </c:pt>
                <c:pt idx="139">
                  <c:v>40977.0</c:v>
                </c:pt>
                <c:pt idx="140">
                  <c:v>40991.0</c:v>
                </c:pt>
                <c:pt idx="141">
                  <c:v>40982.0</c:v>
                </c:pt>
                <c:pt idx="142">
                  <c:v>40979.0</c:v>
                </c:pt>
                <c:pt idx="143">
                  <c:v>40968.0</c:v>
                </c:pt>
                <c:pt idx="144">
                  <c:v>40998.0</c:v>
                </c:pt>
                <c:pt idx="145">
                  <c:v>40994.0</c:v>
                </c:pt>
                <c:pt idx="146">
                  <c:v>40990.0</c:v>
                </c:pt>
                <c:pt idx="147">
                  <c:v>40963.0</c:v>
                </c:pt>
                <c:pt idx="148">
                  <c:v>40981.0</c:v>
                </c:pt>
                <c:pt idx="149">
                  <c:v>40987.0</c:v>
                </c:pt>
                <c:pt idx="150">
                  <c:v>40994.0</c:v>
                </c:pt>
                <c:pt idx="151">
                  <c:v>40975.0</c:v>
                </c:pt>
                <c:pt idx="152">
                  <c:v>40977.0</c:v>
                </c:pt>
                <c:pt idx="153">
                  <c:v>40984.0</c:v>
                </c:pt>
                <c:pt idx="154">
                  <c:v>40994.0</c:v>
                </c:pt>
                <c:pt idx="155">
                  <c:v>41014.0</c:v>
                </c:pt>
                <c:pt idx="156">
                  <c:v>41024.0</c:v>
                </c:pt>
                <c:pt idx="157">
                  <c:v>41021.0</c:v>
                </c:pt>
                <c:pt idx="158">
                  <c:v>41012.0</c:v>
                </c:pt>
                <c:pt idx="159">
                  <c:v>41012.0</c:v>
                </c:pt>
                <c:pt idx="160">
                  <c:v>41021.0</c:v>
                </c:pt>
                <c:pt idx="161">
                  <c:v>41012.0</c:v>
                </c:pt>
                <c:pt idx="162">
                  <c:v>41032.0</c:v>
                </c:pt>
                <c:pt idx="163">
                  <c:v>41033.0</c:v>
                </c:pt>
                <c:pt idx="164">
                  <c:v>41041.0</c:v>
                </c:pt>
                <c:pt idx="165">
                  <c:v>41014.0</c:v>
                </c:pt>
                <c:pt idx="166">
                  <c:v>41019.0</c:v>
                </c:pt>
                <c:pt idx="167">
                  <c:v>41031.0</c:v>
                </c:pt>
                <c:pt idx="168">
                  <c:v>41057.0</c:v>
                </c:pt>
                <c:pt idx="169">
                  <c:v>41066.0</c:v>
                </c:pt>
                <c:pt idx="170">
                  <c:v>41088.0</c:v>
                </c:pt>
                <c:pt idx="171">
                  <c:v>41081.0</c:v>
                </c:pt>
                <c:pt idx="172">
                  <c:v>41069.0</c:v>
                </c:pt>
                <c:pt idx="173">
                  <c:v>41043.0</c:v>
                </c:pt>
                <c:pt idx="174">
                  <c:v>41043.0</c:v>
                </c:pt>
                <c:pt idx="175">
                  <c:v>41061.0</c:v>
                </c:pt>
                <c:pt idx="176">
                  <c:v>41072.0</c:v>
                </c:pt>
                <c:pt idx="177">
                  <c:v>41071.0</c:v>
                </c:pt>
                <c:pt idx="178">
                  <c:v>41066.0</c:v>
                </c:pt>
                <c:pt idx="179">
                  <c:v>41067.0</c:v>
                </c:pt>
                <c:pt idx="180">
                  <c:v>41069.0</c:v>
                </c:pt>
                <c:pt idx="181">
                  <c:v>41059.0</c:v>
                </c:pt>
                <c:pt idx="182">
                  <c:v>41061.0</c:v>
                </c:pt>
                <c:pt idx="183">
                  <c:v>41070.0</c:v>
                </c:pt>
                <c:pt idx="184">
                  <c:v>41072.0</c:v>
                </c:pt>
                <c:pt idx="185">
                  <c:v>41066.0</c:v>
                </c:pt>
                <c:pt idx="186">
                  <c:v>41057.0</c:v>
                </c:pt>
                <c:pt idx="187">
                  <c:v>41064.0</c:v>
                </c:pt>
                <c:pt idx="188">
                  <c:v>41066.0</c:v>
                </c:pt>
                <c:pt idx="189">
                  <c:v>41058.0</c:v>
                </c:pt>
                <c:pt idx="190">
                  <c:v>41052.0</c:v>
                </c:pt>
                <c:pt idx="191">
                  <c:v>41061.0</c:v>
                </c:pt>
                <c:pt idx="192">
                  <c:v>41070.0</c:v>
                </c:pt>
                <c:pt idx="193">
                  <c:v>41077.0</c:v>
                </c:pt>
                <c:pt idx="194">
                  <c:v>41062.0</c:v>
                </c:pt>
                <c:pt idx="195">
                  <c:v>41061.0</c:v>
                </c:pt>
                <c:pt idx="196">
                  <c:v>41072.0</c:v>
                </c:pt>
                <c:pt idx="197">
                  <c:v>41085.0</c:v>
                </c:pt>
                <c:pt idx="198">
                  <c:v>41102.0</c:v>
                </c:pt>
                <c:pt idx="199">
                  <c:v>41094.0</c:v>
                </c:pt>
                <c:pt idx="200">
                  <c:v>41082.0</c:v>
                </c:pt>
                <c:pt idx="201">
                  <c:v>41061.0</c:v>
                </c:pt>
                <c:pt idx="202">
                  <c:v>41050.0</c:v>
                </c:pt>
                <c:pt idx="203">
                  <c:v>41061.0</c:v>
                </c:pt>
                <c:pt idx="204">
                  <c:v>41062.0</c:v>
                </c:pt>
                <c:pt idx="205">
                  <c:v>41081.0</c:v>
                </c:pt>
                <c:pt idx="206">
                  <c:v>41089.0</c:v>
                </c:pt>
                <c:pt idx="207">
                  <c:v>41100.0</c:v>
                </c:pt>
                <c:pt idx="208">
                  <c:v>41085.0</c:v>
                </c:pt>
                <c:pt idx="209">
                  <c:v>41084.0</c:v>
                </c:pt>
                <c:pt idx="210">
                  <c:v>41066.0</c:v>
                </c:pt>
                <c:pt idx="211">
                  <c:v>41073.0</c:v>
                </c:pt>
                <c:pt idx="212">
                  <c:v>41062.0</c:v>
                </c:pt>
                <c:pt idx="213">
                  <c:v>41060.0</c:v>
                </c:pt>
                <c:pt idx="214">
                  <c:v>41061.0</c:v>
                </c:pt>
                <c:pt idx="215">
                  <c:v>41057.0</c:v>
                </c:pt>
                <c:pt idx="216">
                  <c:v>41076.0</c:v>
                </c:pt>
                <c:pt idx="217">
                  <c:v>41093.0</c:v>
                </c:pt>
                <c:pt idx="218">
                  <c:v>41093.0</c:v>
                </c:pt>
                <c:pt idx="219">
                  <c:v>41081.0</c:v>
                </c:pt>
                <c:pt idx="220">
                  <c:v>41077.0</c:v>
                </c:pt>
                <c:pt idx="221">
                  <c:v>41093.0</c:v>
                </c:pt>
                <c:pt idx="222">
                  <c:v>41114.0</c:v>
                </c:pt>
                <c:pt idx="223">
                  <c:v>41101.0</c:v>
                </c:pt>
                <c:pt idx="224">
                  <c:v>41094.0</c:v>
                </c:pt>
                <c:pt idx="225">
                  <c:v>41096.0</c:v>
                </c:pt>
                <c:pt idx="226">
                  <c:v>41082.0</c:v>
                </c:pt>
                <c:pt idx="227">
                  <c:v>41078.0</c:v>
                </c:pt>
                <c:pt idx="228">
                  <c:v>41042.0</c:v>
                </c:pt>
                <c:pt idx="229">
                  <c:v>41040.0</c:v>
                </c:pt>
                <c:pt idx="230">
                  <c:v>41034.0</c:v>
                </c:pt>
                <c:pt idx="231">
                  <c:v>41038.0</c:v>
                </c:pt>
                <c:pt idx="232">
                  <c:v>41042.0</c:v>
                </c:pt>
                <c:pt idx="233">
                  <c:v>41051.0</c:v>
                </c:pt>
                <c:pt idx="234">
                  <c:v>41061.0</c:v>
                </c:pt>
                <c:pt idx="235">
                  <c:v>41062.0</c:v>
                </c:pt>
                <c:pt idx="236">
                  <c:v>41075.0</c:v>
                </c:pt>
                <c:pt idx="237">
                  <c:v>41074.0</c:v>
                </c:pt>
                <c:pt idx="238">
                  <c:v>41081.0</c:v>
                </c:pt>
                <c:pt idx="239">
                  <c:v>41070.0</c:v>
                </c:pt>
                <c:pt idx="240">
                  <c:v>41089.0</c:v>
                </c:pt>
                <c:pt idx="241">
                  <c:v>41108.0</c:v>
                </c:pt>
                <c:pt idx="242">
                  <c:v>41121.0</c:v>
                </c:pt>
                <c:pt idx="243">
                  <c:v>41131.0</c:v>
                </c:pt>
                <c:pt idx="244">
                  <c:v>41135.0</c:v>
                </c:pt>
                <c:pt idx="245">
                  <c:v>41132.0</c:v>
                </c:pt>
                <c:pt idx="246">
                  <c:v>41126.0</c:v>
                </c:pt>
                <c:pt idx="247">
                  <c:v>41106.0</c:v>
                </c:pt>
                <c:pt idx="248">
                  <c:v>41087.0</c:v>
                </c:pt>
                <c:pt idx="249">
                  <c:v>41064.0</c:v>
                </c:pt>
                <c:pt idx="250">
                  <c:v>41078.0</c:v>
                </c:pt>
                <c:pt idx="251">
                  <c:v>41093.0</c:v>
                </c:pt>
                <c:pt idx="252">
                  <c:v>41092.0</c:v>
                </c:pt>
                <c:pt idx="253">
                  <c:v>41072.0</c:v>
                </c:pt>
                <c:pt idx="254">
                  <c:v>41070.0</c:v>
                </c:pt>
                <c:pt idx="255">
                  <c:v>41086.0</c:v>
                </c:pt>
                <c:pt idx="256">
                  <c:v>41104.0</c:v>
                </c:pt>
                <c:pt idx="257">
                  <c:v>41111.0</c:v>
                </c:pt>
                <c:pt idx="258">
                  <c:v>41107.0</c:v>
                </c:pt>
                <c:pt idx="259">
                  <c:v>41105.0</c:v>
                </c:pt>
                <c:pt idx="260">
                  <c:v>41097.0</c:v>
                </c:pt>
                <c:pt idx="261">
                  <c:v>41089.0</c:v>
                </c:pt>
                <c:pt idx="262">
                  <c:v>41072.0</c:v>
                </c:pt>
                <c:pt idx="263">
                  <c:v>41066.0</c:v>
                </c:pt>
                <c:pt idx="264">
                  <c:v>41055.0</c:v>
                </c:pt>
                <c:pt idx="265">
                  <c:v>41073.0</c:v>
                </c:pt>
                <c:pt idx="266">
                  <c:v>41084.0</c:v>
                </c:pt>
                <c:pt idx="267">
                  <c:v>41109.0</c:v>
                </c:pt>
                <c:pt idx="268">
                  <c:v>41120.0</c:v>
                </c:pt>
                <c:pt idx="269">
                  <c:v>41129.0</c:v>
                </c:pt>
                <c:pt idx="270">
                  <c:v>41158.0</c:v>
                </c:pt>
                <c:pt idx="271">
                  <c:v>41157.0</c:v>
                </c:pt>
                <c:pt idx="272">
                  <c:v>41155.0</c:v>
                </c:pt>
                <c:pt idx="273">
                  <c:v>41141.0</c:v>
                </c:pt>
                <c:pt idx="274">
                  <c:v>41150.0</c:v>
                </c:pt>
                <c:pt idx="275">
                  <c:v>41147.0</c:v>
                </c:pt>
                <c:pt idx="276">
                  <c:v>41161.0</c:v>
                </c:pt>
                <c:pt idx="277">
                  <c:v>41160.0</c:v>
                </c:pt>
                <c:pt idx="278">
                  <c:v>41172.0</c:v>
                </c:pt>
                <c:pt idx="279">
                  <c:v>41148.0</c:v>
                </c:pt>
                <c:pt idx="280">
                  <c:v>41152.0</c:v>
                </c:pt>
                <c:pt idx="281">
                  <c:v>41150.0</c:v>
                </c:pt>
                <c:pt idx="282">
                  <c:v>41164.0</c:v>
                </c:pt>
                <c:pt idx="283">
                  <c:v>41161.0</c:v>
                </c:pt>
                <c:pt idx="284">
                  <c:v>41174.0</c:v>
                </c:pt>
                <c:pt idx="285">
                  <c:v>41167.0</c:v>
                </c:pt>
                <c:pt idx="286">
                  <c:v>41175.0</c:v>
                </c:pt>
                <c:pt idx="287">
                  <c:v>41164.0</c:v>
                </c:pt>
                <c:pt idx="288">
                  <c:v>41172.0</c:v>
                </c:pt>
                <c:pt idx="289">
                  <c:v>41176.0</c:v>
                </c:pt>
                <c:pt idx="290">
                  <c:v>41165.0</c:v>
                </c:pt>
                <c:pt idx="291">
                  <c:v>41171.0</c:v>
                </c:pt>
                <c:pt idx="292">
                  <c:v>41176.0</c:v>
                </c:pt>
                <c:pt idx="293">
                  <c:v>41191.0</c:v>
                </c:pt>
                <c:pt idx="294">
                  <c:v>41192.0</c:v>
                </c:pt>
                <c:pt idx="295">
                  <c:v>41192.0</c:v>
                </c:pt>
                <c:pt idx="296">
                  <c:v>41205.0</c:v>
                </c:pt>
                <c:pt idx="297">
                  <c:v>41217.0</c:v>
                </c:pt>
                <c:pt idx="298">
                  <c:v>41217.0</c:v>
                </c:pt>
                <c:pt idx="299">
                  <c:v>41232.0</c:v>
                </c:pt>
                <c:pt idx="300">
                  <c:v>41233.0</c:v>
                </c:pt>
                <c:pt idx="301">
                  <c:v>41256.0</c:v>
                </c:pt>
                <c:pt idx="302">
                  <c:v>41228.0</c:v>
                </c:pt>
                <c:pt idx="303">
                  <c:v>41213.0</c:v>
                </c:pt>
                <c:pt idx="304">
                  <c:v>41174.0</c:v>
                </c:pt>
                <c:pt idx="305">
                  <c:v>41210.0</c:v>
                </c:pt>
                <c:pt idx="306">
                  <c:v>41225.0</c:v>
                </c:pt>
                <c:pt idx="307">
                  <c:v>41240.0</c:v>
                </c:pt>
                <c:pt idx="308">
                  <c:v>41224.0</c:v>
                </c:pt>
                <c:pt idx="309">
                  <c:v>41217.0</c:v>
                </c:pt>
                <c:pt idx="310">
                  <c:v>41238.0</c:v>
                </c:pt>
                <c:pt idx="311">
                  <c:v>41234.0</c:v>
                </c:pt>
                <c:pt idx="312">
                  <c:v>41239.0</c:v>
                </c:pt>
                <c:pt idx="313">
                  <c:v>41222.0</c:v>
                </c:pt>
                <c:pt idx="314">
                  <c:v>41224.0</c:v>
                </c:pt>
                <c:pt idx="315">
                  <c:v>41232.0</c:v>
                </c:pt>
                <c:pt idx="316">
                  <c:v>41247.0</c:v>
                </c:pt>
                <c:pt idx="317">
                  <c:v>41256.0</c:v>
                </c:pt>
                <c:pt idx="318">
                  <c:v>41252.0</c:v>
                </c:pt>
                <c:pt idx="319">
                  <c:v>41250.0</c:v>
                </c:pt>
                <c:pt idx="320">
                  <c:v>41256.0</c:v>
                </c:pt>
                <c:pt idx="321">
                  <c:v>41268.0</c:v>
                </c:pt>
                <c:pt idx="322">
                  <c:v>41266.0</c:v>
                </c:pt>
                <c:pt idx="323">
                  <c:v>41280.0</c:v>
                </c:pt>
                <c:pt idx="324">
                  <c:v>41284.0</c:v>
                </c:pt>
                <c:pt idx="325">
                  <c:v>41289.0</c:v>
                </c:pt>
                <c:pt idx="326">
                  <c:v>41282.0</c:v>
                </c:pt>
                <c:pt idx="327">
                  <c:v>41282.0</c:v>
                </c:pt>
                <c:pt idx="328">
                  <c:v>41285.0</c:v>
                </c:pt>
                <c:pt idx="329">
                  <c:v>41291.0</c:v>
                </c:pt>
                <c:pt idx="330">
                  <c:v>41295.0</c:v>
                </c:pt>
                <c:pt idx="331">
                  <c:v>41293.0</c:v>
                </c:pt>
                <c:pt idx="332">
                  <c:v>41271.0</c:v>
                </c:pt>
                <c:pt idx="333">
                  <c:v>41265.0</c:v>
                </c:pt>
                <c:pt idx="334">
                  <c:v>41278.0</c:v>
                </c:pt>
                <c:pt idx="335">
                  <c:v>41278.0</c:v>
                </c:pt>
                <c:pt idx="336">
                  <c:v>41282.0</c:v>
                </c:pt>
                <c:pt idx="337">
                  <c:v>41277.0</c:v>
                </c:pt>
                <c:pt idx="338">
                  <c:v>41283.0</c:v>
                </c:pt>
                <c:pt idx="339">
                  <c:v>41275.0</c:v>
                </c:pt>
                <c:pt idx="340">
                  <c:v>41278.0</c:v>
                </c:pt>
                <c:pt idx="341">
                  <c:v>41287.0</c:v>
                </c:pt>
                <c:pt idx="342">
                  <c:v>41302.0</c:v>
                </c:pt>
                <c:pt idx="343">
                  <c:v>41315.0</c:v>
                </c:pt>
                <c:pt idx="344">
                  <c:v>41327.0</c:v>
                </c:pt>
                <c:pt idx="345">
                  <c:v>41349.0</c:v>
                </c:pt>
                <c:pt idx="346">
                  <c:v>41348.0</c:v>
                </c:pt>
                <c:pt idx="347">
                  <c:v>41354.0</c:v>
                </c:pt>
                <c:pt idx="348">
                  <c:v>41346.0</c:v>
                </c:pt>
                <c:pt idx="349">
                  <c:v>41346.0</c:v>
                </c:pt>
                <c:pt idx="350">
                  <c:v>41346.0</c:v>
                </c:pt>
                <c:pt idx="351">
                  <c:v>41350.0</c:v>
                </c:pt>
                <c:pt idx="352">
                  <c:v>41360.0</c:v>
                </c:pt>
                <c:pt idx="353">
                  <c:v>41348.0</c:v>
                </c:pt>
                <c:pt idx="354">
                  <c:v>41333.0</c:v>
                </c:pt>
                <c:pt idx="355">
                  <c:v>41319.0</c:v>
                </c:pt>
                <c:pt idx="356">
                  <c:v>41327.0</c:v>
                </c:pt>
                <c:pt idx="357">
                  <c:v>41320.0</c:v>
                </c:pt>
                <c:pt idx="358">
                  <c:v>41326.0</c:v>
                </c:pt>
                <c:pt idx="359">
                  <c:v>41339.0</c:v>
                </c:pt>
                <c:pt idx="360">
                  <c:v>41343.0</c:v>
                </c:pt>
                <c:pt idx="361">
                  <c:v>41341.0</c:v>
                </c:pt>
                <c:pt idx="362">
                  <c:v>41330.0</c:v>
                </c:pt>
                <c:pt idx="363">
                  <c:v>41329.0</c:v>
                </c:pt>
                <c:pt idx="364">
                  <c:v>41335.0</c:v>
                </c:pt>
                <c:pt idx="365">
                  <c:v>41330.0</c:v>
                </c:pt>
                <c:pt idx="366">
                  <c:v>41334.0</c:v>
                </c:pt>
                <c:pt idx="367">
                  <c:v>41340.0</c:v>
                </c:pt>
                <c:pt idx="368">
                  <c:v>41356.0</c:v>
                </c:pt>
                <c:pt idx="369">
                  <c:v>41360.0</c:v>
                </c:pt>
                <c:pt idx="370">
                  <c:v>41366.0</c:v>
                </c:pt>
                <c:pt idx="371">
                  <c:v>41359.0</c:v>
                </c:pt>
                <c:pt idx="372">
                  <c:v>41371.0</c:v>
                </c:pt>
                <c:pt idx="373">
                  <c:v>41373.0</c:v>
                </c:pt>
                <c:pt idx="374">
                  <c:v>41385.0</c:v>
                </c:pt>
                <c:pt idx="375">
                  <c:v>41388.0</c:v>
                </c:pt>
                <c:pt idx="376">
                  <c:v>41388.0</c:v>
                </c:pt>
                <c:pt idx="377">
                  <c:v>41376.0</c:v>
                </c:pt>
                <c:pt idx="378">
                  <c:v>41368.0</c:v>
                </c:pt>
                <c:pt idx="379">
                  <c:v>41374.0</c:v>
                </c:pt>
                <c:pt idx="380">
                  <c:v>41383.0</c:v>
                </c:pt>
                <c:pt idx="381">
                  <c:v>41392.0</c:v>
                </c:pt>
                <c:pt idx="382">
                  <c:v>41400.0</c:v>
                </c:pt>
                <c:pt idx="383">
                  <c:v>41403.0</c:v>
                </c:pt>
                <c:pt idx="384">
                  <c:v>41405.0</c:v>
                </c:pt>
                <c:pt idx="385">
                  <c:v>41396.0</c:v>
                </c:pt>
                <c:pt idx="386">
                  <c:v>41402.0</c:v>
                </c:pt>
                <c:pt idx="387">
                  <c:v>41388.0</c:v>
                </c:pt>
                <c:pt idx="388">
                  <c:v>41376.0</c:v>
                </c:pt>
                <c:pt idx="389">
                  <c:v>41361.0</c:v>
                </c:pt>
                <c:pt idx="390">
                  <c:v>41363.0</c:v>
                </c:pt>
                <c:pt idx="391">
                  <c:v>41375.0</c:v>
                </c:pt>
                <c:pt idx="392">
                  <c:v>41391.0</c:v>
                </c:pt>
                <c:pt idx="393">
                  <c:v>41396.0</c:v>
                </c:pt>
                <c:pt idx="394">
                  <c:v>41390.0</c:v>
                </c:pt>
                <c:pt idx="395">
                  <c:v>41385.0</c:v>
                </c:pt>
                <c:pt idx="396">
                  <c:v>41394.0</c:v>
                </c:pt>
                <c:pt idx="397">
                  <c:v>41406.0</c:v>
                </c:pt>
                <c:pt idx="398">
                  <c:v>41400.0</c:v>
                </c:pt>
                <c:pt idx="399">
                  <c:v>41393.0</c:v>
                </c:pt>
                <c:pt idx="400">
                  <c:v>41395.0</c:v>
                </c:pt>
                <c:pt idx="401">
                  <c:v>41390.0</c:v>
                </c:pt>
                <c:pt idx="402">
                  <c:v>41400.0</c:v>
                </c:pt>
                <c:pt idx="403">
                  <c:v>41393.0</c:v>
                </c:pt>
                <c:pt idx="404">
                  <c:v>41404.0</c:v>
                </c:pt>
                <c:pt idx="405">
                  <c:v>41383.0</c:v>
                </c:pt>
                <c:pt idx="406">
                  <c:v>41385.0</c:v>
                </c:pt>
                <c:pt idx="407">
                  <c:v>41396.0</c:v>
                </c:pt>
                <c:pt idx="408">
                  <c:v>41415.0</c:v>
                </c:pt>
                <c:pt idx="409">
                  <c:v>41404.0</c:v>
                </c:pt>
                <c:pt idx="410">
                  <c:v>41382.0</c:v>
                </c:pt>
                <c:pt idx="411">
                  <c:v>41388.0</c:v>
                </c:pt>
                <c:pt idx="412">
                  <c:v>41392.0</c:v>
                </c:pt>
                <c:pt idx="413">
                  <c:v>41402.0</c:v>
                </c:pt>
                <c:pt idx="414">
                  <c:v>41377.0</c:v>
                </c:pt>
                <c:pt idx="415">
                  <c:v>41382.0</c:v>
                </c:pt>
                <c:pt idx="416">
                  <c:v>41392.0</c:v>
                </c:pt>
                <c:pt idx="417">
                  <c:v>41402.0</c:v>
                </c:pt>
                <c:pt idx="418">
                  <c:v>41413.0</c:v>
                </c:pt>
                <c:pt idx="419">
                  <c:v>41406.0</c:v>
                </c:pt>
                <c:pt idx="420">
                  <c:v>41411.0</c:v>
                </c:pt>
                <c:pt idx="421">
                  <c:v>41403.0</c:v>
                </c:pt>
                <c:pt idx="422">
                  <c:v>41406.0</c:v>
                </c:pt>
                <c:pt idx="423">
                  <c:v>41410.0</c:v>
                </c:pt>
                <c:pt idx="424">
                  <c:v>41404.0</c:v>
                </c:pt>
                <c:pt idx="425">
                  <c:v>41408.0</c:v>
                </c:pt>
                <c:pt idx="426">
                  <c:v>41416.0</c:v>
                </c:pt>
                <c:pt idx="427">
                  <c:v>41437.0</c:v>
                </c:pt>
                <c:pt idx="428">
                  <c:v>41453.0</c:v>
                </c:pt>
                <c:pt idx="429">
                  <c:v>41447.0</c:v>
                </c:pt>
                <c:pt idx="430">
                  <c:v>41441.0</c:v>
                </c:pt>
                <c:pt idx="431">
                  <c:v>41423.0</c:v>
                </c:pt>
                <c:pt idx="432">
                  <c:v>41430.0</c:v>
                </c:pt>
                <c:pt idx="433">
                  <c:v>41436.0</c:v>
                </c:pt>
                <c:pt idx="434">
                  <c:v>41455.0</c:v>
                </c:pt>
                <c:pt idx="435">
                  <c:v>41451.0</c:v>
                </c:pt>
                <c:pt idx="436">
                  <c:v>41442.0</c:v>
                </c:pt>
                <c:pt idx="437">
                  <c:v>41438.0</c:v>
                </c:pt>
                <c:pt idx="438">
                  <c:v>41457.0</c:v>
                </c:pt>
                <c:pt idx="439">
                  <c:v>41473.0</c:v>
                </c:pt>
                <c:pt idx="440">
                  <c:v>41482.0</c:v>
                </c:pt>
                <c:pt idx="441">
                  <c:v>41486.0</c:v>
                </c:pt>
                <c:pt idx="442">
                  <c:v>41485.0</c:v>
                </c:pt>
                <c:pt idx="443">
                  <c:v>41469.0</c:v>
                </c:pt>
                <c:pt idx="444">
                  <c:v>41476.0</c:v>
                </c:pt>
                <c:pt idx="445">
                  <c:v>41480.0</c:v>
                </c:pt>
                <c:pt idx="446">
                  <c:v>41481.0</c:v>
                </c:pt>
                <c:pt idx="447">
                  <c:v>41457.0</c:v>
                </c:pt>
                <c:pt idx="448">
                  <c:v>41460.0</c:v>
                </c:pt>
                <c:pt idx="449">
                  <c:v>41474.0</c:v>
                </c:pt>
                <c:pt idx="450">
                  <c:v>41472.0</c:v>
                </c:pt>
                <c:pt idx="451">
                  <c:v>41479.0</c:v>
                </c:pt>
                <c:pt idx="452">
                  <c:v>41487.0</c:v>
                </c:pt>
                <c:pt idx="453">
                  <c:v>41507.0</c:v>
                </c:pt>
                <c:pt idx="454">
                  <c:v>41512.0</c:v>
                </c:pt>
                <c:pt idx="455">
                  <c:v>41517.0</c:v>
                </c:pt>
                <c:pt idx="456">
                  <c:v>41515.0</c:v>
                </c:pt>
                <c:pt idx="457">
                  <c:v>41515.0</c:v>
                </c:pt>
                <c:pt idx="458">
                  <c:v>41501.0</c:v>
                </c:pt>
                <c:pt idx="459">
                  <c:v>41507.0</c:v>
                </c:pt>
                <c:pt idx="460">
                  <c:v>41522.0</c:v>
                </c:pt>
                <c:pt idx="461">
                  <c:v>41536.0</c:v>
                </c:pt>
                <c:pt idx="462">
                  <c:v>41525.0</c:v>
                </c:pt>
                <c:pt idx="463">
                  <c:v>41510.0</c:v>
                </c:pt>
                <c:pt idx="464">
                  <c:v>41509.0</c:v>
                </c:pt>
                <c:pt idx="465">
                  <c:v>41523.0</c:v>
                </c:pt>
                <c:pt idx="466">
                  <c:v>41533.0</c:v>
                </c:pt>
                <c:pt idx="467">
                  <c:v>41527.0</c:v>
                </c:pt>
                <c:pt idx="468">
                  <c:v>41524.0</c:v>
                </c:pt>
                <c:pt idx="469">
                  <c:v>41512.0</c:v>
                </c:pt>
                <c:pt idx="470">
                  <c:v>41516.0</c:v>
                </c:pt>
                <c:pt idx="471">
                  <c:v>41521.0</c:v>
                </c:pt>
                <c:pt idx="472">
                  <c:v>41519.0</c:v>
                </c:pt>
                <c:pt idx="473">
                  <c:v>41549.0</c:v>
                </c:pt>
                <c:pt idx="474">
                  <c:v>41560.0</c:v>
                </c:pt>
                <c:pt idx="475">
                  <c:v>41560.0</c:v>
                </c:pt>
                <c:pt idx="476">
                  <c:v>41540.0</c:v>
                </c:pt>
                <c:pt idx="477">
                  <c:v>41529.0</c:v>
                </c:pt>
                <c:pt idx="478">
                  <c:v>41542.0</c:v>
                </c:pt>
                <c:pt idx="479">
                  <c:v>41537.0</c:v>
                </c:pt>
                <c:pt idx="480">
                  <c:v>41521.0</c:v>
                </c:pt>
                <c:pt idx="481">
                  <c:v>41504.0</c:v>
                </c:pt>
                <c:pt idx="482">
                  <c:v>41518.0</c:v>
                </c:pt>
                <c:pt idx="483">
                  <c:v>41529.0</c:v>
                </c:pt>
                <c:pt idx="484">
                  <c:v>41550.0</c:v>
                </c:pt>
                <c:pt idx="485">
                  <c:v>41566.0</c:v>
                </c:pt>
                <c:pt idx="486">
                  <c:v>41648.0</c:v>
                </c:pt>
                <c:pt idx="487">
                  <c:v>41683.0</c:v>
                </c:pt>
                <c:pt idx="488">
                  <c:v>41670.0</c:v>
                </c:pt>
                <c:pt idx="489">
                  <c:v>41613.0</c:v>
                </c:pt>
                <c:pt idx="490">
                  <c:v>41579.0</c:v>
                </c:pt>
                <c:pt idx="491">
                  <c:v>41572.0</c:v>
                </c:pt>
                <c:pt idx="492">
                  <c:v>41556.0</c:v>
                </c:pt>
                <c:pt idx="493">
                  <c:v>41560.0</c:v>
                </c:pt>
                <c:pt idx="494">
                  <c:v>41561.0</c:v>
                </c:pt>
                <c:pt idx="495">
                  <c:v>41577.0</c:v>
                </c:pt>
                <c:pt idx="496">
                  <c:v>41584.0</c:v>
                </c:pt>
                <c:pt idx="497">
                  <c:v>41587.0</c:v>
                </c:pt>
                <c:pt idx="498">
                  <c:v>41579.0</c:v>
                </c:pt>
                <c:pt idx="499">
                  <c:v>41572.0</c:v>
                </c:pt>
                <c:pt idx="500">
                  <c:v>41593.0</c:v>
                </c:pt>
                <c:pt idx="501">
                  <c:v>41600.0</c:v>
                </c:pt>
                <c:pt idx="502">
                  <c:v>41605.0</c:v>
                </c:pt>
                <c:pt idx="503">
                  <c:v>41595.0</c:v>
                </c:pt>
                <c:pt idx="504">
                  <c:v>41596.0</c:v>
                </c:pt>
                <c:pt idx="505">
                  <c:v>41583.0</c:v>
                </c:pt>
                <c:pt idx="506">
                  <c:v>41592.0</c:v>
                </c:pt>
                <c:pt idx="507">
                  <c:v>41594.0</c:v>
                </c:pt>
                <c:pt idx="508">
                  <c:v>41601.0</c:v>
                </c:pt>
                <c:pt idx="509">
                  <c:v>41596.0</c:v>
                </c:pt>
                <c:pt idx="510">
                  <c:v>41584.0</c:v>
                </c:pt>
                <c:pt idx="511">
                  <c:v>41594.0</c:v>
                </c:pt>
                <c:pt idx="512">
                  <c:v>41591.0</c:v>
                </c:pt>
                <c:pt idx="513">
                  <c:v>41610.0</c:v>
                </c:pt>
                <c:pt idx="514">
                  <c:v>41614.0</c:v>
                </c:pt>
                <c:pt idx="515">
                  <c:v>41610.0</c:v>
                </c:pt>
                <c:pt idx="516">
                  <c:v>41585.0</c:v>
                </c:pt>
                <c:pt idx="517">
                  <c:v>41581.0</c:v>
                </c:pt>
                <c:pt idx="518">
                  <c:v>41599.0</c:v>
                </c:pt>
                <c:pt idx="519">
                  <c:v>41619.0</c:v>
                </c:pt>
                <c:pt idx="520">
                  <c:v>41630.0</c:v>
                </c:pt>
                <c:pt idx="521">
                  <c:v>41625.0</c:v>
                </c:pt>
                <c:pt idx="522">
                  <c:v>41610.0</c:v>
                </c:pt>
                <c:pt idx="523">
                  <c:v>41596.0</c:v>
                </c:pt>
                <c:pt idx="524">
                  <c:v>41598.0</c:v>
                </c:pt>
                <c:pt idx="525">
                  <c:v>41640.0</c:v>
                </c:pt>
                <c:pt idx="526">
                  <c:v>41652.0</c:v>
                </c:pt>
                <c:pt idx="527">
                  <c:v>41647.0</c:v>
                </c:pt>
                <c:pt idx="528">
                  <c:v>41628.0</c:v>
                </c:pt>
                <c:pt idx="529">
                  <c:v>41629.0</c:v>
                </c:pt>
                <c:pt idx="530">
                  <c:v>41641.0</c:v>
                </c:pt>
                <c:pt idx="531">
                  <c:v>41657.0</c:v>
                </c:pt>
                <c:pt idx="532">
                  <c:v>41656.0</c:v>
                </c:pt>
                <c:pt idx="533">
                  <c:v>41653.0</c:v>
                </c:pt>
                <c:pt idx="534">
                  <c:v>41652.0</c:v>
                </c:pt>
                <c:pt idx="535">
                  <c:v>41675.0</c:v>
                </c:pt>
                <c:pt idx="536">
                  <c:v>41679.0</c:v>
                </c:pt>
                <c:pt idx="537">
                  <c:v>41686.0</c:v>
                </c:pt>
                <c:pt idx="538">
                  <c:v>41678.0</c:v>
                </c:pt>
                <c:pt idx="539">
                  <c:v>41675.0</c:v>
                </c:pt>
                <c:pt idx="540">
                  <c:v>41658.0</c:v>
                </c:pt>
                <c:pt idx="541">
                  <c:v>41643.0</c:v>
                </c:pt>
                <c:pt idx="542">
                  <c:v>41657.0</c:v>
                </c:pt>
                <c:pt idx="543">
                  <c:v>41675.0</c:v>
                </c:pt>
                <c:pt idx="544">
                  <c:v>41690.0</c:v>
                </c:pt>
                <c:pt idx="545">
                  <c:v>41663.0</c:v>
                </c:pt>
                <c:pt idx="546">
                  <c:v>41659.0</c:v>
                </c:pt>
                <c:pt idx="547">
                  <c:v>41651.0</c:v>
                </c:pt>
                <c:pt idx="548">
                  <c:v>41661.0</c:v>
                </c:pt>
                <c:pt idx="549">
                  <c:v>41661.0</c:v>
                </c:pt>
                <c:pt idx="550">
                  <c:v>41673.0</c:v>
                </c:pt>
                <c:pt idx="551">
                  <c:v>41683.0</c:v>
                </c:pt>
                <c:pt idx="552">
                  <c:v>41678.0</c:v>
                </c:pt>
                <c:pt idx="553">
                  <c:v>41672.0</c:v>
                </c:pt>
                <c:pt idx="554">
                  <c:v>41655.0</c:v>
                </c:pt>
                <c:pt idx="555">
                  <c:v>41657.0</c:v>
                </c:pt>
                <c:pt idx="556">
                  <c:v>41661.0</c:v>
                </c:pt>
                <c:pt idx="557">
                  <c:v>41684.0</c:v>
                </c:pt>
                <c:pt idx="558">
                  <c:v>41694.0</c:v>
                </c:pt>
                <c:pt idx="559">
                  <c:v>41694.0</c:v>
                </c:pt>
                <c:pt idx="560">
                  <c:v>41691.0</c:v>
                </c:pt>
                <c:pt idx="561">
                  <c:v>41670.0</c:v>
                </c:pt>
                <c:pt idx="562">
                  <c:v>41697.0</c:v>
                </c:pt>
                <c:pt idx="563">
                  <c:v>41711.0</c:v>
                </c:pt>
                <c:pt idx="564">
                  <c:v>41741.0</c:v>
                </c:pt>
                <c:pt idx="565">
                  <c:v>41728.0</c:v>
                </c:pt>
                <c:pt idx="566">
                  <c:v>41706.0</c:v>
                </c:pt>
                <c:pt idx="567">
                  <c:v>41716.0</c:v>
                </c:pt>
                <c:pt idx="568">
                  <c:v>41701.0</c:v>
                </c:pt>
                <c:pt idx="569">
                  <c:v>41724.0</c:v>
                </c:pt>
                <c:pt idx="570">
                  <c:v>41697.0</c:v>
                </c:pt>
                <c:pt idx="571">
                  <c:v>41716.0</c:v>
                </c:pt>
                <c:pt idx="572">
                  <c:v>41729.0</c:v>
                </c:pt>
                <c:pt idx="573">
                  <c:v>41751.0</c:v>
                </c:pt>
                <c:pt idx="574">
                  <c:v>41750.0</c:v>
                </c:pt>
                <c:pt idx="575">
                  <c:v>41733.0</c:v>
                </c:pt>
                <c:pt idx="576">
                  <c:v>41730.0</c:v>
                </c:pt>
                <c:pt idx="577">
                  <c:v>41730.0</c:v>
                </c:pt>
                <c:pt idx="578">
                  <c:v>41730.0</c:v>
                </c:pt>
                <c:pt idx="579">
                  <c:v>41719.0</c:v>
                </c:pt>
                <c:pt idx="580">
                  <c:v>41725.0</c:v>
                </c:pt>
                <c:pt idx="581">
                  <c:v>41717.0</c:v>
                </c:pt>
                <c:pt idx="582">
                  <c:v>41710.0</c:v>
                </c:pt>
                <c:pt idx="583">
                  <c:v>41686.0</c:v>
                </c:pt>
                <c:pt idx="584">
                  <c:v>41684.0</c:v>
                </c:pt>
                <c:pt idx="585">
                  <c:v>41684.0</c:v>
                </c:pt>
                <c:pt idx="586">
                  <c:v>41687.0</c:v>
                </c:pt>
                <c:pt idx="587">
                  <c:v>41687.0</c:v>
                </c:pt>
                <c:pt idx="588">
                  <c:v>41710.0</c:v>
                </c:pt>
                <c:pt idx="589">
                  <c:v>41733.0</c:v>
                </c:pt>
                <c:pt idx="590">
                  <c:v>41750.0</c:v>
                </c:pt>
                <c:pt idx="591">
                  <c:v>41739.0</c:v>
                </c:pt>
                <c:pt idx="592">
                  <c:v>41711.0</c:v>
                </c:pt>
                <c:pt idx="593">
                  <c:v>41701.0</c:v>
                </c:pt>
                <c:pt idx="594">
                  <c:v>41694.0</c:v>
                </c:pt>
                <c:pt idx="595">
                  <c:v>41724.0</c:v>
                </c:pt>
                <c:pt idx="596">
                  <c:v>41735.0</c:v>
                </c:pt>
                <c:pt idx="597">
                  <c:v>41739.0</c:v>
                </c:pt>
                <c:pt idx="598">
                  <c:v>41718.0</c:v>
                </c:pt>
                <c:pt idx="599">
                  <c:v>41731.0</c:v>
                </c:pt>
                <c:pt idx="600">
                  <c:v>41736.0</c:v>
                </c:pt>
                <c:pt idx="601">
                  <c:v>41736.0</c:v>
                </c:pt>
                <c:pt idx="602">
                  <c:v>41716.0</c:v>
                </c:pt>
                <c:pt idx="603">
                  <c:v>41728.0</c:v>
                </c:pt>
                <c:pt idx="604">
                  <c:v>41746.0</c:v>
                </c:pt>
                <c:pt idx="605">
                  <c:v>41761.0</c:v>
                </c:pt>
                <c:pt idx="606">
                  <c:v>41747.0</c:v>
                </c:pt>
                <c:pt idx="607">
                  <c:v>41741.0</c:v>
                </c:pt>
                <c:pt idx="608">
                  <c:v>41738.0</c:v>
                </c:pt>
                <c:pt idx="609">
                  <c:v>41751.0</c:v>
                </c:pt>
                <c:pt idx="610">
                  <c:v>41753.0</c:v>
                </c:pt>
                <c:pt idx="611">
                  <c:v>41739.0</c:v>
                </c:pt>
                <c:pt idx="612">
                  <c:v>41736.0</c:v>
                </c:pt>
                <c:pt idx="613">
                  <c:v>41748.0</c:v>
                </c:pt>
                <c:pt idx="614">
                  <c:v>41759.0</c:v>
                </c:pt>
                <c:pt idx="615">
                  <c:v>41756.0</c:v>
                </c:pt>
                <c:pt idx="616">
                  <c:v>41741.0</c:v>
                </c:pt>
                <c:pt idx="617">
                  <c:v>41738.0</c:v>
                </c:pt>
                <c:pt idx="618">
                  <c:v>41746.0</c:v>
                </c:pt>
                <c:pt idx="619">
                  <c:v>41752.0</c:v>
                </c:pt>
                <c:pt idx="620">
                  <c:v>41748.0</c:v>
                </c:pt>
                <c:pt idx="621">
                  <c:v>41740.0</c:v>
                </c:pt>
                <c:pt idx="622">
                  <c:v>41732.0</c:v>
                </c:pt>
                <c:pt idx="623">
                  <c:v>41720.0</c:v>
                </c:pt>
                <c:pt idx="624">
                  <c:v>41721.0</c:v>
                </c:pt>
                <c:pt idx="625">
                  <c:v>41727.0</c:v>
                </c:pt>
                <c:pt idx="626">
                  <c:v>41737.0</c:v>
                </c:pt>
                <c:pt idx="627">
                  <c:v>41742.0</c:v>
                </c:pt>
                <c:pt idx="628">
                  <c:v>41742.0</c:v>
                </c:pt>
                <c:pt idx="629">
                  <c:v>41763.0</c:v>
                </c:pt>
                <c:pt idx="630">
                  <c:v>41769.0</c:v>
                </c:pt>
                <c:pt idx="631">
                  <c:v>41793.0</c:v>
                </c:pt>
                <c:pt idx="632">
                  <c:v>41803.0</c:v>
                </c:pt>
                <c:pt idx="633">
                  <c:v>41829.0</c:v>
                </c:pt>
                <c:pt idx="634">
                  <c:v>41846.0</c:v>
                </c:pt>
                <c:pt idx="635">
                  <c:v>41865.0</c:v>
                </c:pt>
                <c:pt idx="636">
                  <c:v>41852.0</c:v>
                </c:pt>
                <c:pt idx="637">
                  <c:v>41845.0</c:v>
                </c:pt>
                <c:pt idx="638">
                  <c:v>41840.0</c:v>
                </c:pt>
                <c:pt idx="639">
                  <c:v>41858.0</c:v>
                </c:pt>
                <c:pt idx="640">
                  <c:v>41850.0</c:v>
                </c:pt>
                <c:pt idx="641">
                  <c:v>41852.0</c:v>
                </c:pt>
                <c:pt idx="642">
                  <c:v>41846.0</c:v>
                </c:pt>
                <c:pt idx="643">
                  <c:v>41862.0</c:v>
                </c:pt>
                <c:pt idx="644">
                  <c:v>41873.0</c:v>
                </c:pt>
                <c:pt idx="645">
                  <c:v>41895.0</c:v>
                </c:pt>
                <c:pt idx="646">
                  <c:v>41901.0</c:v>
                </c:pt>
                <c:pt idx="647">
                  <c:v>41888.0</c:v>
                </c:pt>
                <c:pt idx="648">
                  <c:v>41882.0</c:v>
                </c:pt>
                <c:pt idx="649">
                  <c:v>41885.0</c:v>
                </c:pt>
                <c:pt idx="650">
                  <c:v>41892.0</c:v>
                </c:pt>
                <c:pt idx="651">
                  <c:v>41888.0</c:v>
                </c:pt>
                <c:pt idx="652">
                  <c:v>41874.0</c:v>
                </c:pt>
                <c:pt idx="653">
                  <c:v>41868.0</c:v>
                </c:pt>
                <c:pt idx="654">
                  <c:v>41860.0</c:v>
                </c:pt>
                <c:pt idx="655">
                  <c:v>41876.0</c:v>
                </c:pt>
                <c:pt idx="656">
                  <c:v>41892.0</c:v>
                </c:pt>
                <c:pt idx="657">
                  <c:v>41892.0</c:v>
                </c:pt>
                <c:pt idx="658">
                  <c:v>41876.0</c:v>
                </c:pt>
                <c:pt idx="659">
                  <c:v>41895.0</c:v>
                </c:pt>
                <c:pt idx="660">
                  <c:v>41915.0</c:v>
                </c:pt>
                <c:pt idx="661">
                  <c:v>41923.0</c:v>
                </c:pt>
                <c:pt idx="662">
                  <c:v>41892.0</c:v>
                </c:pt>
                <c:pt idx="663">
                  <c:v>41892.0</c:v>
                </c:pt>
                <c:pt idx="664">
                  <c:v>41924.0</c:v>
                </c:pt>
                <c:pt idx="665">
                  <c:v>41948.0</c:v>
                </c:pt>
                <c:pt idx="666">
                  <c:v>41954.0</c:v>
                </c:pt>
                <c:pt idx="667">
                  <c:v>41938.0</c:v>
                </c:pt>
                <c:pt idx="668">
                  <c:v>41932.0</c:v>
                </c:pt>
                <c:pt idx="669">
                  <c:v>41919.0</c:v>
                </c:pt>
                <c:pt idx="670">
                  <c:v>41929.0</c:v>
                </c:pt>
                <c:pt idx="671">
                  <c:v>41923.0</c:v>
                </c:pt>
                <c:pt idx="672">
                  <c:v>41931.0</c:v>
                </c:pt>
                <c:pt idx="673">
                  <c:v>41930.0</c:v>
                </c:pt>
                <c:pt idx="674">
                  <c:v>41939.0</c:v>
                </c:pt>
                <c:pt idx="675">
                  <c:v>41944.0</c:v>
                </c:pt>
                <c:pt idx="676">
                  <c:v>41933.0</c:v>
                </c:pt>
                <c:pt idx="677">
                  <c:v>41942.0</c:v>
                </c:pt>
                <c:pt idx="678">
                  <c:v>41942.0</c:v>
                </c:pt>
                <c:pt idx="679">
                  <c:v>41979.0</c:v>
                </c:pt>
                <c:pt idx="680">
                  <c:v>41967.0</c:v>
                </c:pt>
                <c:pt idx="681">
                  <c:v>41980.0</c:v>
                </c:pt>
                <c:pt idx="682">
                  <c:v>41961.0</c:v>
                </c:pt>
                <c:pt idx="683">
                  <c:v>41986.0</c:v>
                </c:pt>
                <c:pt idx="684">
                  <c:v>41993.0</c:v>
                </c:pt>
                <c:pt idx="685">
                  <c:v>42007.0</c:v>
                </c:pt>
                <c:pt idx="686">
                  <c:v>42023.0</c:v>
                </c:pt>
                <c:pt idx="687">
                  <c:v>42024.0</c:v>
                </c:pt>
                <c:pt idx="688">
                  <c:v>42013.0</c:v>
                </c:pt>
                <c:pt idx="689">
                  <c:v>42004.0</c:v>
                </c:pt>
                <c:pt idx="690">
                  <c:v>42004.0</c:v>
                </c:pt>
                <c:pt idx="691">
                  <c:v>42023.0</c:v>
                </c:pt>
                <c:pt idx="692">
                  <c:v>42028.0</c:v>
                </c:pt>
                <c:pt idx="693">
                  <c:v>42037.0</c:v>
                </c:pt>
                <c:pt idx="694">
                  <c:v>42039.0</c:v>
                </c:pt>
                <c:pt idx="695">
                  <c:v>42079.0</c:v>
                </c:pt>
                <c:pt idx="696">
                  <c:v>42114.0</c:v>
                </c:pt>
                <c:pt idx="697">
                  <c:v>42142.0</c:v>
                </c:pt>
                <c:pt idx="698">
                  <c:v>42122.0</c:v>
                </c:pt>
                <c:pt idx="699">
                  <c:v>42107.0</c:v>
                </c:pt>
                <c:pt idx="700">
                  <c:v>42095.0</c:v>
                </c:pt>
                <c:pt idx="701">
                  <c:v>42104.0</c:v>
                </c:pt>
                <c:pt idx="702">
                  <c:v>42111.0</c:v>
                </c:pt>
                <c:pt idx="703">
                  <c:v>42118.0</c:v>
                </c:pt>
                <c:pt idx="704">
                  <c:v>42124.0</c:v>
                </c:pt>
                <c:pt idx="705">
                  <c:v>42120.0</c:v>
                </c:pt>
                <c:pt idx="706">
                  <c:v>42126.0</c:v>
                </c:pt>
                <c:pt idx="707">
                  <c:v>42133.0</c:v>
                </c:pt>
                <c:pt idx="708">
                  <c:v>42164.0</c:v>
                </c:pt>
                <c:pt idx="709">
                  <c:v>42164.0</c:v>
                </c:pt>
                <c:pt idx="710">
                  <c:v>42173.0</c:v>
                </c:pt>
                <c:pt idx="711">
                  <c:v>42172.0</c:v>
                </c:pt>
                <c:pt idx="712">
                  <c:v>42214.0</c:v>
                </c:pt>
                <c:pt idx="713">
                  <c:v>42215.0</c:v>
                </c:pt>
                <c:pt idx="714">
                  <c:v>42215.0</c:v>
                </c:pt>
                <c:pt idx="715">
                  <c:v>42202.0</c:v>
                </c:pt>
                <c:pt idx="716">
                  <c:v>42204.0</c:v>
                </c:pt>
                <c:pt idx="717">
                  <c:v>42212.0</c:v>
                </c:pt>
                <c:pt idx="718">
                  <c:v>42223.0</c:v>
                </c:pt>
                <c:pt idx="719">
                  <c:v>42235.0</c:v>
                </c:pt>
                <c:pt idx="720">
                  <c:v>42231.0</c:v>
                </c:pt>
                <c:pt idx="721">
                  <c:v>42219.0</c:v>
                </c:pt>
                <c:pt idx="722">
                  <c:v>42206.0</c:v>
                </c:pt>
                <c:pt idx="723">
                  <c:v>42216.0</c:v>
                </c:pt>
                <c:pt idx="724">
                  <c:v>42232.0</c:v>
                </c:pt>
                <c:pt idx="725">
                  <c:v>42251.0</c:v>
                </c:pt>
                <c:pt idx="726">
                  <c:v>42268.0</c:v>
                </c:pt>
                <c:pt idx="727">
                  <c:v>42294.0</c:v>
                </c:pt>
                <c:pt idx="728">
                  <c:v>42315.0</c:v>
                </c:pt>
                <c:pt idx="729">
                  <c:v>42317.0</c:v>
                </c:pt>
                <c:pt idx="730">
                  <c:v>42312.0</c:v>
                </c:pt>
                <c:pt idx="731">
                  <c:v>42323.0</c:v>
                </c:pt>
                <c:pt idx="732">
                  <c:v>42324.0</c:v>
                </c:pt>
                <c:pt idx="733">
                  <c:v>42329.0</c:v>
                </c:pt>
                <c:pt idx="734">
                  <c:v>42352.0</c:v>
                </c:pt>
                <c:pt idx="735">
                  <c:v>42375.0</c:v>
                </c:pt>
                <c:pt idx="736">
                  <c:v>42383.0</c:v>
                </c:pt>
                <c:pt idx="737">
                  <c:v>42376.0</c:v>
                </c:pt>
                <c:pt idx="738">
                  <c:v>42399.0</c:v>
                </c:pt>
                <c:pt idx="739">
                  <c:v>42418.0</c:v>
                </c:pt>
                <c:pt idx="740">
                  <c:v>42431.0</c:v>
                </c:pt>
                <c:pt idx="741">
                  <c:v>42430.0</c:v>
                </c:pt>
                <c:pt idx="742">
                  <c:v>42437.0</c:v>
                </c:pt>
                <c:pt idx="743">
                  <c:v>42436.0</c:v>
                </c:pt>
                <c:pt idx="744">
                  <c:v>42448.0</c:v>
                </c:pt>
                <c:pt idx="745">
                  <c:v>42441.0</c:v>
                </c:pt>
                <c:pt idx="746">
                  <c:v>42435.0</c:v>
                </c:pt>
                <c:pt idx="747">
                  <c:v>42423.0</c:v>
                </c:pt>
                <c:pt idx="748">
                  <c:v>42430.0</c:v>
                </c:pt>
                <c:pt idx="749">
                  <c:v>42462.0</c:v>
                </c:pt>
                <c:pt idx="750">
                  <c:v>42495.0</c:v>
                </c:pt>
                <c:pt idx="751">
                  <c:v>42516.0</c:v>
                </c:pt>
                <c:pt idx="752">
                  <c:v>42517.0</c:v>
                </c:pt>
                <c:pt idx="753">
                  <c:v>42522.0</c:v>
                </c:pt>
                <c:pt idx="754">
                  <c:v>42534.0</c:v>
                </c:pt>
                <c:pt idx="755">
                  <c:v>42536.0</c:v>
                </c:pt>
                <c:pt idx="756">
                  <c:v>42537.0</c:v>
                </c:pt>
                <c:pt idx="757">
                  <c:v>42549.0</c:v>
                </c:pt>
                <c:pt idx="758">
                  <c:v>42572.0</c:v>
                </c:pt>
                <c:pt idx="759">
                  <c:v>42583.0</c:v>
                </c:pt>
                <c:pt idx="760">
                  <c:v>42589.0</c:v>
                </c:pt>
                <c:pt idx="761">
                  <c:v>42603.0</c:v>
                </c:pt>
                <c:pt idx="762">
                  <c:v>42614.0</c:v>
                </c:pt>
                <c:pt idx="763">
                  <c:v>42625.0</c:v>
                </c:pt>
                <c:pt idx="764">
                  <c:v>42609.0</c:v>
                </c:pt>
                <c:pt idx="765">
                  <c:v>42604.0</c:v>
                </c:pt>
                <c:pt idx="766">
                  <c:v>42609.0</c:v>
                </c:pt>
                <c:pt idx="767">
                  <c:v>42641.0</c:v>
                </c:pt>
                <c:pt idx="768">
                  <c:v>42661.0</c:v>
                </c:pt>
                <c:pt idx="769">
                  <c:v>42693.0</c:v>
                </c:pt>
                <c:pt idx="770">
                  <c:v>42701.0</c:v>
                </c:pt>
                <c:pt idx="771">
                  <c:v>42713.0</c:v>
                </c:pt>
                <c:pt idx="772">
                  <c:v>42723.0</c:v>
                </c:pt>
                <c:pt idx="773">
                  <c:v>42737.0</c:v>
                </c:pt>
                <c:pt idx="774">
                  <c:v>42760.0</c:v>
                </c:pt>
                <c:pt idx="775">
                  <c:v>42767.0</c:v>
                </c:pt>
                <c:pt idx="776">
                  <c:v>42780.0</c:v>
                </c:pt>
                <c:pt idx="777">
                  <c:v>42798.0</c:v>
                </c:pt>
                <c:pt idx="778">
                  <c:v>42810.0</c:v>
                </c:pt>
                <c:pt idx="779">
                  <c:v>42814.0</c:v>
                </c:pt>
                <c:pt idx="780">
                  <c:v>42819.0</c:v>
                </c:pt>
                <c:pt idx="781">
                  <c:v>42832.0</c:v>
                </c:pt>
                <c:pt idx="782">
                  <c:v>42863.0</c:v>
                </c:pt>
                <c:pt idx="783">
                  <c:v>42885.0</c:v>
                </c:pt>
                <c:pt idx="784">
                  <c:v>42910.0</c:v>
                </c:pt>
                <c:pt idx="785">
                  <c:v>42912.0</c:v>
                </c:pt>
                <c:pt idx="786">
                  <c:v>42905.0</c:v>
                </c:pt>
                <c:pt idx="787">
                  <c:v>42897.0</c:v>
                </c:pt>
                <c:pt idx="788">
                  <c:v>42902.0</c:v>
                </c:pt>
                <c:pt idx="789">
                  <c:v>42902.0</c:v>
                </c:pt>
                <c:pt idx="790">
                  <c:v>42906.0</c:v>
                </c:pt>
                <c:pt idx="791">
                  <c:v>42920.0</c:v>
                </c:pt>
                <c:pt idx="792">
                  <c:v>42953.0</c:v>
                </c:pt>
                <c:pt idx="793">
                  <c:v>42979.0</c:v>
                </c:pt>
                <c:pt idx="794">
                  <c:v>42990.0</c:v>
                </c:pt>
                <c:pt idx="795">
                  <c:v>42991.0</c:v>
                </c:pt>
                <c:pt idx="796">
                  <c:v>42999.0</c:v>
                </c:pt>
                <c:pt idx="797">
                  <c:v>43026.0</c:v>
                </c:pt>
                <c:pt idx="798">
                  <c:v>43051.0</c:v>
                </c:pt>
                <c:pt idx="799">
                  <c:v>43060.0</c:v>
                </c:pt>
                <c:pt idx="800">
                  <c:v>43059.0</c:v>
                </c:pt>
                <c:pt idx="801">
                  <c:v>43062.0</c:v>
                </c:pt>
                <c:pt idx="802">
                  <c:v>43096.0</c:v>
                </c:pt>
                <c:pt idx="803">
                  <c:v>43114.0</c:v>
                </c:pt>
                <c:pt idx="804">
                  <c:v>43130.0</c:v>
                </c:pt>
                <c:pt idx="805">
                  <c:v>43130.0</c:v>
                </c:pt>
                <c:pt idx="806">
                  <c:v>43140.0</c:v>
                </c:pt>
                <c:pt idx="807">
                  <c:v>43144.0</c:v>
                </c:pt>
                <c:pt idx="808">
                  <c:v>43151.0</c:v>
                </c:pt>
                <c:pt idx="809">
                  <c:v>43153.0</c:v>
                </c:pt>
                <c:pt idx="810">
                  <c:v>43176.0</c:v>
                </c:pt>
                <c:pt idx="811">
                  <c:v>43202.0</c:v>
                </c:pt>
                <c:pt idx="812">
                  <c:v>43225.0</c:v>
                </c:pt>
                <c:pt idx="813">
                  <c:v>43234.0</c:v>
                </c:pt>
                <c:pt idx="814">
                  <c:v>43246.0</c:v>
                </c:pt>
                <c:pt idx="815">
                  <c:v>43249.0</c:v>
                </c:pt>
                <c:pt idx="816">
                  <c:v>43284.0</c:v>
                </c:pt>
                <c:pt idx="817">
                  <c:v>43273.0</c:v>
                </c:pt>
                <c:pt idx="818">
                  <c:v>43284.0</c:v>
                </c:pt>
                <c:pt idx="819">
                  <c:v>43285.0</c:v>
                </c:pt>
                <c:pt idx="820">
                  <c:v>43301.0</c:v>
                </c:pt>
                <c:pt idx="821">
                  <c:v>43309.0</c:v>
                </c:pt>
                <c:pt idx="822">
                  <c:v>43313.0</c:v>
                </c:pt>
                <c:pt idx="823">
                  <c:v>43315.0</c:v>
                </c:pt>
                <c:pt idx="824">
                  <c:v>43334.0</c:v>
                </c:pt>
                <c:pt idx="825">
                  <c:v>43334.0</c:v>
                </c:pt>
                <c:pt idx="826">
                  <c:v>43372.0</c:v>
                </c:pt>
                <c:pt idx="827">
                  <c:v>43380.0</c:v>
                </c:pt>
                <c:pt idx="828">
                  <c:v>43405.0</c:v>
                </c:pt>
                <c:pt idx="829">
                  <c:v>43415.0</c:v>
                </c:pt>
                <c:pt idx="830">
                  <c:v>43432.0</c:v>
                </c:pt>
                <c:pt idx="831">
                  <c:v>43447.0</c:v>
                </c:pt>
                <c:pt idx="832">
                  <c:v>43465.0</c:v>
                </c:pt>
                <c:pt idx="833">
                  <c:v>43484.0</c:v>
                </c:pt>
                <c:pt idx="834">
                  <c:v>43487.0</c:v>
                </c:pt>
                <c:pt idx="835">
                  <c:v>43503.0</c:v>
                </c:pt>
                <c:pt idx="836">
                  <c:v>43503.0</c:v>
                </c:pt>
                <c:pt idx="837">
                  <c:v>43527.0</c:v>
                </c:pt>
                <c:pt idx="838">
                  <c:v>43526.0</c:v>
                </c:pt>
                <c:pt idx="839">
                  <c:v>43538.0</c:v>
                </c:pt>
                <c:pt idx="840">
                  <c:v>43532.0</c:v>
                </c:pt>
                <c:pt idx="841">
                  <c:v>43560.0</c:v>
                </c:pt>
                <c:pt idx="842">
                  <c:v>43625.0</c:v>
                </c:pt>
                <c:pt idx="843">
                  <c:v>43703.0</c:v>
                </c:pt>
                <c:pt idx="844">
                  <c:v>43771.0</c:v>
                </c:pt>
                <c:pt idx="845">
                  <c:v>43825.0</c:v>
                </c:pt>
                <c:pt idx="846">
                  <c:v>43882.0</c:v>
                </c:pt>
                <c:pt idx="847">
                  <c:v>43932.0</c:v>
                </c:pt>
                <c:pt idx="848">
                  <c:v>43990.0</c:v>
                </c:pt>
                <c:pt idx="849">
                  <c:v>44046.0</c:v>
                </c:pt>
                <c:pt idx="850">
                  <c:v>44075.0</c:v>
                </c:pt>
                <c:pt idx="851">
                  <c:v>44078.0</c:v>
                </c:pt>
                <c:pt idx="852">
                  <c:v>44057.0</c:v>
                </c:pt>
                <c:pt idx="853">
                  <c:v>44032.0</c:v>
                </c:pt>
                <c:pt idx="854">
                  <c:v>44010.0</c:v>
                </c:pt>
                <c:pt idx="855">
                  <c:v>43990.0</c:v>
                </c:pt>
                <c:pt idx="856">
                  <c:v>44007.0</c:v>
                </c:pt>
                <c:pt idx="857">
                  <c:v>44012.0</c:v>
                </c:pt>
                <c:pt idx="858">
                  <c:v>44016.0</c:v>
                </c:pt>
                <c:pt idx="859">
                  <c:v>44001.0</c:v>
                </c:pt>
                <c:pt idx="860">
                  <c:v>44022.0</c:v>
                </c:pt>
                <c:pt idx="861">
                  <c:v>44031.0</c:v>
                </c:pt>
                <c:pt idx="862">
                  <c:v>44043.0</c:v>
                </c:pt>
                <c:pt idx="863">
                  <c:v>44029.0</c:v>
                </c:pt>
                <c:pt idx="864">
                  <c:v>44017.0</c:v>
                </c:pt>
                <c:pt idx="865">
                  <c:v>44007.0</c:v>
                </c:pt>
                <c:pt idx="866">
                  <c:v>43996.0</c:v>
                </c:pt>
                <c:pt idx="867">
                  <c:v>43991.0</c:v>
                </c:pt>
                <c:pt idx="868">
                  <c:v>43988.0</c:v>
                </c:pt>
                <c:pt idx="869">
                  <c:v>44002.0</c:v>
                </c:pt>
                <c:pt idx="870">
                  <c:v>44029.0</c:v>
                </c:pt>
                <c:pt idx="871">
                  <c:v>44075.0</c:v>
                </c:pt>
                <c:pt idx="872">
                  <c:v>44083.0</c:v>
                </c:pt>
                <c:pt idx="873">
                  <c:v>44081.0</c:v>
                </c:pt>
                <c:pt idx="874">
                  <c:v>44069.0</c:v>
                </c:pt>
                <c:pt idx="875">
                  <c:v>44091.0</c:v>
                </c:pt>
                <c:pt idx="876">
                  <c:v>44122.0</c:v>
                </c:pt>
                <c:pt idx="877">
                  <c:v>44129.0</c:v>
                </c:pt>
                <c:pt idx="878">
                  <c:v>44139.0</c:v>
                </c:pt>
                <c:pt idx="879">
                  <c:v>44159.0</c:v>
                </c:pt>
                <c:pt idx="880">
                  <c:v>44178.0</c:v>
                </c:pt>
                <c:pt idx="881">
                  <c:v>44184.0</c:v>
                </c:pt>
                <c:pt idx="882">
                  <c:v>44172.0</c:v>
                </c:pt>
                <c:pt idx="883">
                  <c:v>44189.0</c:v>
                </c:pt>
                <c:pt idx="884">
                  <c:v>44216.0</c:v>
                </c:pt>
                <c:pt idx="885">
                  <c:v>44252.0</c:v>
                </c:pt>
                <c:pt idx="886">
                  <c:v>44263.0</c:v>
                </c:pt>
                <c:pt idx="887">
                  <c:v>44258.0</c:v>
                </c:pt>
                <c:pt idx="888">
                  <c:v>44260.0</c:v>
                </c:pt>
                <c:pt idx="889">
                  <c:v>44275.0</c:v>
                </c:pt>
                <c:pt idx="890">
                  <c:v>44298.0</c:v>
                </c:pt>
                <c:pt idx="891">
                  <c:v>44317.0</c:v>
                </c:pt>
                <c:pt idx="892">
                  <c:v>44342.0</c:v>
                </c:pt>
                <c:pt idx="893">
                  <c:v>44356.0</c:v>
                </c:pt>
                <c:pt idx="894">
                  <c:v>44378.0</c:v>
                </c:pt>
                <c:pt idx="895">
                  <c:v>44371.0</c:v>
                </c:pt>
                <c:pt idx="896">
                  <c:v>44369.0</c:v>
                </c:pt>
                <c:pt idx="897">
                  <c:v>44344.0</c:v>
                </c:pt>
                <c:pt idx="898">
                  <c:v>44364.0</c:v>
                </c:pt>
                <c:pt idx="899">
                  <c:v>44387.0</c:v>
                </c:pt>
                <c:pt idx="900">
                  <c:v>44415.0</c:v>
                </c:pt>
                <c:pt idx="901">
                  <c:v>44422.0</c:v>
                </c:pt>
                <c:pt idx="902">
                  <c:v>44425.0</c:v>
                </c:pt>
                <c:pt idx="903">
                  <c:v>44442.0</c:v>
                </c:pt>
                <c:pt idx="904">
                  <c:v>44438.0</c:v>
                </c:pt>
                <c:pt idx="905">
                  <c:v>44453.0</c:v>
                </c:pt>
                <c:pt idx="906">
                  <c:v>44463.0</c:v>
                </c:pt>
                <c:pt idx="907">
                  <c:v>44483.0</c:v>
                </c:pt>
                <c:pt idx="908">
                  <c:v>44502.0</c:v>
                </c:pt>
                <c:pt idx="909">
                  <c:v>44519.0</c:v>
                </c:pt>
                <c:pt idx="910">
                  <c:v>44559.0</c:v>
                </c:pt>
                <c:pt idx="911">
                  <c:v>44575.0</c:v>
                </c:pt>
                <c:pt idx="912">
                  <c:v>44618.0</c:v>
                </c:pt>
                <c:pt idx="913">
                  <c:v>44638.0</c:v>
                </c:pt>
                <c:pt idx="914">
                  <c:v>44651.0</c:v>
                </c:pt>
                <c:pt idx="915">
                  <c:v>44651.0</c:v>
                </c:pt>
                <c:pt idx="916">
                  <c:v>44653.0</c:v>
                </c:pt>
                <c:pt idx="917">
                  <c:v>44687.0</c:v>
                </c:pt>
                <c:pt idx="918">
                  <c:v>44709.0</c:v>
                </c:pt>
                <c:pt idx="919">
                  <c:v>44733.0</c:v>
                </c:pt>
                <c:pt idx="920">
                  <c:v>44722.0</c:v>
                </c:pt>
                <c:pt idx="921">
                  <c:v>44737.0</c:v>
                </c:pt>
                <c:pt idx="922">
                  <c:v>44750.0</c:v>
                </c:pt>
                <c:pt idx="923">
                  <c:v>44769.0</c:v>
                </c:pt>
                <c:pt idx="924">
                  <c:v>44755.0</c:v>
                </c:pt>
                <c:pt idx="925">
                  <c:v>44752.0</c:v>
                </c:pt>
                <c:pt idx="926">
                  <c:v>44774.0</c:v>
                </c:pt>
                <c:pt idx="927">
                  <c:v>44796.0</c:v>
                </c:pt>
                <c:pt idx="928">
                  <c:v>44814.0</c:v>
                </c:pt>
                <c:pt idx="929">
                  <c:v>44838.0</c:v>
                </c:pt>
                <c:pt idx="930">
                  <c:v>44885.0</c:v>
                </c:pt>
                <c:pt idx="931">
                  <c:v>44924.0</c:v>
                </c:pt>
                <c:pt idx="932">
                  <c:v>44945.0</c:v>
                </c:pt>
                <c:pt idx="933">
                  <c:v>44924.0</c:v>
                </c:pt>
                <c:pt idx="934">
                  <c:v>44928.0</c:v>
                </c:pt>
                <c:pt idx="935">
                  <c:v>44924.0</c:v>
                </c:pt>
                <c:pt idx="936">
                  <c:v>44951.0</c:v>
                </c:pt>
                <c:pt idx="937">
                  <c:v>44968.0</c:v>
                </c:pt>
                <c:pt idx="938">
                  <c:v>44996.0</c:v>
                </c:pt>
                <c:pt idx="939">
                  <c:v>45015.0</c:v>
                </c:pt>
                <c:pt idx="940">
                  <c:v>45020.0</c:v>
                </c:pt>
                <c:pt idx="941">
                  <c:v>45039.0</c:v>
                </c:pt>
                <c:pt idx="942">
                  <c:v>45072.0</c:v>
                </c:pt>
                <c:pt idx="943">
                  <c:v>45098.0</c:v>
                </c:pt>
                <c:pt idx="944">
                  <c:v>45119.0</c:v>
                </c:pt>
                <c:pt idx="945">
                  <c:v>45122.0</c:v>
                </c:pt>
                <c:pt idx="946">
                  <c:v>45135.0</c:v>
                </c:pt>
                <c:pt idx="947">
                  <c:v>45144.0</c:v>
                </c:pt>
                <c:pt idx="948">
                  <c:v>45164.0</c:v>
                </c:pt>
                <c:pt idx="949">
                  <c:v>45182.0</c:v>
                </c:pt>
                <c:pt idx="950">
                  <c:v>45196.0</c:v>
                </c:pt>
                <c:pt idx="951">
                  <c:v>45198.0</c:v>
                </c:pt>
                <c:pt idx="952">
                  <c:v>45218.0</c:v>
                </c:pt>
                <c:pt idx="953">
                  <c:v>45251.0</c:v>
                </c:pt>
                <c:pt idx="954">
                  <c:v>45285.0</c:v>
                </c:pt>
                <c:pt idx="955">
                  <c:v>45298.0</c:v>
                </c:pt>
                <c:pt idx="956">
                  <c:v>45300.0</c:v>
                </c:pt>
                <c:pt idx="957">
                  <c:v>45320.0</c:v>
                </c:pt>
                <c:pt idx="958">
                  <c:v>45349.0</c:v>
                </c:pt>
                <c:pt idx="959">
                  <c:v>45372.0</c:v>
                </c:pt>
                <c:pt idx="960">
                  <c:v>45388.0</c:v>
                </c:pt>
                <c:pt idx="961">
                  <c:v>45394.0</c:v>
                </c:pt>
                <c:pt idx="962">
                  <c:v>45395.0</c:v>
                </c:pt>
                <c:pt idx="963">
                  <c:v>45407.0</c:v>
                </c:pt>
                <c:pt idx="964">
                  <c:v>45439.0</c:v>
                </c:pt>
                <c:pt idx="965">
                  <c:v>45464.0</c:v>
                </c:pt>
                <c:pt idx="966">
                  <c:v>45481.0</c:v>
                </c:pt>
                <c:pt idx="967">
                  <c:v>45493.0</c:v>
                </c:pt>
                <c:pt idx="968">
                  <c:v>45504.0</c:v>
                </c:pt>
                <c:pt idx="969">
                  <c:v>45520.0</c:v>
                </c:pt>
                <c:pt idx="970">
                  <c:v>45537.0</c:v>
                </c:pt>
                <c:pt idx="971">
                  <c:v>45541.0</c:v>
                </c:pt>
                <c:pt idx="972">
                  <c:v>45550.0</c:v>
                </c:pt>
                <c:pt idx="973">
                  <c:v>45572.0</c:v>
                </c:pt>
                <c:pt idx="974">
                  <c:v>45594.0</c:v>
                </c:pt>
                <c:pt idx="975">
                  <c:v>45612.0</c:v>
                </c:pt>
                <c:pt idx="976">
                  <c:v>45606.0</c:v>
                </c:pt>
                <c:pt idx="977">
                  <c:v>45648.0</c:v>
                </c:pt>
                <c:pt idx="978">
                  <c:v>45677.0</c:v>
                </c:pt>
                <c:pt idx="979">
                  <c:v>45702.0</c:v>
                </c:pt>
                <c:pt idx="980">
                  <c:v>45708.0</c:v>
                </c:pt>
                <c:pt idx="981">
                  <c:v>45718.0</c:v>
                </c:pt>
                <c:pt idx="982">
                  <c:v>45730.0</c:v>
                </c:pt>
                <c:pt idx="983">
                  <c:v>45753.0</c:v>
                </c:pt>
                <c:pt idx="984">
                  <c:v>45768.0</c:v>
                </c:pt>
                <c:pt idx="985">
                  <c:v>45780.0</c:v>
                </c:pt>
                <c:pt idx="986">
                  <c:v>45776.0</c:v>
                </c:pt>
                <c:pt idx="987">
                  <c:v>45772.0</c:v>
                </c:pt>
                <c:pt idx="988">
                  <c:v>45775.0</c:v>
                </c:pt>
                <c:pt idx="989">
                  <c:v>45831.0</c:v>
                </c:pt>
                <c:pt idx="990">
                  <c:v>45865.0</c:v>
                </c:pt>
                <c:pt idx="991">
                  <c:v>45909.0</c:v>
                </c:pt>
                <c:pt idx="992">
                  <c:v>45880.0</c:v>
                </c:pt>
                <c:pt idx="993">
                  <c:v>45904.0</c:v>
                </c:pt>
                <c:pt idx="994">
                  <c:v>45896.0</c:v>
                </c:pt>
                <c:pt idx="995">
                  <c:v>45925.0</c:v>
                </c:pt>
                <c:pt idx="996">
                  <c:v>45932.0</c:v>
                </c:pt>
                <c:pt idx="997">
                  <c:v>45957.0</c:v>
                </c:pt>
                <c:pt idx="998">
                  <c:v>45963.0</c:v>
                </c:pt>
                <c:pt idx="999">
                  <c:v>45992.0</c:v>
                </c:pt>
                <c:pt idx="1000">
                  <c:v>46012.0</c:v>
                </c:pt>
                <c:pt idx="1001">
                  <c:v>46041.0</c:v>
                </c:pt>
                <c:pt idx="1002">
                  <c:v>46050.0</c:v>
                </c:pt>
                <c:pt idx="1003">
                  <c:v>46078.0</c:v>
                </c:pt>
                <c:pt idx="1004">
                  <c:v>46104.0</c:v>
                </c:pt>
                <c:pt idx="1005">
                  <c:v>46124.0</c:v>
                </c:pt>
                <c:pt idx="1006">
                  <c:v>46143.0</c:v>
                </c:pt>
                <c:pt idx="1007">
                  <c:v>46146.0</c:v>
                </c:pt>
                <c:pt idx="1008">
                  <c:v>46169.0</c:v>
                </c:pt>
                <c:pt idx="1009">
                  <c:v>46183.0</c:v>
                </c:pt>
                <c:pt idx="1010">
                  <c:v>46219.0</c:v>
                </c:pt>
                <c:pt idx="1011">
                  <c:v>46230.0</c:v>
                </c:pt>
                <c:pt idx="1012">
                  <c:v>46250.0</c:v>
                </c:pt>
                <c:pt idx="1013">
                  <c:v>46257.0</c:v>
                </c:pt>
                <c:pt idx="1014">
                  <c:v>46275.0</c:v>
                </c:pt>
                <c:pt idx="1015">
                  <c:v>46296.0</c:v>
                </c:pt>
                <c:pt idx="1016">
                  <c:v>46302.0</c:v>
                </c:pt>
                <c:pt idx="1017">
                  <c:v>46308.0</c:v>
                </c:pt>
                <c:pt idx="1018">
                  <c:v>46314.0</c:v>
                </c:pt>
                <c:pt idx="1019">
                  <c:v>46332.0</c:v>
                </c:pt>
                <c:pt idx="1020">
                  <c:v>46345.0</c:v>
                </c:pt>
                <c:pt idx="1021">
                  <c:v>46356.0</c:v>
                </c:pt>
                <c:pt idx="1022">
                  <c:v>46372.0</c:v>
                </c:pt>
                <c:pt idx="1023">
                  <c:v>46386.0</c:v>
                </c:pt>
                <c:pt idx="1024">
                  <c:v>46395.0</c:v>
                </c:pt>
                <c:pt idx="1025">
                  <c:v>46416.0</c:v>
                </c:pt>
                <c:pt idx="1026">
                  <c:v>46434.0</c:v>
                </c:pt>
                <c:pt idx="1027">
                  <c:v>46462.0</c:v>
                </c:pt>
                <c:pt idx="1028">
                  <c:v>46492.0</c:v>
                </c:pt>
                <c:pt idx="1029">
                  <c:v>46518.0</c:v>
                </c:pt>
                <c:pt idx="1030">
                  <c:v>46532.0</c:v>
                </c:pt>
                <c:pt idx="1031">
                  <c:v>46548.0</c:v>
                </c:pt>
                <c:pt idx="1032">
                  <c:v>46572.0</c:v>
                </c:pt>
                <c:pt idx="1033">
                  <c:v>46577.0</c:v>
                </c:pt>
                <c:pt idx="1034">
                  <c:v>46583.0</c:v>
                </c:pt>
                <c:pt idx="1035">
                  <c:v>46599.0</c:v>
                </c:pt>
                <c:pt idx="1036">
                  <c:v>46645.0</c:v>
                </c:pt>
                <c:pt idx="1037">
                  <c:v>46655.0</c:v>
                </c:pt>
                <c:pt idx="1038">
                  <c:v>46673.0</c:v>
                </c:pt>
                <c:pt idx="1039">
                  <c:v>46685.0</c:v>
                </c:pt>
                <c:pt idx="1040">
                  <c:v>46704.0</c:v>
                </c:pt>
                <c:pt idx="1041">
                  <c:v>46705.0</c:v>
                </c:pt>
                <c:pt idx="1042">
                  <c:v>46711.0</c:v>
                </c:pt>
                <c:pt idx="1043">
                  <c:v>46717.0</c:v>
                </c:pt>
                <c:pt idx="1044">
                  <c:v>46736.0</c:v>
                </c:pt>
                <c:pt idx="1045">
                  <c:v>46745.0</c:v>
                </c:pt>
                <c:pt idx="1046">
                  <c:v>46756.0</c:v>
                </c:pt>
                <c:pt idx="1047">
                  <c:v>46774.0</c:v>
                </c:pt>
                <c:pt idx="1048">
                  <c:v>46792.0</c:v>
                </c:pt>
                <c:pt idx="1049">
                  <c:v>46806.0</c:v>
                </c:pt>
                <c:pt idx="1050">
                  <c:v>46814.0</c:v>
                </c:pt>
                <c:pt idx="1051">
                  <c:v>46828.0</c:v>
                </c:pt>
                <c:pt idx="1052">
                  <c:v>46847.0</c:v>
                </c:pt>
                <c:pt idx="1053">
                  <c:v>46861.0</c:v>
                </c:pt>
                <c:pt idx="1054">
                  <c:v>46861.0</c:v>
                </c:pt>
                <c:pt idx="1055">
                  <c:v>46857.0</c:v>
                </c:pt>
                <c:pt idx="1056">
                  <c:v>46845.0</c:v>
                </c:pt>
                <c:pt idx="1057">
                  <c:v>46841.0</c:v>
                </c:pt>
                <c:pt idx="1058">
                  <c:v>46860.0</c:v>
                </c:pt>
                <c:pt idx="1059">
                  <c:v>46892.0</c:v>
                </c:pt>
                <c:pt idx="1060">
                  <c:v>46924.0</c:v>
                </c:pt>
                <c:pt idx="1061">
                  <c:v>46939.0</c:v>
                </c:pt>
                <c:pt idx="1062">
                  <c:v>46947.0</c:v>
                </c:pt>
                <c:pt idx="1063">
                  <c:v>46971.0</c:v>
                </c:pt>
                <c:pt idx="1064">
                  <c:v>46992.0</c:v>
                </c:pt>
                <c:pt idx="1065">
                  <c:v>47003.0</c:v>
                </c:pt>
                <c:pt idx="1066">
                  <c:v>47016.0</c:v>
                </c:pt>
                <c:pt idx="1067">
                  <c:v>47040.0</c:v>
                </c:pt>
                <c:pt idx="1068">
                  <c:v>47066.0</c:v>
                </c:pt>
                <c:pt idx="1069">
                  <c:v>47072.0</c:v>
                </c:pt>
                <c:pt idx="1070">
                  <c:v>47094.0</c:v>
                </c:pt>
                <c:pt idx="1071">
                  <c:v>47105.0</c:v>
                </c:pt>
                <c:pt idx="1072">
                  <c:v>47109.0</c:v>
                </c:pt>
                <c:pt idx="1073">
                  <c:v>47110.0</c:v>
                </c:pt>
                <c:pt idx="1074">
                  <c:v>47144.0</c:v>
                </c:pt>
                <c:pt idx="1075">
                  <c:v>47182.0</c:v>
                </c:pt>
                <c:pt idx="1076">
                  <c:v>47193.0</c:v>
                </c:pt>
                <c:pt idx="1077">
                  <c:v>47172.0</c:v>
                </c:pt>
                <c:pt idx="1078">
                  <c:v>47192.0</c:v>
                </c:pt>
                <c:pt idx="1079">
                  <c:v>47226.0</c:v>
                </c:pt>
                <c:pt idx="1080">
                  <c:v>47257.0</c:v>
                </c:pt>
                <c:pt idx="1081">
                  <c:v>47259.0</c:v>
                </c:pt>
                <c:pt idx="1082">
                  <c:v>47275.0</c:v>
                </c:pt>
                <c:pt idx="1083">
                  <c:v>47305.0</c:v>
                </c:pt>
                <c:pt idx="1084">
                  <c:v>47318.0</c:v>
                </c:pt>
                <c:pt idx="1085">
                  <c:v>47314.0</c:v>
                </c:pt>
                <c:pt idx="1086">
                  <c:v>47316.0</c:v>
                </c:pt>
                <c:pt idx="1087">
                  <c:v>47327.0</c:v>
                </c:pt>
                <c:pt idx="1088">
                  <c:v>47350.0</c:v>
                </c:pt>
                <c:pt idx="1089">
                  <c:v>47374.0</c:v>
                </c:pt>
                <c:pt idx="1090">
                  <c:v>47384.0</c:v>
                </c:pt>
                <c:pt idx="1091">
                  <c:v>47378.0</c:v>
                </c:pt>
                <c:pt idx="1092">
                  <c:v>47373.0</c:v>
                </c:pt>
                <c:pt idx="1093">
                  <c:v>47405.0</c:v>
                </c:pt>
                <c:pt idx="1094">
                  <c:v>47446.0</c:v>
                </c:pt>
                <c:pt idx="1095">
                  <c:v>47474.0</c:v>
                </c:pt>
                <c:pt idx="1096">
                  <c:v>47474.0</c:v>
                </c:pt>
                <c:pt idx="1097">
                  <c:v>47472.0</c:v>
                </c:pt>
                <c:pt idx="1098">
                  <c:v>47475.0</c:v>
                </c:pt>
                <c:pt idx="1099">
                  <c:v>47473.0</c:v>
                </c:pt>
                <c:pt idx="1100">
                  <c:v>47493.0</c:v>
                </c:pt>
                <c:pt idx="1101">
                  <c:v>47507.0</c:v>
                </c:pt>
                <c:pt idx="1102">
                  <c:v>47533.0</c:v>
                </c:pt>
                <c:pt idx="1103">
                  <c:v>47535.0</c:v>
                </c:pt>
                <c:pt idx="1104">
                  <c:v>47550.0</c:v>
                </c:pt>
                <c:pt idx="1105">
                  <c:v>47575.0</c:v>
                </c:pt>
                <c:pt idx="1106">
                  <c:v>47614.0</c:v>
                </c:pt>
                <c:pt idx="1107">
                  <c:v>47630.0</c:v>
                </c:pt>
                <c:pt idx="1108">
                  <c:v>47650.0</c:v>
                </c:pt>
                <c:pt idx="1109">
                  <c:v>47660.0</c:v>
                </c:pt>
                <c:pt idx="1110">
                  <c:v>47679.0</c:v>
                </c:pt>
                <c:pt idx="1111">
                  <c:v>47692.0</c:v>
                </c:pt>
                <c:pt idx="1112">
                  <c:v>47708.0</c:v>
                </c:pt>
                <c:pt idx="1113">
                  <c:v>47716.0</c:v>
                </c:pt>
                <c:pt idx="1114">
                  <c:v>47743.0</c:v>
                </c:pt>
                <c:pt idx="1115">
                  <c:v>47755.0</c:v>
                </c:pt>
                <c:pt idx="1116">
                  <c:v>47776.0</c:v>
                </c:pt>
                <c:pt idx="1117">
                  <c:v>47778.0</c:v>
                </c:pt>
                <c:pt idx="1118">
                  <c:v>47802.0</c:v>
                </c:pt>
                <c:pt idx="1119">
                  <c:v>47815.0</c:v>
                </c:pt>
                <c:pt idx="1120">
                  <c:v>47838.0</c:v>
                </c:pt>
                <c:pt idx="1121">
                  <c:v>47847.0</c:v>
                </c:pt>
                <c:pt idx="1122">
                  <c:v>47884.0</c:v>
                </c:pt>
                <c:pt idx="1123">
                  <c:v>47885.0</c:v>
                </c:pt>
                <c:pt idx="1124">
                  <c:v>47908.0</c:v>
                </c:pt>
                <c:pt idx="1125">
                  <c:v>47924.0</c:v>
                </c:pt>
                <c:pt idx="1126">
                  <c:v>47939.0</c:v>
                </c:pt>
                <c:pt idx="1127">
                  <c:v>47944.0</c:v>
                </c:pt>
                <c:pt idx="1128">
                  <c:v>47933.0</c:v>
                </c:pt>
                <c:pt idx="1129">
                  <c:v>47955.0</c:v>
                </c:pt>
                <c:pt idx="1130">
                  <c:v>47971.0</c:v>
                </c:pt>
                <c:pt idx="1131">
                  <c:v>47993.0</c:v>
                </c:pt>
                <c:pt idx="1132">
                  <c:v>48017.0</c:v>
                </c:pt>
                <c:pt idx="1133">
                  <c:v>48029.0</c:v>
                </c:pt>
                <c:pt idx="1134">
                  <c:v>48040.0</c:v>
                </c:pt>
                <c:pt idx="1135">
                  <c:v>48035.0</c:v>
                </c:pt>
                <c:pt idx="1136">
                  <c:v>48044.0</c:v>
                </c:pt>
                <c:pt idx="1137">
                  <c:v>48053.0</c:v>
                </c:pt>
                <c:pt idx="1138">
                  <c:v>48050.0</c:v>
                </c:pt>
                <c:pt idx="1139">
                  <c:v>48040.0</c:v>
                </c:pt>
                <c:pt idx="1140">
                  <c:v>48042.0</c:v>
                </c:pt>
                <c:pt idx="1141">
                  <c:v>48058.0</c:v>
                </c:pt>
                <c:pt idx="1142">
                  <c:v>48100.0</c:v>
                </c:pt>
                <c:pt idx="1143">
                  <c:v>48129.0</c:v>
                </c:pt>
                <c:pt idx="1144">
                  <c:v>48161.0</c:v>
                </c:pt>
                <c:pt idx="1145">
                  <c:v>48168.0</c:v>
                </c:pt>
                <c:pt idx="1146">
                  <c:v>48178.0</c:v>
                </c:pt>
                <c:pt idx="1147">
                  <c:v>48199.0</c:v>
                </c:pt>
                <c:pt idx="1148">
                  <c:v>48211.0</c:v>
                </c:pt>
                <c:pt idx="1149">
                  <c:v>48216.0</c:v>
                </c:pt>
                <c:pt idx="1150">
                  <c:v>48215.0</c:v>
                </c:pt>
                <c:pt idx="1151">
                  <c:v>48227.0</c:v>
                </c:pt>
                <c:pt idx="1152">
                  <c:v>48263.0</c:v>
                </c:pt>
                <c:pt idx="1153">
                  <c:v>48283.0</c:v>
                </c:pt>
                <c:pt idx="1154">
                  <c:v>48309.0</c:v>
                </c:pt>
                <c:pt idx="1155">
                  <c:v>48316.0</c:v>
                </c:pt>
                <c:pt idx="1156">
                  <c:v>48344.0</c:v>
                </c:pt>
                <c:pt idx="1157">
                  <c:v>48345.0</c:v>
                </c:pt>
                <c:pt idx="1158">
                  <c:v>48342.0</c:v>
                </c:pt>
                <c:pt idx="1159">
                  <c:v>48330.0</c:v>
                </c:pt>
                <c:pt idx="1160">
                  <c:v>48346.0</c:v>
                </c:pt>
                <c:pt idx="1161">
                  <c:v>48373.0</c:v>
                </c:pt>
                <c:pt idx="1162">
                  <c:v>48374.0</c:v>
                </c:pt>
                <c:pt idx="1163">
                  <c:v>48375.0</c:v>
                </c:pt>
                <c:pt idx="1164">
                  <c:v>48375.0</c:v>
                </c:pt>
                <c:pt idx="1165">
                  <c:v>48402.0</c:v>
                </c:pt>
                <c:pt idx="1166">
                  <c:v>48430.0</c:v>
                </c:pt>
                <c:pt idx="1167">
                  <c:v>48455.0</c:v>
                </c:pt>
                <c:pt idx="1168">
                  <c:v>48456.0</c:v>
                </c:pt>
                <c:pt idx="1169">
                  <c:v>48442.0</c:v>
                </c:pt>
                <c:pt idx="1170">
                  <c:v>48439.0</c:v>
                </c:pt>
                <c:pt idx="1171">
                  <c:v>48446.0</c:v>
                </c:pt>
                <c:pt idx="1172">
                  <c:v>48466.0</c:v>
                </c:pt>
                <c:pt idx="1173">
                  <c:v>48486.0</c:v>
                </c:pt>
                <c:pt idx="1174">
                  <c:v>48511.0</c:v>
                </c:pt>
                <c:pt idx="1175">
                  <c:v>48546.0</c:v>
                </c:pt>
                <c:pt idx="1176">
                  <c:v>48552.0</c:v>
                </c:pt>
                <c:pt idx="1177">
                  <c:v>48544.0</c:v>
                </c:pt>
                <c:pt idx="1178">
                  <c:v>48538.0</c:v>
                </c:pt>
                <c:pt idx="1179">
                  <c:v>48554.0</c:v>
                </c:pt>
                <c:pt idx="1180">
                  <c:v>48586.0</c:v>
                </c:pt>
                <c:pt idx="1181">
                  <c:v>48580.0</c:v>
                </c:pt>
                <c:pt idx="1182">
                  <c:v>48595.0</c:v>
                </c:pt>
                <c:pt idx="1183">
                  <c:v>48600.0</c:v>
                </c:pt>
                <c:pt idx="1184">
                  <c:v>48627.0</c:v>
                </c:pt>
                <c:pt idx="1185">
                  <c:v>48641.0</c:v>
                </c:pt>
                <c:pt idx="1186">
                  <c:v>48656.0</c:v>
                </c:pt>
                <c:pt idx="1187">
                  <c:v>48685.0</c:v>
                </c:pt>
                <c:pt idx="1188">
                  <c:v>48695.0</c:v>
                </c:pt>
                <c:pt idx="1189">
                  <c:v>48724.0</c:v>
                </c:pt>
                <c:pt idx="1190">
                  <c:v>48736.0</c:v>
                </c:pt>
                <c:pt idx="1191">
                  <c:v>48745.0</c:v>
                </c:pt>
                <c:pt idx="1192">
                  <c:v>48761.0</c:v>
                </c:pt>
                <c:pt idx="1193">
                  <c:v>48773.0</c:v>
                </c:pt>
                <c:pt idx="1194">
                  <c:v>48780.0</c:v>
                </c:pt>
                <c:pt idx="1195">
                  <c:v>48786.0</c:v>
                </c:pt>
                <c:pt idx="1196">
                  <c:v>48785.0</c:v>
                </c:pt>
                <c:pt idx="1197">
                  <c:v>48796.0</c:v>
                </c:pt>
                <c:pt idx="1198">
                  <c:v>48791.0</c:v>
                </c:pt>
                <c:pt idx="1199">
                  <c:v>48805.0</c:v>
                </c:pt>
                <c:pt idx="1200">
                  <c:v>48807.0</c:v>
                </c:pt>
                <c:pt idx="1201">
                  <c:v>48807.0</c:v>
                </c:pt>
                <c:pt idx="1202">
                  <c:v>48817.0</c:v>
                </c:pt>
                <c:pt idx="1203">
                  <c:v>48837.0</c:v>
                </c:pt>
                <c:pt idx="1204">
                  <c:v>48850.0</c:v>
                </c:pt>
                <c:pt idx="1205">
                  <c:v>48865.0</c:v>
                </c:pt>
                <c:pt idx="1206">
                  <c:v>48856.0</c:v>
                </c:pt>
                <c:pt idx="1207">
                  <c:v>48871.0</c:v>
                </c:pt>
                <c:pt idx="1208">
                  <c:v>48868.0</c:v>
                </c:pt>
                <c:pt idx="1209">
                  <c:v>48902.0</c:v>
                </c:pt>
                <c:pt idx="1210">
                  <c:v>48933.0</c:v>
                </c:pt>
                <c:pt idx="1211">
                  <c:v>48968.0</c:v>
                </c:pt>
                <c:pt idx="1212">
                  <c:v>48980.0</c:v>
                </c:pt>
                <c:pt idx="1213">
                  <c:v>48971.0</c:v>
                </c:pt>
                <c:pt idx="1214">
                  <c:v>48961.0</c:v>
                </c:pt>
                <c:pt idx="1215">
                  <c:v>48983.0</c:v>
                </c:pt>
                <c:pt idx="1216">
                  <c:v>49008.0</c:v>
                </c:pt>
                <c:pt idx="1217">
                  <c:v>49021.0</c:v>
                </c:pt>
                <c:pt idx="1218">
                  <c:v>49016.0</c:v>
                </c:pt>
                <c:pt idx="1219">
                  <c:v>49013.0</c:v>
                </c:pt>
                <c:pt idx="1220">
                  <c:v>49017.0</c:v>
                </c:pt>
                <c:pt idx="1221">
                  <c:v>49046.0</c:v>
                </c:pt>
                <c:pt idx="1222">
                  <c:v>49067.0</c:v>
                </c:pt>
                <c:pt idx="1223">
                  <c:v>49084.0</c:v>
                </c:pt>
                <c:pt idx="1224">
                  <c:v>49071.0</c:v>
                </c:pt>
                <c:pt idx="1225">
                  <c:v>49091.0</c:v>
                </c:pt>
                <c:pt idx="1226">
                  <c:v>49117.0</c:v>
                </c:pt>
                <c:pt idx="1227">
                  <c:v>49130.0</c:v>
                </c:pt>
                <c:pt idx="1228">
                  <c:v>49152.0</c:v>
                </c:pt>
                <c:pt idx="1229">
                  <c:v>49137.0</c:v>
                </c:pt>
                <c:pt idx="1230">
                  <c:v>49155.0</c:v>
                </c:pt>
                <c:pt idx="1231">
                  <c:v>49147.0</c:v>
                </c:pt>
                <c:pt idx="1232">
                  <c:v>49180.0</c:v>
                </c:pt>
                <c:pt idx="1233">
                  <c:v>49202.0</c:v>
                </c:pt>
                <c:pt idx="1234">
                  <c:v>49214.0</c:v>
                </c:pt>
                <c:pt idx="1235">
                  <c:v>49224.0</c:v>
                </c:pt>
                <c:pt idx="1236">
                  <c:v>49226.0</c:v>
                </c:pt>
                <c:pt idx="1237">
                  <c:v>49241.0</c:v>
                </c:pt>
                <c:pt idx="1238">
                  <c:v>49257.0</c:v>
                </c:pt>
                <c:pt idx="1239">
                  <c:v>49265.0</c:v>
                </c:pt>
                <c:pt idx="1240">
                  <c:v>49247.0</c:v>
                </c:pt>
                <c:pt idx="1241">
                  <c:v>49235.0</c:v>
                </c:pt>
                <c:pt idx="1242">
                  <c:v>49254.0</c:v>
                </c:pt>
                <c:pt idx="1243">
                  <c:v>49298.0</c:v>
                </c:pt>
                <c:pt idx="1244">
                  <c:v>49321.0</c:v>
                </c:pt>
                <c:pt idx="1245">
                  <c:v>49302.0</c:v>
                </c:pt>
                <c:pt idx="1246">
                  <c:v>49286.0</c:v>
                </c:pt>
                <c:pt idx="1247">
                  <c:v>49302.0</c:v>
                </c:pt>
                <c:pt idx="1248">
                  <c:v>49321.0</c:v>
                </c:pt>
                <c:pt idx="1249">
                  <c:v>49353.0</c:v>
                </c:pt>
                <c:pt idx="1250">
                  <c:v>49359.0</c:v>
                </c:pt>
                <c:pt idx="1251">
                  <c:v>49384.0</c:v>
                </c:pt>
                <c:pt idx="1252">
                  <c:v>49378.0</c:v>
                </c:pt>
                <c:pt idx="1253">
                  <c:v>49388.0</c:v>
                </c:pt>
                <c:pt idx="1254">
                  <c:v>49377.0</c:v>
                </c:pt>
                <c:pt idx="1255">
                  <c:v>49410.0</c:v>
                </c:pt>
                <c:pt idx="1256">
                  <c:v>49433.0</c:v>
                </c:pt>
                <c:pt idx="1257">
                  <c:v>49461.0</c:v>
                </c:pt>
                <c:pt idx="1258">
                  <c:v>49475.0</c:v>
                </c:pt>
                <c:pt idx="1259">
                  <c:v>49479.0</c:v>
                </c:pt>
                <c:pt idx="1260">
                  <c:v>49488.0</c:v>
                </c:pt>
                <c:pt idx="1261">
                  <c:v>49489.0</c:v>
                </c:pt>
                <c:pt idx="1262">
                  <c:v>49486.0</c:v>
                </c:pt>
                <c:pt idx="1263">
                  <c:v>49501.0</c:v>
                </c:pt>
                <c:pt idx="1264">
                  <c:v>49506.0</c:v>
                </c:pt>
                <c:pt idx="1265">
                  <c:v>49530.0</c:v>
                </c:pt>
                <c:pt idx="1266">
                  <c:v>49545.0</c:v>
                </c:pt>
                <c:pt idx="1267">
                  <c:v>49548.0</c:v>
                </c:pt>
                <c:pt idx="1268">
                  <c:v>49551.0</c:v>
                </c:pt>
                <c:pt idx="1269">
                  <c:v>49556.0</c:v>
                </c:pt>
                <c:pt idx="1270">
                  <c:v>49570.0</c:v>
                </c:pt>
                <c:pt idx="1271">
                  <c:v>49583.0</c:v>
                </c:pt>
                <c:pt idx="1272">
                  <c:v>49589.0</c:v>
                </c:pt>
                <c:pt idx="1273">
                  <c:v>49594.0</c:v>
                </c:pt>
                <c:pt idx="1274">
                  <c:v>49614.0</c:v>
                </c:pt>
                <c:pt idx="1275">
                  <c:v>49640.0</c:v>
                </c:pt>
                <c:pt idx="1276">
                  <c:v>49656.0</c:v>
                </c:pt>
                <c:pt idx="1277">
                  <c:v>49649.0</c:v>
                </c:pt>
                <c:pt idx="1278">
                  <c:v>49646.0</c:v>
                </c:pt>
                <c:pt idx="1279">
                  <c:v>49644.0</c:v>
                </c:pt>
                <c:pt idx="1280">
                  <c:v>49647.0</c:v>
                </c:pt>
                <c:pt idx="1281">
                  <c:v>49650.0</c:v>
                </c:pt>
                <c:pt idx="1282">
                  <c:v>49682.0</c:v>
                </c:pt>
                <c:pt idx="1283">
                  <c:v>49698.0</c:v>
                </c:pt>
                <c:pt idx="1284">
                  <c:v>49713.0</c:v>
                </c:pt>
                <c:pt idx="1285">
                  <c:v>49711.0</c:v>
                </c:pt>
                <c:pt idx="1286">
                  <c:v>49721.0</c:v>
                </c:pt>
                <c:pt idx="1287">
                  <c:v>49720.0</c:v>
                </c:pt>
                <c:pt idx="1288">
                  <c:v>49723.0</c:v>
                </c:pt>
                <c:pt idx="1289">
                  <c:v>49731.0</c:v>
                </c:pt>
                <c:pt idx="1290">
                  <c:v>49723.0</c:v>
                </c:pt>
                <c:pt idx="1291">
                  <c:v>49725.0</c:v>
                </c:pt>
                <c:pt idx="1292">
                  <c:v>49709.0</c:v>
                </c:pt>
                <c:pt idx="1293">
                  <c:v>49707.0</c:v>
                </c:pt>
                <c:pt idx="1294">
                  <c:v>49714.0</c:v>
                </c:pt>
                <c:pt idx="1295">
                  <c:v>49729.0</c:v>
                </c:pt>
                <c:pt idx="1296">
                  <c:v>49769.0</c:v>
                </c:pt>
                <c:pt idx="1297">
                  <c:v>49780.0</c:v>
                </c:pt>
                <c:pt idx="1298">
                  <c:v>49795.0</c:v>
                </c:pt>
                <c:pt idx="1299">
                  <c:v>49805.0</c:v>
                </c:pt>
                <c:pt idx="1300">
                  <c:v>49823.0</c:v>
                </c:pt>
                <c:pt idx="1301">
                  <c:v>49838.0</c:v>
                </c:pt>
                <c:pt idx="1302">
                  <c:v>49853.0</c:v>
                </c:pt>
                <c:pt idx="1303">
                  <c:v>49869.0</c:v>
                </c:pt>
                <c:pt idx="1304">
                  <c:v>49890.0</c:v>
                </c:pt>
                <c:pt idx="1305">
                  <c:v>49894.0</c:v>
                </c:pt>
                <c:pt idx="1306">
                  <c:v>49882.0</c:v>
                </c:pt>
                <c:pt idx="1307">
                  <c:v>49888.0</c:v>
                </c:pt>
                <c:pt idx="1308">
                  <c:v>49891.0</c:v>
                </c:pt>
                <c:pt idx="1309">
                  <c:v>49899.0</c:v>
                </c:pt>
                <c:pt idx="1310">
                  <c:v>49892.0</c:v>
                </c:pt>
                <c:pt idx="1311">
                  <c:v>49883.0</c:v>
                </c:pt>
                <c:pt idx="1312">
                  <c:v>49905.0</c:v>
                </c:pt>
                <c:pt idx="1313">
                  <c:v>49908.0</c:v>
                </c:pt>
                <c:pt idx="1314">
                  <c:v>49929.0</c:v>
                </c:pt>
                <c:pt idx="1315">
                  <c:v>49932.0</c:v>
                </c:pt>
                <c:pt idx="1316">
                  <c:v>49952.0</c:v>
                </c:pt>
                <c:pt idx="1317">
                  <c:v>49957.0</c:v>
                </c:pt>
                <c:pt idx="1318">
                  <c:v>49963.0</c:v>
                </c:pt>
                <c:pt idx="1319">
                  <c:v>50001.0</c:v>
                </c:pt>
                <c:pt idx="1320">
                  <c:v>50027.0</c:v>
                </c:pt>
                <c:pt idx="1321">
                  <c:v>50033.0</c:v>
                </c:pt>
                <c:pt idx="1322">
                  <c:v>50024.0</c:v>
                </c:pt>
                <c:pt idx="1323">
                  <c:v>50024.0</c:v>
                </c:pt>
                <c:pt idx="1324">
                  <c:v>50050.0</c:v>
                </c:pt>
                <c:pt idx="1325">
                  <c:v>50056.0</c:v>
                </c:pt>
                <c:pt idx="1326">
                  <c:v>50072.0</c:v>
                </c:pt>
                <c:pt idx="1327">
                  <c:v>50090.0</c:v>
                </c:pt>
                <c:pt idx="1328">
                  <c:v>50110.0</c:v>
                </c:pt>
                <c:pt idx="1329">
                  <c:v>50115.0</c:v>
                </c:pt>
                <c:pt idx="1330">
                  <c:v>50108.0</c:v>
                </c:pt>
                <c:pt idx="1331">
                  <c:v>50123.0</c:v>
                </c:pt>
                <c:pt idx="1332">
                  <c:v>50137.0</c:v>
                </c:pt>
                <c:pt idx="1333">
                  <c:v>50129.0</c:v>
                </c:pt>
                <c:pt idx="1334">
                  <c:v>50118.0</c:v>
                </c:pt>
                <c:pt idx="1335">
                  <c:v>50130.0</c:v>
                </c:pt>
                <c:pt idx="1336">
                  <c:v>50150.0</c:v>
                </c:pt>
                <c:pt idx="1337">
                  <c:v>50164.0</c:v>
                </c:pt>
                <c:pt idx="1338">
                  <c:v>50161.0</c:v>
                </c:pt>
                <c:pt idx="1339">
                  <c:v>50157.0</c:v>
                </c:pt>
                <c:pt idx="1340">
                  <c:v>50152.0</c:v>
                </c:pt>
                <c:pt idx="1341">
                  <c:v>50153.0</c:v>
                </c:pt>
                <c:pt idx="1342">
                  <c:v>50178.0</c:v>
                </c:pt>
                <c:pt idx="1343">
                  <c:v>50184.0</c:v>
                </c:pt>
                <c:pt idx="1344">
                  <c:v>50179.0</c:v>
                </c:pt>
                <c:pt idx="1345">
                  <c:v>50195.0</c:v>
                </c:pt>
                <c:pt idx="1346">
                  <c:v>50229.0</c:v>
                </c:pt>
                <c:pt idx="1347">
                  <c:v>50237.0</c:v>
                </c:pt>
                <c:pt idx="1348">
                  <c:v>50222.0</c:v>
                </c:pt>
                <c:pt idx="1349">
                  <c:v>50202.0</c:v>
                </c:pt>
                <c:pt idx="1350">
                  <c:v>50228.0</c:v>
                </c:pt>
                <c:pt idx="1351">
                  <c:v>50255.0</c:v>
                </c:pt>
                <c:pt idx="1352">
                  <c:v>50285.0</c:v>
                </c:pt>
                <c:pt idx="1353">
                  <c:v>50302.0</c:v>
                </c:pt>
                <c:pt idx="1354">
                  <c:v>50291.0</c:v>
                </c:pt>
                <c:pt idx="1355">
                  <c:v>50303.0</c:v>
                </c:pt>
                <c:pt idx="1356">
                  <c:v>50311.0</c:v>
                </c:pt>
                <c:pt idx="1357">
                  <c:v>50329.0</c:v>
                </c:pt>
                <c:pt idx="1358">
                  <c:v>50306.0</c:v>
                </c:pt>
                <c:pt idx="1359">
                  <c:v>50301.0</c:v>
                </c:pt>
                <c:pt idx="1360">
                  <c:v>50312.0</c:v>
                </c:pt>
                <c:pt idx="1361">
                  <c:v>50335.0</c:v>
                </c:pt>
                <c:pt idx="1362">
                  <c:v>50358.0</c:v>
                </c:pt>
                <c:pt idx="1363">
                  <c:v>50351.0</c:v>
                </c:pt>
                <c:pt idx="1364">
                  <c:v>50369.0</c:v>
                </c:pt>
                <c:pt idx="1365">
                  <c:v>50369.0</c:v>
                </c:pt>
                <c:pt idx="1366">
                  <c:v>50398.0</c:v>
                </c:pt>
                <c:pt idx="1367">
                  <c:v>50400.0</c:v>
                </c:pt>
                <c:pt idx="1368">
                  <c:v>50428.0</c:v>
                </c:pt>
                <c:pt idx="1369">
                  <c:v>50449.0</c:v>
                </c:pt>
                <c:pt idx="1370">
                  <c:v>50473.0</c:v>
                </c:pt>
                <c:pt idx="1371">
                  <c:v>50479.0</c:v>
                </c:pt>
                <c:pt idx="1372">
                  <c:v>50490.0</c:v>
                </c:pt>
                <c:pt idx="1373">
                  <c:v>50487.0</c:v>
                </c:pt>
                <c:pt idx="1374">
                  <c:v>50498.0</c:v>
                </c:pt>
                <c:pt idx="1375">
                  <c:v>50504.0</c:v>
                </c:pt>
                <c:pt idx="1376">
                  <c:v>50524.0</c:v>
                </c:pt>
                <c:pt idx="1377">
                  <c:v>50523.0</c:v>
                </c:pt>
                <c:pt idx="1378">
                  <c:v>50520.0</c:v>
                </c:pt>
                <c:pt idx="1379">
                  <c:v>50514.0</c:v>
                </c:pt>
                <c:pt idx="1380">
                  <c:v>50521.0</c:v>
                </c:pt>
                <c:pt idx="1381">
                  <c:v>50516.0</c:v>
                </c:pt>
                <c:pt idx="1382">
                  <c:v>50483.0</c:v>
                </c:pt>
                <c:pt idx="1383">
                  <c:v>50470.0</c:v>
                </c:pt>
                <c:pt idx="1384">
                  <c:v>50462.0</c:v>
                </c:pt>
                <c:pt idx="1385">
                  <c:v>50486.0</c:v>
                </c:pt>
                <c:pt idx="1386">
                  <c:v>50484.0</c:v>
                </c:pt>
                <c:pt idx="1387">
                  <c:v>50501.0</c:v>
                </c:pt>
                <c:pt idx="1388">
                  <c:v>50502.0</c:v>
                </c:pt>
                <c:pt idx="1389">
                  <c:v>50515.0</c:v>
                </c:pt>
                <c:pt idx="1390">
                  <c:v>50503.0</c:v>
                </c:pt>
                <c:pt idx="1391">
                  <c:v>50507.0</c:v>
                </c:pt>
                <c:pt idx="1392">
                  <c:v>50507.0</c:v>
                </c:pt>
                <c:pt idx="1393">
                  <c:v>50536.0</c:v>
                </c:pt>
                <c:pt idx="1394">
                  <c:v>50549.0</c:v>
                </c:pt>
                <c:pt idx="1395">
                  <c:v>50555.0</c:v>
                </c:pt>
                <c:pt idx="1396">
                  <c:v>50541.0</c:v>
                </c:pt>
                <c:pt idx="1397">
                  <c:v>50536.0</c:v>
                </c:pt>
                <c:pt idx="1398">
                  <c:v>50519.0</c:v>
                </c:pt>
                <c:pt idx="1399">
                  <c:v>50526.0</c:v>
                </c:pt>
                <c:pt idx="1400">
                  <c:v>50533.0</c:v>
                </c:pt>
                <c:pt idx="1401">
                  <c:v>50560.0</c:v>
                </c:pt>
                <c:pt idx="1402">
                  <c:v>50547.0</c:v>
                </c:pt>
                <c:pt idx="1403">
                  <c:v>50555.0</c:v>
                </c:pt>
                <c:pt idx="1404">
                  <c:v>50541.0</c:v>
                </c:pt>
                <c:pt idx="1405">
                  <c:v>50548.0</c:v>
                </c:pt>
                <c:pt idx="1406">
                  <c:v>50548.0</c:v>
                </c:pt>
                <c:pt idx="1407">
                  <c:v>50587.0</c:v>
                </c:pt>
                <c:pt idx="1408">
                  <c:v>50599.0</c:v>
                </c:pt>
                <c:pt idx="1409">
                  <c:v>50617.0</c:v>
                </c:pt>
                <c:pt idx="1410">
                  <c:v>50594.0</c:v>
                </c:pt>
                <c:pt idx="1411">
                  <c:v>50622.0</c:v>
                </c:pt>
                <c:pt idx="1412">
                  <c:v>50624.0</c:v>
                </c:pt>
                <c:pt idx="1413">
                  <c:v>50643.0</c:v>
                </c:pt>
                <c:pt idx="1414">
                  <c:v>50641.0</c:v>
                </c:pt>
                <c:pt idx="1415">
                  <c:v>50645.0</c:v>
                </c:pt>
                <c:pt idx="1416">
                  <c:v>50653.0</c:v>
                </c:pt>
                <c:pt idx="1417">
                  <c:v>50672.0</c:v>
                </c:pt>
                <c:pt idx="1418">
                  <c:v>50691.0</c:v>
                </c:pt>
                <c:pt idx="1419">
                  <c:v>50710.0</c:v>
                </c:pt>
                <c:pt idx="1420">
                  <c:v>50706.0</c:v>
                </c:pt>
                <c:pt idx="1421">
                  <c:v>50716.0</c:v>
                </c:pt>
                <c:pt idx="1422">
                  <c:v>50704.0</c:v>
                </c:pt>
                <c:pt idx="1423">
                  <c:v>50711.0</c:v>
                </c:pt>
                <c:pt idx="1424">
                  <c:v>50721.0</c:v>
                </c:pt>
                <c:pt idx="1425">
                  <c:v>50723.0</c:v>
                </c:pt>
                <c:pt idx="1426">
                  <c:v>50722.0</c:v>
                </c:pt>
                <c:pt idx="1427">
                  <c:v>50715.0</c:v>
                </c:pt>
                <c:pt idx="1428">
                  <c:v>50715.0</c:v>
                </c:pt>
                <c:pt idx="1429">
                  <c:v>50705.0</c:v>
                </c:pt>
                <c:pt idx="1430">
                  <c:v>50694.0</c:v>
                </c:pt>
                <c:pt idx="1431">
                  <c:v>50725.0</c:v>
                </c:pt>
                <c:pt idx="1432">
                  <c:v>50744.0</c:v>
                </c:pt>
                <c:pt idx="1433">
                  <c:v>50760.0</c:v>
                </c:pt>
                <c:pt idx="1434">
                  <c:v>50745.0</c:v>
                </c:pt>
                <c:pt idx="1435">
                  <c:v>50752.0</c:v>
                </c:pt>
                <c:pt idx="1436">
                  <c:v>50758.0</c:v>
                </c:pt>
                <c:pt idx="1437">
                  <c:v>50777.0</c:v>
                </c:pt>
                <c:pt idx="1438">
                  <c:v>50772.0</c:v>
                </c:pt>
                <c:pt idx="1439">
                  <c:v>50768.0</c:v>
                </c:pt>
                <c:pt idx="1440">
                  <c:v>50768.0</c:v>
                </c:pt>
                <c:pt idx="1441">
                  <c:v>50776.0</c:v>
                </c:pt>
                <c:pt idx="1442">
                  <c:v>50783.0</c:v>
                </c:pt>
                <c:pt idx="1443">
                  <c:v>50777.0</c:v>
                </c:pt>
                <c:pt idx="1444">
                  <c:v>50783.0</c:v>
                </c:pt>
                <c:pt idx="1445">
                  <c:v>50790.0</c:v>
                </c:pt>
                <c:pt idx="1446">
                  <c:v>50794.0</c:v>
                </c:pt>
                <c:pt idx="1447">
                  <c:v>50799.0</c:v>
                </c:pt>
                <c:pt idx="1448">
                  <c:v>50798.0</c:v>
                </c:pt>
                <c:pt idx="1449">
                  <c:v>50803.0</c:v>
                </c:pt>
                <c:pt idx="1450">
                  <c:v>50810.0</c:v>
                </c:pt>
                <c:pt idx="1451">
                  <c:v>50829.0</c:v>
                </c:pt>
                <c:pt idx="1452">
                  <c:v>50855.0</c:v>
                </c:pt>
                <c:pt idx="1453">
                  <c:v>50858.0</c:v>
                </c:pt>
                <c:pt idx="1454">
                  <c:v>50854.0</c:v>
                </c:pt>
                <c:pt idx="1455">
                  <c:v>50841.0</c:v>
                </c:pt>
                <c:pt idx="1456">
                  <c:v>50850.0</c:v>
                </c:pt>
                <c:pt idx="1457">
                  <c:v>50869.0</c:v>
                </c:pt>
                <c:pt idx="1458">
                  <c:v>50879.0</c:v>
                </c:pt>
                <c:pt idx="1459">
                  <c:v>50895.0</c:v>
                </c:pt>
                <c:pt idx="1460">
                  <c:v>50900.0</c:v>
                </c:pt>
                <c:pt idx="1461">
                  <c:v>50898.0</c:v>
                </c:pt>
                <c:pt idx="1462">
                  <c:v>50889.0</c:v>
                </c:pt>
                <c:pt idx="1463">
                  <c:v>50874.0</c:v>
                </c:pt>
                <c:pt idx="1464">
                  <c:v>50885.0</c:v>
                </c:pt>
                <c:pt idx="1465">
                  <c:v>50898.0</c:v>
                </c:pt>
                <c:pt idx="1466">
                  <c:v>50900.0</c:v>
                </c:pt>
                <c:pt idx="1467">
                  <c:v>50903.0</c:v>
                </c:pt>
                <c:pt idx="1468">
                  <c:v>50902.0</c:v>
                </c:pt>
                <c:pt idx="1469">
                  <c:v>50912.0</c:v>
                </c:pt>
                <c:pt idx="1470">
                  <c:v>50925.0</c:v>
                </c:pt>
                <c:pt idx="1471">
                  <c:v>50928.0</c:v>
                </c:pt>
                <c:pt idx="1472">
                  <c:v>50928.0</c:v>
                </c:pt>
                <c:pt idx="1473">
                  <c:v>50932.0</c:v>
                </c:pt>
                <c:pt idx="1474">
                  <c:v>50942.0</c:v>
                </c:pt>
                <c:pt idx="1475">
                  <c:v>50949.0</c:v>
                </c:pt>
                <c:pt idx="1476">
                  <c:v>50939.0</c:v>
                </c:pt>
                <c:pt idx="1477">
                  <c:v>50935.0</c:v>
                </c:pt>
                <c:pt idx="1478">
                  <c:v>50921.0</c:v>
                </c:pt>
                <c:pt idx="1479">
                  <c:v>50922.0</c:v>
                </c:pt>
                <c:pt idx="1480">
                  <c:v>50915.0</c:v>
                </c:pt>
                <c:pt idx="1481">
                  <c:v>50930.0</c:v>
                </c:pt>
                <c:pt idx="1482">
                  <c:v>50932.0</c:v>
                </c:pt>
                <c:pt idx="1483">
                  <c:v>50933.0</c:v>
                </c:pt>
                <c:pt idx="1484">
                  <c:v>50934.0</c:v>
                </c:pt>
                <c:pt idx="1485">
                  <c:v>50941.0</c:v>
                </c:pt>
                <c:pt idx="1486">
                  <c:v>50939.0</c:v>
                </c:pt>
                <c:pt idx="1487">
                  <c:v>50948.0</c:v>
                </c:pt>
                <c:pt idx="1488">
                  <c:v>50960.0</c:v>
                </c:pt>
                <c:pt idx="1489">
                  <c:v>50978.0</c:v>
                </c:pt>
                <c:pt idx="1490">
                  <c:v>50991.0</c:v>
                </c:pt>
                <c:pt idx="1491">
                  <c:v>50998.0</c:v>
                </c:pt>
                <c:pt idx="1492">
                  <c:v>50996.0</c:v>
                </c:pt>
                <c:pt idx="1493">
                  <c:v>50996.0</c:v>
                </c:pt>
                <c:pt idx="1494">
                  <c:v>50993.0</c:v>
                </c:pt>
                <c:pt idx="1495">
                  <c:v>51011.0</c:v>
                </c:pt>
                <c:pt idx="1496">
                  <c:v>51001.0</c:v>
                </c:pt>
                <c:pt idx="1497">
                  <c:v>51005.0</c:v>
                </c:pt>
                <c:pt idx="1498">
                  <c:v>50996.0</c:v>
                </c:pt>
                <c:pt idx="1499">
                  <c:v>51018.0</c:v>
                </c:pt>
                <c:pt idx="1500">
                  <c:v>51014.0</c:v>
                </c:pt>
                <c:pt idx="1501">
                  <c:v>51027.0</c:v>
                </c:pt>
                <c:pt idx="1502">
                  <c:v>51042.0</c:v>
                </c:pt>
                <c:pt idx="1503">
                  <c:v>51110.0</c:v>
                </c:pt>
                <c:pt idx="1504">
                  <c:v>51384.0</c:v>
                </c:pt>
                <c:pt idx="1505">
                  <c:v>52448.0</c:v>
                </c:pt>
                <c:pt idx="1506">
                  <c:v>56620.0</c:v>
                </c:pt>
                <c:pt idx="1507">
                  <c:v>71345.0</c:v>
                </c:pt>
                <c:pt idx="1508">
                  <c:v>119226.0</c:v>
                </c:pt>
                <c:pt idx="1509">
                  <c:v>259159.0</c:v>
                </c:pt>
                <c:pt idx="1510">
                  <c:v>623885.0</c:v>
                </c:pt>
                <c:pt idx="1511">
                  <c:v>1.471182E6</c:v>
                </c:pt>
                <c:pt idx="1512">
                  <c:v>3.199946E6</c:v>
                </c:pt>
                <c:pt idx="1513">
                  <c:v>6.207047E6</c:v>
                </c:pt>
                <c:pt idx="1514">
                  <c:v>1.0611238E7</c:v>
                </c:pt>
                <c:pt idx="1515">
                  <c:v>1.5847052E7</c:v>
                </c:pt>
                <c:pt idx="1516">
                  <c:v>2.0886625E7</c:v>
                </c:pt>
                <c:pt idx="1517">
                  <c:v>2.47036E7</c:v>
                </c:pt>
                <c:pt idx="1518">
                  <c:v>2.6793227E7</c:v>
                </c:pt>
                <c:pt idx="1519">
                  <c:v>2.731866E7</c:v>
                </c:pt>
                <c:pt idx="1520">
                  <c:v>2.6776167E7</c:v>
                </c:pt>
                <c:pt idx="1521">
                  <c:v>2.5631477E7</c:v>
                </c:pt>
                <c:pt idx="1522">
                  <c:v>2.4158006E7</c:v>
                </c:pt>
                <c:pt idx="1523">
                  <c:v>2.2456774E7</c:v>
                </c:pt>
                <c:pt idx="1524">
                  <c:v>2.071233E7</c:v>
                </c:pt>
                <c:pt idx="1525">
                  <c:v>1.8978717E7</c:v>
                </c:pt>
                <c:pt idx="1526">
                  <c:v>1.733728E7</c:v>
                </c:pt>
                <c:pt idx="1527">
                  <c:v>1.5699391E7</c:v>
                </c:pt>
                <c:pt idx="1528">
                  <c:v>1.4080377E7</c:v>
                </c:pt>
                <c:pt idx="1529">
                  <c:v>1.2470894E7</c:v>
                </c:pt>
                <c:pt idx="1530">
                  <c:v>1.0953159E7</c:v>
                </c:pt>
                <c:pt idx="1531">
                  <c:v>9.528406E6</c:v>
                </c:pt>
                <c:pt idx="1532">
                  <c:v>8.174282E6</c:v>
                </c:pt>
                <c:pt idx="1533">
                  <c:v>6.873137E6</c:v>
                </c:pt>
                <c:pt idx="1534">
                  <c:v>5.663061E6</c:v>
                </c:pt>
                <c:pt idx="1535">
                  <c:v>4.569865E6</c:v>
                </c:pt>
                <c:pt idx="1536">
                  <c:v>3.621752E6</c:v>
                </c:pt>
                <c:pt idx="1537">
                  <c:v>2.807493E6</c:v>
                </c:pt>
                <c:pt idx="1538">
                  <c:v>2.132221E6</c:v>
                </c:pt>
                <c:pt idx="1539">
                  <c:v>1.588572E6</c:v>
                </c:pt>
                <c:pt idx="1540">
                  <c:v>1.16875E6</c:v>
                </c:pt>
                <c:pt idx="1541">
                  <c:v>850069.0</c:v>
                </c:pt>
                <c:pt idx="1542">
                  <c:v>617963.0</c:v>
                </c:pt>
                <c:pt idx="1543">
                  <c:v>453702.0</c:v>
                </c:pt>
                <c:pt idx="1544">
                  <c:v>339577.0</c:v>
                </c:pt>
                <c:pt idx="1545">
                  <c:v>261627.0</c:v>
                </c:pt>
                <c:pt idx="1546">
                  <c:v>208385.0</c:v>
                </c:pt>
                <c:pt idx="1547">
                  <c:v>172728.0</c:v>
                </c:pt>
                <c:pt idx="1548">
                  <c:v>148571.0</c:v>
                </c:pt>
                <c:pt idx="1549">
                  <c:v>131826.0</c:v>
                </c:pt>
                <c:pt idx="1550">
                  <c:v>119695.0</c:v>
                </c:pt>
                <c:pt idx="1551">
                  <c:v>110483.0</c:v>
                </c:pt>
                <c:pt idx="1552">
                  <c:v>103398.0</c:v>
                </c:pt>
                <c:pt idx="1553">
                  <c:v>97833.0</c:v>
                </c:pt>
                <c:pt idx="1554">
                  <c:v>93374.0</c:v>
                </c:pt>
                <c:pt idx="1555">
                  <c:v>89624.0</c:v>
                </c:pt>
                <c:pt idx="1556">
                  <c:v>86365.0</c:v>
                </c:pt>
                <c:pt idx="1557">
                  <c:v>83456.0</c:v>
                </c:pt>
                <c:pt idx="1558">
                  <c:v>80795.0</c:v>
                </c:pt>
                <c:pt idx="1559">
                  <c:v>78444.0</c:v>
                </c:pt>
                <c:pt idx="1560">
                  <c:v>76325.0</c:v>
                </c:pt>
                <c:pt idx="1561">
                  <c:v>74457.0</c:v>
                </c:pt>
                <c:pt idx="1562">
                  <c:v>72857.0</c:v>
                </c:pt>
                <c:pt idx="1563">
                  <c:v>71471.0</c:v>
                </c:pt>
                <c:pt idx="1564">
                  <c:v>70264.0</c:v>
                </c:pt>
                <c:pt idx="1565">
                  <c:v>69167.0</c:v>
                </c:pt>
                <c:pt idx="1566">
                  <c:v>68160.0</c:v>
                </c:pt>
                <c:pt idx="1567">
                  <c:v>67249.0</c:v>
                </c:pt>
                <c:pt idx="1568">
                  <c:v>66338.0</c:v>
                </c:pt>
                <c:pt idx="1569">
                  <c:v>65503.0</c:v>
                </c:pt>
                <c:pt idx="1570">
                  <c:v>64725.0</c:v>
                </c:pt>
                <c:pt idx="1571">
                  <c:v>64018.0</c:v>
                </c:pt>
                <c:pt idx="1572">
                  <c:v>63339.0</c:v>
                </c:pt>
                <c:pt idx="1573">
                  <c:v>62728.0</c:v>
                </c:pt>
                <c:pt idx="1574">
                  <c:v>62193.0</c:v>
                </c:pt>
                <c:pt idx="1575">
                  <c:v>61715.0</c:v>
                </c:pt>
                <c:pt idx="1576">
                  <c:v>61282.0</c:v>
                </c:pt>
                <c:pt idx="1577">
                  <c:v>60871.0</c:v>
                </c:pt>
                <c:pt idx="1578">
                  <c:v>60487.0</c:v>
                </c:pt>
                <c:pt idx="1579">
                  <c:v>60113.0</c:v>
                </c:pt>
                <c:pt idx="1580">
                  <c:v>59750.0</c:v>
                </c:pt>
                <c:pt idx="1581">
                  <c:v>59428.0</c:v>
                </c:pt>
                <c:pt idx="1582">
                  <c:v>59111.0</c:v>
                </c:pt>
                <c:pt idx="1583">
                  <c:v>58804.0</c:v>
                </c:pt>
                <c:pt idx="1584">
                  <c:v>58524.0</c:v>
                </c:pt>
                <c:pt idx="1585">
                  <c:v>58266.0</c:v>
                </c:pt>
                <c:pt idx="1586">
                  <c:v>58023.0</c:v>
                </c:pt>
                <c:pt idx="1587">
                  <c:v>57809.0</c:v>
                </c:pt>
                <c:pt idx="1588">
                  <c:v>57606.0</c:v>
                </c:pt>
                <c:pt idx="1589">
                  <c:v>57404.0</c:v>
                </c:pt>
                <c:pt idx="1590">
                  <c:v>57199.0</c:v>
                </c:pt>
                <c:pt idx="1591">
                  <c:v>57005.0</c:v>
                </c:pt>
                <c:pt idx="1592">
                  <c:v>56842.0</c:v>
                </c:pt>
                <c:pt idx="1593">
                  <c:v>56637.0</c:v>
                </c:pt>
                <c:pt idx="1594">
                  <c:v>56450.0</c:v>
                </c:pt>
                <c:pt idx="1595">
                  <c:v>56290.0</c:v>
                </c:pt>
                <c:pt idx="1596">
                  <c:v>56153.0</c:v>
                </c:pt>
                <c:pt idx="1597">
                  <c:v>56047.0</c:v>
                </c:pt>
                <c:pt idx="1598">
                  <c:v>55926.0</c:v>
                </c:pt>
                <c:pt idx="1599">
                  <c:v>55823.0</c:v>
                </c:pt>
                <c:pt idx="1600">
                  <c:v>55701.0</c:v>
                </c:pt>
                <c:pt idx="1601">
                  <c:v>55578.0</c:v>
                </c:pt>
                <c:pt idx="1602">
                  <c:v>55464.0</c:v>
                </c:pt>
                <c:pt idx="1603">
                  <c:v>55368.0</c:v>
                </c:pt>
                <c:pt idx="1604">
                  <c:v>55285.0</c:v>
                </c:pt>
                <c:pt idx="1605">
                  <c:v>55188.0</c:v>
                </c:pt>
                <c:pt idx="1606">
                  <c:v>55077.0</c:v>
                </c:pt>
                <c:pt idx="1607">
                  <c:v>54962.0</c:v>
                </c:pt>
                <c:pt idx="1608">
                  <c:v>54876.0</c:v>
                </c:pt>
                <c:pt idx="1609">
                  <c:v>54820.0</c:v>
                </c:pt>
                <c:pt idx="1610">
                  <c:v>54764.0</c:v>
                </c:pt>
                <c:pt idx="1611">
                  <c:v>54698.0</c:v>
                </c:pt>
                <c:pt idx="1612">
                  <c:v>54598.0</c:v>
                </c:pt>
                <c:pt idx="1613">
                  <c:v>54529.0</c:v>
                </c:pt>
                <c:pt idx="1614">
                  <c:v>54451.0</c:v>
                </c:pt>
                <c:pt idx="1615">
                  <c:v>54397.0</c:v>
                </c:pt>
                <c:pt idx="1616">
                  <c:v>54339.0</c:v>
                </c:pt>
                <c:pt idx="1617">
                  <c:v>54306.0</c:v>
                </c:pt>
                <c:pt idx="1618">
                  <c:v>54238.0</c:v>
                </c:pt>
                <c:pt idx="1619">
                  <c:v>54184.0</c:v>
                </c:pt>
                <c:pt idx="1620">
                  <c:v>54102.0</c:v>
                </c:pt>
                <c:pt idx="1621">
                  <c:v>54066.0</c:v>
                </c:pt>
                <c:pt idx="1622">
                  <c:v>54016.0</c:v>
                </c:pt>
                <c:pt idx="1623">
                  <c:v>53984.0</c:v>
                </c:pt>
                <c:pt idx="1624">
                  <c:v>53930.0</c:v>
                </c:pt>
                <c:pt idx="1625">
                  <c:v>53890.0</c:v>
                </c:pt>
                <c:pt idx="1626">
                  <c:v>53844.0</c:v>
                </c:pt>
                <c:pt idx="1627">
                  <c:v>53799.0</c:v>
                </c:pt>
                <c:pt idx="1628">
                  <c:v>53754.0</c:v>
                </c:pt>
                <c:pt idx="1629">
                  <c:v>53702.0</c:v>
                </c:pt>
                <c:pt idx="1630">
                  <c:v>53657.0</c:v>
                </c:pt>
                <c:pt idx="1631">
                  <c:v>53601.0</c:v>
                </c:pt>
                <c:pt idx="1632">
                  <c:v>53570.0</c:v>
                </c:pt>
                <c:pt idx="1633">
                  <c:v>53556.0</c:v>
                </c:pt>
                <c:pt idx="1634">
                  <c:v>53524.0</c:v>
                </c:pt>
                <c:pt idx="1635">
                  <c:v>53499.0</c:v>
                </c:pt>
                <c:pt idx="1636">
                  <c:v>53464.0</c:v>
                </c:pt>
                <c:pt idx="1637">
                  <c:v>53449.0</c:v>
                </c:pt>
                <c:pt idx="1638">
                  <c:v>53443.0</c:v>
                </c:pt>
                <c:pt idx="1639">
                  <c:v>53401.0</c:v>
                </c:pt>
                <c:pt idx="1640">
                  <c:v>53365.0</c:v>
                </c:pt>
                <c:pt idx="1641">
                  <c:v>53310.0</c:v>
                </c:pt>
                <c:pt idx="1642">
                  <c:v>53279.0</c:v>
                </c:pt>
                <c:pt idx="1643">
                  <c:v>53245.0</c:v>
                </c:pt>
                <c:pt idx="1644">
                  <c:v>53232.0</c:v>
                </c:pt>
                <c:pt idx="1645">
                  <c:v>53230.0</c:v>
                </c:pt>
                <c:pt idx="1646">
                  <c:v>53209.0</c:v>
                </c:pt>
                <c:pt idx="1647">
                  <c:v>53173.0</c:v>
                </c:pt>
                <c:pt idx="1648">
                  <c:v>53143.0</c:v>
                </c:pt>
                <c:pt idx="1649">
                  <c:v>53134.0</c:v>
                </c:pt>
                <c:pt idx="1650">
                  <c:v>53102.0</c:v>
                </c:pt>
                <c:pt idx="1651">
                  <c:v>53086.0</c:v>
                </c:pt>
                <c:pt idx="1652">
                  <c:v>53051.0</c:v>
                </c:pt>
                <c:pt idx="1653">
                  <c:v>53050.0</c:v>
                </c:pt>
                <c:pt idx="1654">
                  <c:v>53048.0</c:v>
                </c:pt>
                <c:pt idx="1655">
                  <c:v>53049.0</c:v>
                </c:pt>
                <c:pt idx="1656">
                  <c:v>53019.0</c:v>
                </c:pt>
                <c:pt idx="1657">
                  <c:v>52983.0</c:v>
                </c:pt>
                <c:pt idx="1658">
                  <c:v>52953.0</c:v>
                </c:pt>
                <c:pt idx="1659">
                  <c:v>52964.0</c:v>
                </c:pt>
                <c:pt idx="1660">
                  <c:v>52951.0</c:v>
                </c:pt>
                <c:pt idx="1661">
                  <c:v>52953.0</c:v>
                </c:pt>
                <c:pt idx="1662">
                  <c:v>52932.0</c:v>
                </c:pt>
                <c:pt idx="1663">
                  <c:v>52923.0</c:v>
                </c:pt>
                <c:pt idx="1664">
                  <c:v>52907.0</c:v>
                </c:pt>
                <c:pt idx="1665">
                  <c:v>52884.0</c:v>
                </c:pt>
                <c:pt idx="1666">
                  <c:v>52888.0</c:v>
                </c:pt>
                <c:pt idx="1667">
                  <c:v>52886.0</c:v>
                </c:pt>
                <c:pt idx="1668">
                  <c:v>52881.0</c:v>
                </c:pt>
                <c:pt idx="1669">
                  <c:v>52869.0</c:v>
                </c:pt>
                <c:pt idx="1670">
                  <c:v>52857.0</c:v>
                </c:pt>
                <c:pt idx="1671">
                  <c:v>52849.0</c:v>
                </c:pt>
                <c:pt idx="1672">
                  <c:v>52820.0</c:v>
                </c:pt>
                <c:pt idx="1673">
                  <c:v>52793.0</c:v>
                </c:pt>
                <c:pt idx="1674">
                  <c:v>52771.0</c:v>
                </c:pt>
                <c:pt idx="1675">
                  <c:v>52772.0</c:v>
                </c:pt>
                <c:pt idx="1676">
                  <c:v>52775.0</c:v>
                </c:pt>
                <c:pt idx="1677">
                  <c:v>52772.0</c:v>
                </c:pt>
                <c:pt idx="1678">
                  <c:v>52746.0</c:v>
                </c:pt>
                <c:pt idx="1679">
                  <c:v>52706.0</c:v>
                </c:pt>
                <c:pt idx="1680">
                  <c:v>52686.0</c:v>
                </c:pt>
                <c:pt idx="1681">
                  <c:v>52687.0</c:v>
                </c:pt>
                <c:pt idx="1682">
                  <c:v>52681.0</c:v>
                </c:pt>
                <c:pt idx="1683">
                  <c:v>52669.0</c:v>
                </c:pt>
                <c:pt idx="1684">
                  <c:v>52647.0</c:v>
                </c:pt>
                <c:pt idx="1685">
                  <c:v>52645.0</c:v>
                </c:pt>
                <c:pt idx="1686">
                  <c:v>52631.0</c:v>
                </c:pt>
                <c:pt idx="1687">
                  <c:v>52612.0</c:v>
                </c:pt>
                <c:pt idx="1688">
                  <c:v>52597.0</c:v>
                </c:pt>
                <c:pt idx="1689">
                  <c:v>52586.0</c:v>
                </c:pt>
                <c:pt idx="1690">
                  <c:v>52602.0</c:v>
                </c:pt>
                <c:pt idx="1691">
                  <c:v>52583.0</c:v>
                </c:pt>
                <c:pt idx="1692">
                  <c:v>52587.0</c:v>
                </c:pt>
                <c:pt idx="1693">
                  <c:v>52573.0</c:v>
                </c:pt>
                <c:pt idx="1694">
                  <c:v>52596.0</c:v>
                </c:pt>
                <c:pt idx="1695">
                  <c:v>52584.0</c:v>
                </c:pt>
                <c:pt idx="1696">
                  <c:v>52575.0</c:v>
                </c:pt>
                <c:pt idx="1697">
                  <c:v>52555.0</c:v>
                </c:pt>
                <c:pt idx="1698">
                  <c:v>52547.0</c:v>
                </c:pt>
                <c:pt idx="1699">
                  <c:v>52540.0</c:v>
                </c:pt>
                <c:pt idx="1700">
                  <c:v>52524.0</c:v>
                </c:pt>
                <c:pt idx="1701">
                  <c:v>52521.0</c:v>
                </c:pt>
                <c:pt idx="1702">
                  <c:v>52501.0</c:v>
                </c:pt>
                <c:pt idx="1703">
                  <c:v>52507.0</c:v>
                </c:pt>
                <c:pt idx="1704">
                  <c:v>52492.0</c:v>
                </c:pt>
                <c:pt idx="1705">
                  <c:v>52485.0</c:v>
                </c:pt>
                <c:pt idx="1706">
                  <c:v>52469.0</c:v>
                </c:pt>
                <c:pt idx="1707">
                  <c:v>52457.0</c:v>
                </c:pt>
                <c:pt idx="1708">
                  <c:v>52447.0</c:v>
                </c:pt>
                <c:pt idx="1709">
                  <c:v>52437.0</c:v>
                </c:pt>
                <c:pt idx="1710">
                  <c:v>52438.0</c:v>
                </c:pt>
                <c:pt idx="1711">
                  <c:v>52444.0</c:v>
                </c:pt>
                <c:pt idx="1712">
                  <c:v>52446.0</c:v>
                </c:pt>
                <c:pt idx="1713">
                  <c:v>52458.0</c:v>
                </c:pt>
                <c:pt idx="1714">
                  <c:v>52483.0</c:v>
                </c:pt>
                <c:pt idx="1715">
                  <c:v>52510.0</c:v>
                </c:pt>
                <c:pt idx="1716">
                  <c:v>52559.0</c:v>
                </c:pt>
                <c:pt idx="1717">
                  <c:v>52648.0</c:v>
                </c:pt>
                <c:pt idx="1718">
                  <c:v>52833.0</c:v>
                </c:pt>
                <c:pt idx="1719">
                  <c:v>53123.0</c:v>
                </c:pt>
                <c:pt idx="1720">
                  <c:v>53584.0</c:v>
                </c:pt>
                <c:pt idx="1721">
                  <c:v>54251.0</c:v>
                </c:pt>
                <c:pt idx="1722">
                  <c:v>55219.0</c:v>
                </c:pt>
                <c:pt idx="1723">
                  <c:v>56468.0</c:v>
                </c:pt>
                <c:pt idx="1724">
                  <c:v>57953.0</c:v>
                </c:pt>
                <c:pt idx="1725">
                  <c:v>59567.0</c:v>
                </c:pt>
                <c:pt idx="1726">
                  <c:v>61165.0</c:v>
                </c:pt>
                <c:pt idx="1727">
                  <c:v>62600.0</c:v>
                </c:pt>
                <c:pt idx="1728">
                  <c:v>63732.0</c:v>
                </c:pt>
                <c:pt idx="1729">
                  <c:v>64413.0</c:v>
                </c:pt>
                <c:pt idx="1730">
                  <c:v>64502.0</c:v>
                </c:pt>
                <c:pt idx="1731">
                  <c:v>63932.0</c:v>
                </c:pt>
                <c:pt idx="1732">
                  <c:v>62886.0</c:v>
                </c:pt>
                <c:pt idx="1733">
                  <c:v>61480.0</c:v>
                </c:pt>
                <c:pt idx="1734">
                  <c:v>59932.0</c:v>
                </c:pt>
                <c:pt idx="1735">
                  <c:v>58324.0</c:v>
                </c:pt>
                <c:pt idx="1736">
                  <c:v>56864.0</c:v>
                </c:pt>
                <c:pt idx="1737">
                  <c:v>55621.0</c:v>
                </c:pt>
                <c:pt idx="1738">
                  <c:v>54630.0</c:v>
                </c:pt>
                <c:pt idx="1739">
                  <c:v>53898.0</c:v>
                </c:pt>
                <c:pt idx="1740">
                  <c:v>53370.0</c:v>
                </c:pt>
                <c:pt idx="1741">
                  <c:v>53020.0</c:v>
                </c:pt>
                <c:pt idx="1742">
                  <c:v>52786.0</c:v>
                </c:pt>
                <c:pt idx="1743">
                  <c:v>52637.0</c:v>
                </c:pt>
                <c:pt idx="1744">
                  <c:v>52530.0</c:v>
                </c:pt>
                <c:pt idx="1745">
                  <c:v>52445.0</c:v>
                </c:pt>
                <c:pt idx="1746">
                  <c:v>52407.0</c:v>
                </c:pt>
                <c:pt idx="1747">
                  <c:v>52391.0</c:v>
                </c:pt>
                <c:pt idx="1748">
                  <c:v>52384.0</c:v>
                </c:pt>
                <c:pt idx="1749">
                  <c:v>52366.0</c:v>
                </c:pt>
                <c:pt idx="1750">
                  <c:v>52357.0</c:v>
                </c:pt>
                <c:pt idx="1751">
                  <c:v>52356.0</c:v>
                </c:pt>
                <c:pt idx="1752">
                  <c:v>52333.0</c:v>
                </c:pt>
                <c:pt idx="1753">
                  <c:v>52302.0</c:v>
                </c:pt>
                <c:pt idx="1754">
                  <c:v>52293.0</c:v>
                </c:pt>
                <c:pt idx="1755">
                  <c:v>52303.0</c:v>
                </c:pt>
                <c:pt idx="1756">
                  <c:v>52322.0</c:v>
                </c:pt>
                <c:pt idx="1757">
                  <c:v>52321.0</c:v>
                </c:pt>
                <c:pt idx="1758">
                  <c:v>52305.0</c:v>
                </c:pt>
                <c:pt idx="1759">
                  <c:v>52296.0</c:v>
                </c:pt>
                <c:pt idx="1760">
                  <c:v>52283.0</c:v>
                </c:pt>
                <c:pt idx="1761">
                  <c:v>52294.0</c:v>
                </c:pt>
                <c:pt idx="1762">
                  <c:v>52276.0</c:v>
                </c:pt>
                <c:pt idx="1763">
                  <c:v>52265.0</c:v>
                </c:pt>
                <c:pt idx="1764">
                  <c:v>52231.0</c:v>
                </c:pt>
                <c:pt idx="1765">
                  <c:v>52252.0</c:v>
                </c:pt>
                <c:pt idx="1766">
                  <c:v>52261.0</c:v>
                </c:pt>
                <c:pt idx="1767">
                  <c:v>52270.0</c:v>
                </c:pt>
                <c:pt idx="1768">
                  <c:v>52249.0</c:v>
                </c:pt>
                <c:pt idx="1769">
                  <c:v>52245.0</c:v>
                </c:pt>
                <c:pt idx="1770">
                  <c:v>52228.0</c:v>
                </c:pt>
                <c:pt idx="1771">
                  <c:v>52233.0</c:v>
                </c:pt>
                <c:pt idx="1772">
                  <c:v>52242.0</c:v>
                </c:pt>
                <c:pt idx="1773">
                  <c:v>52268.0</c:v>
                </c:pt>
                <c:pt idx="1774">
                  <c:v>52272.0</c:v>
                </c:pt>
                <c:pt idx="1775">
                  <c:v>52262.0</c:v>
                </c:pt>
                <c:pt idx="1776">
                  <c:v>52258.0</c:v>
                </c:pt>
                <c:pt idx="1777">
                  <c:v>52250.0</c:v>
                </c:pt>
                <c:pt idx="1778">
                  <c:v>52242.0</c:v>
                </c:pt>
                <c:pt idx="1779">
                  <c:v>52228.0</c:v>
                </c:pt>
                <c:pt idx="1780">
                  <c:v>52201.0</c:v>
                </c:pt>
                <c:pt idx="1781">
                  <c:v>52200.0</c:v>
                </c:pt>
                <c:pt idx="1782">
                  <c:v>52193.0</c:v>
                </c:pt>
                <c:pt idx="1783">
                  <c:v>52203.0</c:v>
                </c:pt>
                <c:pt idx="1784">
                  <c:v>52200.0</c:v>
                </c:pt>
                <c:pt idx="1785">
                  <c:v>52217.0</c:v>
                </c:pt>
                <c:pt idx="1786">
                  <c:v>52217.0</c:v>
                </c:pt>
                <c:pt idx="1787">
                  <c:v>52202.0</c:v>
                </c:pt>
                <c:pt idx="1788">
                  <c:v>52192.0</c:v>
                </c:pt>
                <c:pt idx="1789">
                  <c:v>52189.0</c:v>
                </c:pt>
                <c:pt idx="1790">
                  <c:v>52192.0</c:v>
                </c:pt>
                <c:pt idx="1791">
                  <c:v>52184.0</c:v>
                </c:pt>
                <c:pt idx="1792">
                  <c:v>52191.0</c:v>
                </c:pt>
                <c:pt idx="1793">
                  <c:v>52172.0</c:v>
                </c:pt>
                <c:pt idx="1794">
                  <c:v>52168.0</c:v>
                </c:pt>
                <c:pt idx="1795">
                  <c:v>52144.0</c:v>
                </c:pt>
                <c:pt idx="1796">
                  <c:v>52148.0</c:v>
                </c:pt>
                <c:pt idx="1797">
                  <c:v>52149.0</c:v>
                </c:pt>
                <c:pt idx="1798">
                  <c:v>52164.0</c:v>
                </c:pt>
                <c:pt idx="1799">
                  <c:v>52166.0</c:v>
                </c:pt>
                <c:pt idx="1800">
                  <c:v>52170.0</c:v>
                </c:pt>
                <c:pt idx="1801">
                  <c:v>52170.0</c:v>
                </c:pt>
                <c:pt idx="1802">
                  <c:v>52162.0</c:v>
                </c:pt>
                <c:pt idx="1803">
                  <c:v>52164.0</c:v>
                </c:pt>
                <c:pt idx="1804">
                  <c:v>52165.0</c:v>
                </c:pt>
                <c:pt idx="1805">
                  <c:v>52174.0</c:v>
                </c:pt>
                <c:pt idx="1806">
                  <c:v>52154.0</c:v>
                </c:pt>
                <c:pt idx="1807">
                  <c:v>52147.0</c:v>
                </c:pt>
                <c:pt idx="1808">
                  <c:v>52129.0</c:v>
                </c:pt>
                <c:pt idx="1809">
                  <c:v>52150.0</c:v>
                </c:pt>
                <c:pt idx="1810">
                  <c:v>52168.0</c:v>
                </c:pt>
                <c:pt idx="1811">
                  <c:v>52192.0</c:v>
                </c:pt>
                <c:pt idx="1812">
                  <c:v>52184.0</c:v>
                </c:pt>
                <c:pt idx="1813">
                  <c:v>52156.0</c:v>
                </c:pt>
                <c:pt idx="1814">
                  <c:v>52140.0</c:v>
                </c:pt>
                <c:pt idx="1815">
                  <c:v>52133.0</c:v>
                </c:pt>
                <c:pt idx="1816">
                  <c:v>52149.0</c:v>
                </c:pt>
                <c:pt idx="1817">
                  <c:v>52174.0</c:v>
                </c:pt>
                <c:pt idx="1818">
                  <c:v>52186.0</c:v>
                </c:pt>
                <c:pt idx="1819">
                  <c:v>52175.0</c:v>
                </c:pt>
                <c:pt idx="1820">
                  <c:v>52148.0</c:v>
                </c:pt>
                <c:pt idx="1821">
                  <c:v>52129.0</c:v>
                </c:pt>
                <c:pt idx="1822">
                  <c:v>52124.0</c:v>
                </c:pt>
                <c:pt idx="1823">
                  <c:v>52117.0</c:v>
                </c:pt>
                <c:pt idx="1824">
                  <c:v>52125.0</c:v>
                </c:pt>
                <c:pt idx="1825">
                  <c:v>52113.0</c:v>
                </c:pt>
                <c:pt idx="1826">
                  <c:v>52123.0</c:v>
                </c:pt>
                <c:pt idx="1827">
                  <c:v>52125.0</c:v>
                </c:pt>
                <c:pt idx="1828">
                  <c:v>52139.0</c:v>
                </c:pt>
                <c:pt idx="1829">
                  <c:v>52130.0</c:v>
                </c:pt>
                <c:pt idx="1830">
                  <c:v>52094.0</c:v>
                </c:pt>
                <c:pt idx="1831">
                  <c:v>52077.0</c:v>
                </c:pt>
                <c:pt idx="1832">
                  <c:v>52069.0</c:v>
                </c:pt>
                <c:pt idx="1833">
                  <c:v>52078.0</c:v>
                </c:pt>
                <c:pt idx="1834">
                  <c:v>52077.0</c:v>
                </c:pt>
                <c:pt idx="1835">
                  <c:v>52067.0</c:v>
                </c:pt>
                <c:pt idx="1836">
                  <c:v>52077.0</c:v>
                </c:pt>
                <c:pt idx="1837">
                  <c:v>52078.0</c:v>
                </c:pt>
                <c:pt idx="1838">
                  <c:v>52083.0</c:v>
                </c:pt>
                <c:pt idx="1839">
                  <c:v>52067.0</c:v>
                </c:pt>
                <c:pt idx="1840">
                  <c:v>52061.0</c:v>
                </c:pt>
                <c:pt idx="1841">
                  <c:v>52055.0</c:v>
                </c:pt>
                <c:pt idx="1842">
                  <c:v>52062.0</c:v>
                </c:pt>
                <c:pt idx="1843">
                  <c:v>52071.0</c:v>
                </c:pt>
                <c:pt idx="1844">
                  <c:v>52066.0</c:v>
                </c:pt>
                <c:pt idx="1845">
                  <c:v>52068.0</c:v>
                </c:pt>
                <c:pt idx="1846">
                  <c:v>52087.0</c:v>
                </c:pt>
                <c:pt idx="1847">
                  <c:v>52097.0</c:v>
                </c:pt>
                <c:pt idx="1848">
                  <c:v>52104.0</c:v>
                </c:pt>
                <c:pt idx="1849">
                  <c:v>52095.0</c:v>
                </c:pt>
                <c:pt idx="1850">
                  <c:v>52128.0</c:v>
                </c:pt>
                <c:pt idx="1851">
                  <c:v>52129.0</c:v>
                </c:pt>
                <c:pt idx="1852">
                  <c:v>52119.0</c:v>
                </c:pt>
                <c:pt idx="1853">
                  <c:v>52077.0</c:v>
                </c:pt>
                <c:pt idx="1854">
                  <c:v>52064.0</c:v>
                </c:pt>
                <c:pt idx="1855">
                  <c:v>52052.0</c:v>
                </c:pt>
                <c:pt idx="1856">
                  <c:v>52071.0</c:v>
                </c:pt>
                <c:pt idx="1857">
                  <c:v>52086.0</c:v>
                </c:pt>
                <c:pt idx="1858">
                  <c:v>52097.0</c:v>
                </c:pt>
                <c:pt idx="1859">
                  <c:v>52067.0</c:v>
                </c:pt>
                <c:pt idx="1860">
                  <c:v>52043.0</c:v>
                </c:pt>
                <c:pt idx="1861">
                  <c:v>52018.0</c:v>
                </c:pt>
                <c:pt idx="1862">
                  <c:v>52028.0</c:v>
                </c:pt>
                <c:pt idx="1863">
                  <c:v>52026.0</c:v>
                </c:pt>
                <c:pt idx="1864">
                  <c:v>52026.0</c:v>
                </c:pt>
                <c:pt idx="1865">
                  <c:v>52023.0</c:v>
                </c:pt>
                <c:pt idx="1866">
                  <c:v>52022.0</c:v>
                </c:pt>
                <c:pt idx="1867">
                  <c:v>52037.0</c:v>
                </c:pt>
                <c:pt idx="1868">
                  <c:v>52051.0</c:v>
                </c:pt>
                <c:pt idx="1869">
                  <c:v>52050.0</c:v>
                </c:pt>
                <c:pt idx="1870">
                  <c:v>52053.0</c:v>
                </c:pt>
                <c:pt idx="1871">
                  <c:v>52055.0</c:v>
                </c:pt>
                <c:pt idx="1872">
                  <c:v>52067.0</c:v>
                </c:pt>
                <c:pt idx="1873">
                  <c:v>52075.0</c:v>
                </c:pt>
                <c:pt idx="1874">
                  <c:v>52078.0</c:v>
                </c:pt>
                <c:pt idx="1875">
                  <c:v>52072.0</c:v>
                </c:pt>
                <c:pt idx="1876">
                  <c:v>52073.0</c:v>
                </c:pt>
                <c:pt idx="1877">
                  <c:v>52072.0</c:v>
                </c:pt>
                <c:pt idx="1878">
                  <c:v>52092.0</c:v>
                </c:pt>
                <c:pt idx="1879">
                  <c:v>52091.0</c:v>
                </c:pt>
                <c:pt idx="1880">
                  <c:v>52106.0</c:v>
                </c:pt>
                <c:pt idx="1881">
                  <c:v>52084.0</c:v>
                </c:pt>
                <c:pt idx="1882">
                  <c:v>52090.0</c:v>
                </c:pt>
                <c:pt idx="1883">
                  <c:v>52084.0</c:v>
                </c:pt>
                <c:pt idx="1884">
                  <c:v>52094.0</c:v>
                </c:pt>
                <c:pt idx="1885">
                  <c:v>52085.0</c:v>
                </c:pt>
                <c:pt idx="1886">
                  <c:v>52074.0</c:v>
                </c:pt>
                <c:pt idx="1887">
                  <c:v>52071.0</c:v>
                </c:pt>
                <c:pt idx="1888">
                  <c:v>52071.0</c:v>
                </c:pt>
                <c:pt idx="1889">
                  <c:v>52054.0</c:v>
                </c:pt>
                <c:pt idx="1890">
                  <c:v>52047.0</c:v>
                </c:pt>
                <c:pt idx="1891">
                  <c:v>52035.0</c:v>
                </c:pt>
                <c:pt idx="1892">
                  <c:v>52039.0</c:v>
                </c:pt>
                <c:pt idx="1893">
                  <c:v>52018.0</c:v>
                </c:pt>
                <c:pt idx="1894">
                  <c:v>52018.0</c:v>
                </c:pt>
                <c:pt idx="1895">
                  <c:v>52006.0</c:v>
                </c:pt>
                <c:pt idx="1896">
                  <c:v>52011.0</c:v>
                </c:pt>
                <c:pt idx="1897">
                  <c:v>52009.0</c:v>
                </c:pt>
                <c:pt idx="1898">
                  <c:v>52020.0</c:v>
                </c:pt>
                <c:pt idx="1899">
                  <c:v>52016.0</c:v>
                </c:pt>
                <c:pt idx="1900">
                  <c:v>52023.0</c:v>
                </c:pt>
                <c:pt idx="1901">
                  <c:v>52016.0</c:v>
                </c:pt>
                <c:pt idx="1902">
                  <c:v>52052.0</c:v>
                </c:pt>
                <c:pt idx="1903">
                  <c:v>52040.0</c:v>
                </c:pt>
                <c:pt idx="1904">
                  <c:v>52039.0</c:v>
                </c:pt>
                <c:pt idx="1905">
                  <c:v>52018.0</c:v>
                </c:pt>
                <c:pt idx="1906">
                  <c:v>52026.0</c:v>
                </c:pt>
                <c:pt idx="1907">
                  <c:v>52032.0</c:v>
                </c:pt>
                <c:pt idx="1908">
                  <c:v>52019.0</c:v>
                </c:pt>
                <c:pt idx="1909">
                  <c:v>52021.0</c:v>
                </c:pt>
                <c:pt idx="1910">
                  <c:v>52002.0</c:v>
                </c:pt>
                <c:pt idx="1911">
                  <c:v>52024.0</c:v>
                </c:pt>
                <c:pt idx="1912">
                  <c:v>52010.0</c:v>
                </c:pt>
                <c:pt idx="1913">
                  <c:v>52026.0</c:v>
                </c:pt>
                <c:pt idx="1914">
                  <c:v>52012.0</c:v>
                </c:pt>
                <c:pt idx="1915">
                  <c:v>51997.0</c:v>
                </c:pt>
                <c:pt idx="1916">
                  <c:v>51980.0</c:v>
                </c:pt>
                <c:pt idx="1917">
                  <c:v>51959.0</c:v>
                </c:pt>
                <c:pt idx="1918">
                  <c:v>51957.0</c:v>
                </c:pt>
                <c:pt idx="1919">
                  <c:v>51968.0</c:v>
                </c:pt>
                <c:pt idx="1920">
                  <c:v>51978.0</c:v>
                </c:pt>
                <c:pt idx="1921">
                  <c:v>52008.0</c:v>
                </c:pt>
                <c:pt idx="1922">
                  <c:v>52006.0</c:v>
                </c:pt>
                <c:pt idx="1923">
                  <c:v>52010.0</c:v>
                </c:pt>
                <c:pt idx="1924">
                  <c:v>52001.0</c:v>
                </c:pt>
                <c:pt idx="1925">
                  <c:v>52017.0</c:v>
                </c:pt>
                <c:pt idx="1926">
                  <c:v>52031.0</c:v>
                </c:pt>
                <c:pt idx="1927">
                  <c:v>52005.0</c:v>
                </c:pt>
                <c:pt idx="1928">
                  <c:v>51978.0</c:v>
                </c:pt>
                <c:pt idx="1929">
                  <c:v>51958.0</c:v>
                </c:pt>
                <c:pt idx="1930">
                  <c:v>51977.0</c:v>
                </c:pt>
                <c:pt idx="1931">
                  <c:v>51993.0</c:v>
                </c:pt>
                <c:pt idx="1932">
                  <c:v>52009.0</c:v>
                </c:pt>
                <c:pt idx="1933">
                  <c:v>52015.0</c:v>
                </c:pt>
                <c:pt idx="1934">
                  <c:v>52007.0</c:v>
                </c:pt>
                <c:pt idx="1935">
                  <c:v>51988.0</c:v>
                </c:pt>
                <c:pt idx="1936">
                  <c:v>51955.0</c:v>
                </c:pt>
                <c:pt idx="1937">
                  <c:v>51949.0</c:v>
                </c:pt>
                <c:pt idx="1938">
                  <c:v>51952.0</c:v>
                </c:pt>
                <c:pt idx="1939">
                  <c:v>51969.0</c:v>
                </c:pt>
                <c:pt idx="1940">
                  <c:v>51988.0</c:v>
                </c:pt>
                <c:pt idx="1941">
                  <c:v>51981.0</c:v>
                </c:pt>
                <c:pt idx="1942">
                  <c:v>51973.0</c:v>
                </c:pt>
                <c:pt idx="1943">
                  <c:v>51952.0</c:v>
                </c:pt>
                <c:pt idx="1944">
                  <c:v>51956.0</c:v>
                </c:pt>
                <c:pt idx="1945">
                  <c:v>51959.0</c:v>
                </c:pt>
                <c:pt idx="1946">
                  <c:v>51949.0</c:v>
                </c:pt>
                <c:pt idx="1947">
                  <c:v>51960.0</c:v>
                </c:pt>
                <c:pt idx="1948">
                  <c:v>51951.0</c:v>
                </c:pt>
                <c:pt idx="1949">
                  <c:v>51957.0</c:v>
                </c:pt>
                <c:pt idx="1950">
                  <c:v>51937.0</c:v>
                </c:pt>
                <c:pt idx="1951">
                  <c:v>51941.0</c:v>
                </c:pt>
                <c:pt idx="1952">
                  <c:v>51929.0</c:v>
                </c:pt>
                <c:pt idx="1953">
                  <c:v>51931.0</c:v>
                </c:pt>
                <c:pt idx="1954">
                  <c:v>51949.0</c:v>
                </c:pt>
                <c:pt idx="1955">
                  <c:v>51953.0</c:v>
                </c:pt>
                <c:pt idx="1956">
                  <c:v>51960.0</c:v>
                </c:pt>
                <c:pt idx="1957">
                  <c:v>51936.0</c:v>
                </c:pt>
                <c:pt idx="1958">
                  <c:v>51955.0</c:v>
                </c:pt>
                <c:pt idx="1959">
                  <c:v>51963.0</c:v>
                </c:pt>
                <c:pt idx="1960">
                  <c:v>51982.0</c:v>
                </c:pt>
                <c:pt idx="1961">
                  <c:v>51969.0</c:v>
                </c:pt>
                <c:pt idx="1962">
                  <c:v>51956.0</c:v>
                </c:pt>
                <c:pt idx="1963">
                  <c:v>51979.0</c:v>
                </c:pt>
                <c:pt idx="1964">
                  <c:v>51986.0</c:v>
                </c:pt>
                <c:pt idx="1965">
                  <c:v>51997.0</c:v>
                </c:pt>
                <c:pt idx="1966">
                  <c:v>51954.0</c:v>
                </c:pt>
                <c:pt idx="1967">
                  <c:v>51931.0</c:v>
                </c:pt>
                <c:pt idx="1968">
                  <c:v>51925.0</c:v>
                </c:pt>
                <c:pt idx="1969">
                  <c:v>51936.0</c:v>
                </c:pt>
                <c:pt idx="1970">
                  <c:v>51950.0</c:v>
                </c:pt>
                <c:pt idx="1971">
                  <c:v>51941.0</c:v>
                </c:pt>
                <c:pt idx="1972">
                  <c:v>51924.0</c:v>
                </c:pt>
                <c:pt idx="1973">
                  <c:v>51914.0</c:v>
                </c:pt>
                <c:pt idx="1974">
                  <c:v>51906.0</c:v>
                </c:pt>
                <c:pt idx="1975">
                  <c:v>51900.0</c:v>
                </c:pt>
                <c:pt idx="1976">
                  <c:v>51904.0</c:v>
                </c:pt>
                <c:pt idx="1977">
                  <c:v>51899.0</c:v>
                </c:pt>
                <c:pt idx="1978">
                  <c:v>51903.0</c:v>
                </c:pt>
                <c:pt idx="1979">
                  <c:v>51902.0</c:v>
                </c:pt>
                <c:pt idx="1980">
                  <c:v>51879.0</c:v>
                </c:pt>
                <c:pt idx="1981">
                  <c:v>51881.0</c:v>
                </c:pt>
                <c:pt idx="1982">
                  <c:v>51888.0</c:v>
                </c:pt>
                <c:pt idx="1983">
                  <c:v>51908.0</c:v>
                </c:pt>
                <c:pt idx="1984">
                  <c:v>51895.0</c:v>
                </c:pt>
                <c:pt idx="1985">
                  <c:v>51898.0</c:v>
                </c:pt>
                <c:pt idx="1986">
                  <c:v>51911.0</c:v>
                </c:pt>
                <c:pt idx="1987">
                  <c:v>51939.0</c:v>
                </c:pt>
                <c:pt idx="1988">
                  <c:v>51923.0</c:v>
                </c:pt>
                <c:pt idx="1989">
                  <c:v>51918.0</c:v>
                </c:pt>
                <c:pt idx="1990">
                  <c:v>51905.0</c:v>
                </c:pt>
                <c:pt idx="1991">
                  <c:v>51906.0</c:v>
                </c:pt>
                <c:pt idx="1992">
                  <c:v>51911.0</c:v>
                </c:pt>
                <c:pt idx="1993">
                  <c:v>51905.0</c:v>
                </c:pt>
                <c:pt idx="1994">
                  <c:v>51909.0</c:v>
                </c:pt>
                <c:pt idx="1995">
                  <c:v>51906.0</c:v>
                </c:pt>
                <c:pt idx="1996">
                  <c:v>51904.0</c:v>
                </c:pt>
                <c:pt idx="1997">
                  <c:v>51881.0</c:v>
                </c:pt>
                <c:pt idx="1998">
                  <c:v>51859.0</c:v>
                </c:pt>
                <c:pt idx="1999">
                  <c:v>51869.0</c:v>
                </c:pt>
                <c:pt idx="2000">
                  <c:v>51916.0</c:v>
                </c:pt>
                <c:pt idx="2001">
                  <c:v>51927.0</c:v>
                </c:pt>
                <c:pt idx="2002">
                  <c:v>51928.0</c:v>
                </c:pt>
                <c:pt idx="2003">
                  <c:v>51912.0</c:v>
                </c:pt>
                <c:pt idx="2004">
                  <c:v>51904.0</c:v>
                </c:pt>
                <c:pt idx="2005">
                  <c:v>51901.0</c:v>
                </c:pt>
                <c:pt idx="2006">
                  <c:v>51883.0</c:v>
                </c:pt>
                <c:pt idx="2007">
                  <c:v>51887.0</c:v>
                </c:pt>
                <c:pt idx="2008">
                  <c:v>51882.0</c:v>
                </c:pt>
                <c:pt idx="2009">
                  <c:v>51879.0</c:v>
                </c:pt>
                <c:pt idx="2010">
                  <c:v>51883.0</c:v>
                </c:pt>
                <c:pt idx="2011">
                  <c:v>51882.0</c:v>
                </c:pt>
                <c:pt idx="2012">
                  <c:v>51879.0</c:v>
                </c:pt>
                <c:pt idx="2013">
                  <c:v>51862.0</c:v>
                </c:pt>
                <c:pt idx="2014">
                  <c:v>51856.0</c:v>
                </c:pt>
                <c:pt idx="2015">
                  <c:v>51854.0</c:v>
                </c:pt>
                <c:pt idx="2016">
                  <c:v>51844.0</c:v>
                </c:pt>
                <c:pt idx="2017">
                  <c:v>51840.0</c:v>
                </c:pt>
                <c:pt idx="2018">
                  <c:v>51847.0</c:v>
                </c:pt>
                <c:pt idx="2019">
                  <c:v>51859.0</c:v>
                </c:pt>
                <c:pt idx="2020">
                  <c:v>51853.0</c:v>
                </c:pt>
                <c:pt idx="2021">
                  <c:v>51830.0</c:v>
                </c:pt>
                <c:pt idx="2022">
                  <c:v>51831.0</c:v>
                </c:pt>
                <c:pt idx="2023">
                  <c:v>51849.0</c:v>
                </c:pt>
                <c:pt idx="2024">
                  <c:v>51877.0</c:v>
                </c:pt>
                <c:pt idx="2025">
                  <c:v>51883.0</c:v>
                </c:pt>
                <c:pt idx="2026">
                  <c:v>51865.0</c:v>
                </c:pt>
                <c:pt idx="2027">
                  <c:v>51854.0</c:v>
                </c:pt>
                <c:pt idx="2028">
                  <c:v>51860.0</c:v>
                </c:pt>
                <c:pt idx="2029">
                  <c:v>51874.0</c:v>
                </c:pt>
                <c:pt idx="2030">
                  <c:v>51899.0</c:v>
                </c:pt>
                <c:pt idx="2031">
                  <c:v>51904.0</c:v>
                </c:pt>
                <c:pt idx="2032">
                  <c:v>51897.0</c:v>
                </c:pt>
                <c:pt idx="2033">
                  <c:v>51859.0</c:v>
                </c:pt>
                <c:pt idx="2034">
                  <c:v>51847.0</c:v>
                </c:pt>
                <c:pt idx="2035">
                  <c:v>51830.0</c:v>
                </c:pt>
                <c:pt idx="2036">
                  <c:v>51831.0</c:v>
                </c:pt>
                <c:pt idx="2037">
                  <c:v>51818.0</c:v>
                </c:pt>
                <c:pt idx="2038">
                  <c:v>51824.0</c:v>
                </c:pt>
                <c:pt idx="2039">
                  <c:v>51820.0</c:v>
                </c:pt>
                <c:pt idx="2040">
                  <c:v>51812.0</c:v>
                </c:pt>
                <c:pt idx="2041">
                  <c:v>51810.0</c:v>
                </c:pt>
                <c:pt idx="2042">
                  <c:v>51815.0</c:v>
                </c:pt>
                <c:pt idx="2043">
                  <c:v>51840.0</c:v>
                </c:pt>
                <c:pt idx="2044">
                  <c:v>51857.0</c:v>
                </c:pt>
                <c:pt idx="2045">
                  <c:v>51863.0</c:v>
                </c:pt>
                <c:pt idx="2046">
                  <c:v>51850.0</c:v>
                </c:pt>
                <c:pt idx="2047">
                  <c:v>51844.0</c:v>
                </c:pt>
                <c:pt idx="2048">
                  <c:v>51828.0</c:v>
                </c:pt>
                <c:pt idx="2049">
                  <c:v>51840.0</c:v>
                </c:pt>
                <c:pt idx="2050">
                  <c:v>51844.0</c:v>
                </c:pt>
                <c:pt idx="2051">
                  <c:v>51857.0</c:v>
                </c:pt>
                <c:pt idx="2052">
                  <c:v>51836.0</c:v>
                </c:pt>
                <c:pt idx="2053">
                  <c:v>51830.0</c:v>
                </c:pt>
                <c:pt idx="2054">
                  <c:v>51819.0</c:v>
                </c:pt>
                <c:pt idx="2055">
                  <c:v>51824.0</c:v>
                </c:pt>
                <c:pt idx="2056">
                  <c:v>51812.0</c:v>
                </c:pt>
                <c:pt idx="2057">
                  <c:v>51801.0</c:v>
                </c:pt>
                <c:pt idx="2058">
                  <c:v>51806.0</c:v>
                </c:pt>
                <c:pt idx="2059">
                  <c:v>51798.0</c:v>
                </c:pt>
                <c:pt idx="2060">
                  <c:v>51809.0</c:v>
                </c:pt>
                <c:pt idx="2061">
                  <c:v>51807.0</c:v>
                </c:pt>
                <c:pt idx="2062">
                  <c:v>51822.0</c:v>
                </c:pt>
                <c:pt idx="2063">
                  <c:v>51824.0</c:v>
                </c:pt>
                <c:pt idx="2064">
                  <c:v>51818.0</c:v>
                </c:pt>
                <c:pt idx="2065">
                  <c:v>51796.0</c:v>
                </c:pt>
                <c:pt idx="2066">
                  <c:v>51784.0</c:v>
                </c:pt>
                <c:pt idx="2067">
                  <c:v>51784.0</c:v>
                </c:pt>
                <c:pt idx="2068">
                  <c:v>51779.0</c:v>
                </c:pt>
                <c:pt idx="2069">
                  <c:v>51770.0</c:v>
                </c:pt>
                <c:pt idx="2070">
                  <c:v>51768.0</c:v>
                </c:pt>
                <c:pt idx="2071">
                  <c:v>51796.0</c:v>
                </c:pt>
                <c:pt idx="2072">
                  <c:v>51805.0</c:v>
                </c:pt>
                <c:pt idx="2073">
                  <c:v>51797.0</c:v>
                </c:pt>
                <c:pt idx="2074">
                  <c:v>51784.0</c:v>
                </c:pt>
                <c:pt idx="2075">
                  <c:v>51800.0</c:v>
                </c:pt>
                <c:pt idx="2076">
                  <c:v>51807.0</c:v>
                </c:pt>
                <c:pt idx="2077">
                  <c:v>51838.0</c:v>
                </c:pt>
                <c:pt idx="2078">
                  <c:v>51835.0</c:v>
                </c:pt>
                <c:pt idx="2079">
                  <c:v>51838.0</c:v>
                </c:pt>
                <c:pt idx="2080">
                  <c:v>51809.0</c:v>
                </c:pt>
                <c:pt idx="2081">
                  <c:v>51802.0</c:v>
                </c:pt>
                <c:pt idx="2082">
                  <c:v>51799.0</c:v>
                </c:pt>
                <c:pt idx="2083">
                  <c:v>51787.0</c:v>
                </c:pt>
                <c:pt idx="2084">
                  <c:v>51769.0</c:v>
                </c:pt>
                <c:pt idx="2085">
                  <c:v>51751.0</c:v>
                </c:pt>
                <c:pt idx="2086">
                  <c:v>51742.0</c:v>
                </c:pt>
                <c:pt idx="2087">
                  <c:v>51765.0</c:v>
                </c:pt>
                <c:pt idx="2088">
                  <c:v>51777.0</c:v>
                </c:pt>
                <c:pt idx="2089">
                  <c:v>51799.0</c:v>
                </c:pt>
                <c:pt idx="2090">
                  <c:v>51798.0</c:v>
                </c:pt>
                <c:pt idx="2091">
                  <c:v>51816.0</c:v>
                </c:pt>
                <c:pt idx="2092">
                  <c:v>51814.0</c:v>
                </c:pt>
                <c:pt idx="2093">
                  <c:v>51816.0</c:v>
                </c:pt>
                <c:pt idx="2094">
                  <c:v>51809.0</c:v>
                </c:pt>
                <c:pt idx="2095">
                  <c:v>51804.0</c:v>
                </c:pt>
                <c:pt idx="2096">
                  <c:v>51799.0</c:v>
                </c:pt>
                <c:pt idx="2097">
                  <c:v>51801.0</c:v>
                </c:pt>
                <c:pt idx="2098">
                  <c:v>51795.0</c:v>
                </c:pt>
                <c:pt idx="2099">
                  <c:v>51796.0</c:v>
                </c:pt>
                <c:pt idx="2100">
                  <c:v>51789.0</c:v>
                </c:pt>
                <c:pt idx="2101">
                  <c:v>51805.0</c:v>
                </c:pt>
                <c:pt idx="2102">
                  <c:v>51782.0</c:v>
                </c:pt>
                <c:pt idx="2103">
                  <c:v>51756.0</c:v>
                </c:pt>
                <c:pt idx="2104">
                  <c:v>51725.0</c:v>
                </c:pt>
                <c:pt idx="2105">
                  <c:v>51733.0</c:v>
                </c:pt>
                <c:pt idx="2106">
                  <c:v>51734.0</c:v>
                </c:pt>
                <c:pt idx="2107">
                  <c:v>51760.0</c:v>
                </c:pt>
                <c:pt idx="2108">
                  <c:v>51753.0</c:v>
                </c:pt>
                <c:pt idx="2109">
                  <c:v>51752.0</c:v>
                </c:pt>
                <c:pt idx="2110">
                  <c:v>51732.0</c:v>
                </c:pt>
                <c:pt idx="2111">
                  <c:v>51738.0</c:v>
                </c:pt>
                <c:pt idx="2112">
                  <c:v>51751.0</c:v>
                </c:pt>
                <c:pt idx="2113">
                  <c:v>51776.0</c:v>
                </c:pt>
                <c:pt idx="2114">
                  <c:v>51782.0</c:v>
                </c:pt>
                <c:pt idx="2115">
                  <c:v>51780.0</c:v>
                </c:pt>
                <c:pt idx="2116">
                  <c:v>51739.0</c:v>
                </c:pt>
                <c:pt idx="2117">
                  <c:v>51732.0</c:v>
                </c:pt>
                <c:pt idx="2118">
                  <c:v>51708.0</c:v>
                </c:pt>
                <c:pt idx="2119">
                  <c:v>51720.0</c:v>
                </c:pt>
                <c:pt idx="2120">
                  <c:v>51721.0</c:v>
                </c:pt>
                <c:pt idx="2121">
                  <c:v>51753.0</c:v>
                </c:pt>
                <c:pt idx="2122">
                  <c:v>51765.0</c:v>
                </c:pt>
                <c:pt idx="2123">
                  <c:v>51757.0</c:v>
                </c:pt>
                <c:pt idx="2124">
                  <c:v>51749.0</c:v>
                </c:pt>
                <c:pt idx="2125">
                  <c:v>51731.0</c:v>
                </c:pt>
                <c:pt idx="2126">
                  <c:v>51719.0</c:v>
                </c:pt>
                <c:pt idx="2127">
                  <c:v>51719.0</c:v>
                </c:pt>
                <c:pt idx="2128">
                  <c:v>51696.0</c:v>
                </c:pt>
                <c:pt idx="2129">
                  <c:v>51697.0</c:v>
                </c:pt>
                <c:pt idx="2130">
                  <c:v>51671.0</c:v>
                </c:pt>
                <c:pt idx="2131">
                  <c:v>51681.0</c:v>
                </c:pt>
                <c:pt idx="2132">
                  <c:v>51668.0</c:v>
                </c:pt>
                <c:pt idx="2133">
                  <c:v>51665.0</c:v>
                </c:pt>
                <c:pt idx="2134">
                  <c:v>51675.0</c:v>
                </c:pt>
                <c:pt idx="2135">
                  <c:v>51690.0</c:v>
                </c:pt>
                <c:pt idx="2136">
                  <c:v>51694.0</c:v>
                </c:pt>
                <c:pt idx="2137">
                  <c:v>51694.0</c:v>
                </c:pt>
                <c:pt idx="2138">
                  <c:v>51697.0</c:v>
                </c:pt>
                <c:pt idx="2139">
                  <c:v>51703.0</c:v>
                </c:pt>
                <c:pt idx="2140">
                  <c:v>51714.0</c:v>
                </c:pt>
                <c:pt idx="2141">
                  <c:v>51702.0</c:v>
                </c:pt>
                <c:pt idx="2142">
                  <c:v>51713.0</c:v>
                </c:pt>
                <c:pt idx="2143">
                  <c:v>51686.0</c:v>
                </c:pt>
                <c:pt idx="2144">
                  <c:v>51691.0</c:v>
                </c:pt>
                <c:pt idx="2145">
                  <c:v>51689.0</c:v>
                </c:pt>
                <c:pt idx="2146">
                  <c:v>51710.0</c:v>
                </c:pt>
                <c:pt idx="2147">
                  <c:v>51717.0</c:v>
                </c:pt>
                <c:pt idx="2148">
                  <c:v>51706.0</c:v>
                </c:pt>
                <c:pt idx="2149">
                  <c:v>51701.0</c:v>
                </c:pt>
                <c:pt idx="2150">
                  <c:v>51690.0</c:v>
                </c:pt>
                <c:pt idx="2151">
                  <c:v>51676.0</c:v>
                </c:pt>
                <c:pt idx="2152">
                  <c:v>51670.0</c:v>
                </c:pt>
                <c:pt idx="2153">
                  <c:v>51684.0</c:v>
                </c:pt>
                <c:pt idx="2154">
                  <c:v>51706.0</c:v>
                </c:pt>
                <c:pt idx="2155">
                  <c:v>51709.0</c:v>
                </c:pt>
                <c:pt idx="2156">
                  <c:v>51688.0</c:v>
                </c:pt>
                <c:pt idx="2157">
                  <c:v>51663.0</c:v>
                </c:pt>
                <c:pt idx="2158">
                  <c:v>51664.0</c:v>
                </c:pt>
                <c:pt idx="2159">
                  <c:v>51666.0</c:v>
                </c:pt>
                <c:pt idx="2160">
                  <c:v>51669.0</c:v>
                </c:pt>
                <c:pt idx="2161">
                  <c:v>51673.0</c:v>
                </c:pt>
                <c:pt idx="2162">
                  <c:v>51678.0</c:v>
                </c:pt>
                <c:pt idx="2163">
                  <c:v>51699.0</c:v>
                </c:pt>
                <c:pt idx="2164">
                  <c:v>51697.0</c:v>
                </c:pt>
                <c:pt idx="2165">
                  <c:v>51705.0</c:v>
                </c:pt>
                <c:pt idx="2166">
                  <c:v>51703.0</c:v>
                </c:pt>
                <c:pt idx="2167">
                  <c:v>51705.0</c:v>
                </c:pt>
                <c:pt idx="2168">
                  <c:v>51692.0</c:v>
                </c:pt>
                <c:pt idx="2169">
                  <c:v>51695.0</c:v>
                </c:pt>
                <c:pt idx="2170">
                  <c:v>51687.0</c:v>
                </c:pt>
                <c:pt idx="2171">
                  <c:v>51689.0</c:v>
                </c:pt>
                <c:pt idx="2172">
                  <c:v>51694.0</c:v>
                </c:pt>
                <c:pt idx="2173">
                  <c:v>51701.0</c:v>
                </c:pt>
                <c:pt idx="2174">
                  <c:v>51698.0</c:v>
                </c:pt>
                <c:pt idx="2175">
                  <c:v>51688.0</c:v>
                </c:pt>
                <c:pt idx="2176">
                  <c:v>51676.0</c:v>
                </c:pt>
                <c:pt idx="2177">
                  <c:v>51686.0</c:v>
                </c:pt>
                <c:pt idx="2178">
                  <c:v>51678.0</c:v>
                </c:pt>
                <c:pt idx="2179">
                  <c:v>51669.0</c:v>
                </c:pt>
                <c:pt idx="2180">
                  <c:v>51644.0</c:v>
                </c:pt>
                <c:pt idx="2181">
                  <c:v>51652.0</c:v>
                </c:pt>
                <c:pt idx="2182">
                  <c:v>51658.0</c:v>
                </c:pt>
                <c:pt idx="2183">
                  <c:v>51672.0</c:v>
                </c:pt>
                <c:pt idx="2184">
                  <c:v>51650.0</c:v>
                </c:pt>
                <c:pt idx="2185">
                  <c:v>51638.0</c:v>
                </c:pt>
                <c:pt idx="2186">
                  <c:v>51638.0</c:v>
                </c:pt>
                <c:pt idx="2187">
                  <c:v>51625.0</c:v>
                </c:pt>
                <c:pt idx="2188">
                  <c:v>51608.0</c:v>
                </c:pt>
                <c:pt idx="2189">
                  <c:v>51604.0</c:v>
                </c:pt>
                <c:pt idx="2190">
                  <c:v>51621.0</c:v>
                </c:pt>
                <c:pt idx="2191">
                  <c:v>51631.0</c:v>
                </c:pt>
                <c:pt idx="2192">
                  <c:v>51609.0</c:v>
                </c:pt>
                <c:pt idx="2193">
                  <c:v>51600.0</c:v>
                </c:pt>
                <c:pt idx="2194">
                  <c:v>51600.0</c:v>
                </c:pt>
                <c:pt idx="2195">
                  <c:v>51600.0</c:v>
                </c:pt>
                <c:pt idx="2196">
                  <c:v>51600.0</c:v>
                </c:pt>
                <c:pt idx="2197">
                  <c:v>51603.0</c:v>
                </c:pt>
                <c:pt idx="2198">
                  <c:v>51609.0</c:v>
                </c:pt>
                <c:pt idx="2199">
                  <c:v>51587.0</c:v>
                </c:pt>
                <c:pt idx="2200">
                  <c:v>51596.0</c:v>
                </c:pt>
                <c:pt idx="2201">
                  <c:v>51602.0</c:v>
                </c:pt>
                <c:pt idx="2202">
                  <c:v>51638.0</c:v>
                </c:pt>
                <c:pt idx="2203">
                  <c:v>51639.0</c:v>
                </c:pt>
                <c:pt idx="2204">
                  <c:v>51655.0</c:v>
                </c:pt>
                <c:pt idx="2205">
                  <c:v>51641.0</c:v>
                </c:pt>
                <c:pt idx="2206">
                  <c:v>51637.0</c:v>
                </c:pt>
                <c:pt idx="2207">
                  <c:v>51632.0</c:v>
                </c:pt>
                <c:pt idx="2208">
                  <c:v>51645.0</c:v>
                </c:pt>
                <c:pt idx="2209">
                  <c:v>51628.0</c:v>
                </c:pt>
                <c:pt idx="2210">
                  <c:v>51606.0</c:v>
                </c:pt>
                <c:pt idx="2211">
                  <c:v>51603.0</c:v>
                </c:pt>
                <c:pt idx="2212">
                  <c:v>51614.0</c:v>
                </c:pt>
                <c:pt idx="2213">
                  <c:v>51606.0</c:v>
                </c:pt>
                <c:pt idx="2214">
                  <c:v>51596.0</c:v>
                </c:pt>
                <c:pt idx="2215">
                  <c:v>51572.0</c:v>
                </c:pt>
                <c:pt idx="2216">
                  <c:v>51573.0</c:v>
                </c:pt>
                <c:pt idx="2217">
                  <c:v>51568.0</c:v>
                </c:pt>
                <c:pt idx="2218">
                  <c:v>51564.0</c:v>
                </c:pt>
                <c:pt idx="2219">
                  <c:v>51588.0</c:v>
                </c:pt>
                <c:pt idx="2220">
                  <c:v>51589.0</c:v>
                </c:pt>
                <c:pt idx="2221">
                  <c:v>51611.0</c:v>
                </c:pt>
                <c:pt idx="2222">
                  <c:v>51579.0</c:v>
                </c:pt>
                <c:pt idx="2223">
                  <c:v>51554.0</c:v>
                </c:pt>
                <c:pt idx="2224">
                  <c:v>51531.0</c:v>
                </c:pt>
                <c:pt idx="2225">
                  <c:v>51542.0</c:v>
                </c:pt>
                <c:pt idx="2226">
                  <c:v>51547.0</c:v>
                </c:pt>
                <c:pt idx="2227">
                  <c:v>51560.0</c:v>
                </c:pt>
                <c:pt idx="2228">
                  <c:v>51549.0</c:v>
                </c:pt>
                <c:pt idx="2229">
                  <c:v>51564.0</c:v>
                </c:pt>
                <c:pt idx="2230">
                  <c:v>51580.0</c:v>
                </c:pt>
                <c:pt idx="2231">
                  <c:v>51594.0</c:v>
                </c:pt>
                <c:pt idx="2232">
                  <c:v>51599.0</c:v>
                </c:pt>
                <c:pt idx="2233">
                  <c:v>51587.0</c:v>
                </c:pt>
                <c:pt idx="2234">
                  <c:v>51576.0</c:v>
                </c:pt>
                <c:pt idx="2235">
                  <c:v>51567.0</c:v>
                </c:pt>
                <c:pt idx="2236">
                  <c:v>51575.0</c:v>
                </c:pt>
                <c:pt idx="2237">
                  <c:v>51594.0</c:v>
                </c:pt>
                <c:pt idx="2238">
                  <c:v>51592.0</c:v>
                </c:pt>
                <c:pt idx="2239">
                  <c:v>51606.0</c:v>
                </c:pt>
                <c:pt idx="2240">
                  <c:v>51595.0</c:v>
                </c:pt>
                <c:pt idx="2241">
                  <c:v>51589.0</c:v>
                </c:pt>
                <c:pt idx="2242">
                  <c:v>51569.0</c:v>
                </c:pt>
                <c:pt idx="2243">
                  <c:v>51573.0</c:v>
                </c:pt>
                <c:pt idx="2244">
                  <c:v>51593.0</c:v>
                </c:pt>
                <c:pt idx="2245">
                  <c:v>51601.0</c:v>
                </c:pt>
                <c:pt idx="2246">
                  <c:v>51619.0</c:v>
                </c:pt>
                <c:pt idx="2247">
                  <c:v>51619.0</c:v>
                </c:pt>
                <c:pt idx="2248">
                  <c:v>51593.0</c:v>
                </c:pt>
                <c:pt idx="2249">
                  <c:v>51557.0</c:v>
                </c:pt>
                <c:pt idx="2250">
                  <c:v>51539.0</c:v>
                </c:pt>
                <c:pt idx="2251">
                  <c:v>51559.0</c:v>
                </c:pt>
                <c:pt idx="2252">
                  <c:v>51578.0</c:v>
                </c:pt>
                <c:pt idx="2253">
                  <c:v>51585.0</c:v>
                </c:pt>
                <c:pt idx="2254">
                  <c:v>51586.0</c:v>
                </c:pt>
                <c:pt idx="2255">
                  <c:v>51585.0</c:v>
                </c:pt>
                <c:pt idx="2256">
                  <c:v>51588.0</c:v>
                </c:pt>
                <c:pt idx="2257">
                  <c:v>51581.0</c:v>
                </c:pt>
                <c:pt idx="2258">
                  <c:v>51587.0</c:v>
                </c:pt>
                <c:pt idx="2259">
                  <c:v>51594.0</c:v>
                </c:pt>
                <c:pt idx="2260">
                  <c:v>51618.0</c:v>
                </c:pt>
                <c:pt idx="2261">
                  <c:v>51618.0</c:v>
                </c:pt>
                <c:pt idx="2262">
                  <c:v>51617.0</c:v>
                </c:pt>
                <c:pt idx="2263">
                  <c:v>51581.0</c:v>
                </c:pt>
                <c:pt idx="2264">
                  <c:v>51570.0</c:v>
                </c:pt>
                <c:pt idx="2265">
                  <c:v>51551.0</c:v>
                </c:pt>
                <c:pt idx="2266">
                  <c:v>51549.0</c:v>
                </c:pt>
                <c:pt idx="2267">
                  <c:v>51547.0</c:v>
                </c:pt>
                <c:pt idx="2268">
                  <c:v>51560.0</c:v>
                </c:pt>
                <c:pt idx="2269">
                  <c:v>51571.0</c:v>
                </c:pt>
                <c:pt idx="2270">
                  <c:v>51566.0</c:v>
                </c:pt>
                <c:pt idx="2271">
                  <c:v>51539.0</c:v>
                </c:pt>
                <c:pt idx="2272">
                  <c:v>51536.0</c:v>
                </c:pt>
                <c:pt idx="2273">
                  <c:v>51531.0</c:v>
                </c:pt>
                <c:pt idx="2274">
                  <c:v>51534.0</c:v>
                </c:pt>
                <c:pt idx="2275">
                  <c:v>51532.0</c:v>
                </c:pt>
                <c:pt idx="2276">
                  <c:v>51557.0</c:v>
                </c:pt>
                <c:pt idx="2277">
                  <c:v>51560.0</c:v>
                </c:pt>
                <c:pt idx="2278">
                  <c:v>51554.0</c:v>
                </c:pt>
                <c:pt idx="2279">
                  <c:v>51544.0</c:v>
                </c:pt>
                <c:pt idx="2280">
                  <c:v>51550.0</c:v>
                </c:pt>
                <c:pt idx="2281">
                  <c:v>51572.0</c:v>
                </c:pt>
                <c:pt idx="2282">
                  <c:v>51560.0</c:v>
                </c:pt>
                <c:pt idx="2283">
                  <c:v>51560.0</c:v>
                </c:pt>
                <c:pt idx="2284">
                  <c:v>51547.0</c:v>
                </c:pt>
                <c:pt idx="2285">
                  <c:v>51541.0</c:v>
                </c:pt>
                <c:pt idx="2286">
                  <c:v>51536.0</c:v>
                </c:pt>
                <c:pt idx="2287">
                  <c:v>51528.0</c:v>
                </c:pt>
                <c:pt idx="2288">
                  <c:v>51529.0</c:v>
                </c:pt>
                <c:pt idx="2289">
                  <c:v>51534.0</c:v>
                </c:pt>
                <c:pt idx="2290">
                  <c:v>51539.0</c:v>
                </c:pt>
                <c:pt idx="2291">
                  <c:v>51566.0</c:v>
                </c:pt>
                <c:pt idx="2292">
                  <c:v>51561.0</c:v>
                </c:pt>
                <c:pt idx="2293">
                  <c:v>51588.0</c:v>
                </c:pt>
                <c:pt idx="2294">
                  <c:v>51580.0</c:v>
                </c:pt>
                <c:pt idx="2295">
                  <c:v>51586.0</c:v>
                </c:pt>
                <c:pt idx="2296">
                  <c:v>51567.0</c:v>
                </c:pt>
                <c:pt idx="2297">
                  <c:v>51556.0</c:v>
                </c:pt>
                <c:pt idx="2298">
                  <c:v>51560.0</c:v>
                </c:pt>
                <c:pt idx="2299">
                  <c:v>51540.0</c:v>
                </c:pt>
                <c:pt idx="2300">
                  <c:v>51539.0</c:v>
                </c:pt>
                <c:pt idx="2301">
                  <c:v>51541.0</c:v>
                </c:pt>
                <c:pt idx="2302">
                  <c:v>51552.0</c:v>
                </c:pt>
                <c:pt idx="2303">
                  <c:v>51544.0</c:v>
                </c:pt>
                <c:pt idx="2304">
                  <c:v>51518.0</c:v>
                </c:pt>
                <c:pt idx="2305">
                  <c:v>51519.0</c:v>
                </c:pt>
                <c:pt idx="2306">
                  <c:v>51528.0</c:v>
                </c:pt>
                <c:pt idx="2307">
                  <c:v>51545.0</c:v>
                </c:pt>
                <c:pt idx="2308">
                  <c:v>51545.0</c:v>
                </c:pt>
                <c:pt idx="2309">
                  <c:v>51524.0</c:v>
                </c:pt>
                <c:pt idx="2310">
                  <c:v>51530.0</c:v>
                </c:pt>
                <c:pt idx="2311">
                  <c:v>51517.0</c:v>
                </c:pt>
                <c:pt idx="2312">
                  <c:v>51541.0</c:v>
                </c:pt>
                <c:pt idx="2313">
                  <c:v>51520.0</c:v>
                </c:pt>
                <c:pt idx="2314">
                  <c:v>51527.0</c:v>
                </c:pt>
                <c:pt idx="2315">
                  <c:v>51513.0</c:v>
                </c:pt>
                <c:pt idx="2316">
                  <c:v>51515.0</c:v>
                </c:pt>
                <c:pt idx="2317">
                  <c:v>51504.0</c:v>
                </c:pt>
                <c:pt idx="2318">
                  <c:v>51488.0</c:v>
                </c:pt>
                <c:pt idx="2319">
                  <c:v>51480.0</c:v>
                </c:pt>
                <c:pt idx="2320">
                  <c:v>51483.0</c:v>
                </c:pt>
                <c:pt idx="2321">
                  <c:v>51500.0</c:v>
                </c:pt>
                <c:pt idx="2322">
                  <c:v>51504.0</c:v>
                </c:pt>
                <c:pt idx="2323">
                  <c:v>51504.0</c:v>
                </c:pt>
                <c:pt idx="2324">
                  <c:v>51505.0</c:v>
                </c:pt>
                <c:pt idx="2325">
                  <c:v>51504.0</c:v>
                </c:pt>
                <c:pt idx="2326">
                  <c:v>51501.0</c:v>
                </c:pt>
                <c:pt idx="2327">
                  <c:v>51503.0</c:v>
                </c:pt>
                <c:pt idx="2328">
                  <c:v>51498.0</c:v>
                </c:pt>
                <c:pt idx="2329">
                  <c:v>51506.0</c:v>
                </c:pt>
                <c:pt idx="2330">
                  <c:v>51500.0</c:v>
                </c:pt>
                <c:pt idx="2331">
                  <c:v>51506.0</c:v>
                </c:pt>
                <c:pt idx="2332">
                  <c:v>51502.0</c:v>
                </c:pt>
                <c:pt idx="2333">
                  <c:v>51508.0</c:v>
                </c:pt>
                <c:pt idx="2334">
                  <c:v>51520.0</c:v>
                </c:pt>
                <c:pt idx="2335">
                  <c:v>51522.0</c:v>
                </c:pt>
                <c:pt idx="2336">
                  <c:v>51504.0</c:v>
                </c:pt>
                <c:pt idx="2337">
                  <c:v>51509.0</c:v>
                </c:pt>
                <c:pt idx="2338">
                  <c:v>51510.0</c:v>
                </c:pt>
                <c:pt idx="2339">
                  <c:v>51525.0</c:v>
                </c:pt>
                <c:pt idx="2340">
                  <c:v>51505.0</c:v>
                </c:pt>
                <c:pt idx="2341">
                  <c:v>51513.0</c:v>
                </c:pt>
                <c:pt idx="2342">
                  <c:v>51511.0</c:v>
                </c:pt>
                <c:pt idx="2343">
                  <c:v>51508.0</c:v>
                </c:pt>
                <c:pt idx="2344">
                  <c:v>51496.0</c:v>
                </c:pt>
                <c:pt idx="2345">
                  <c:v>51494.0</c:v>
                </c:pt>
                <c:pt idx="2346">
                  <c:v>51505.0</c:v>
                </c:pt>
                <c:pt idx="2347">
                  <c:v>51515.0</c:v>
                </c:pt>
                <c:pt idx="2348">
                  <c:v>51504.0</c:v>
                </c:pt>
                <c:pt idx="2349">
                  <c:v>51494.0</c:v>
                </c:pt>
                <c:pt idx="2350">
                  <c:v>51485.0</c:v>
                </c:pt>
                <c:pt idx="2351">
                  <c:v>51493.0</c:v>
                </c:pt>
                <c:pt idx="2352">
                  <c:v>51488.0</c:v>
                </c:pt>
                <c:pt idx="2353">
                  <c:v>51491.0</c:v>
                </c:pt>
                <c:pt idx="2354">
                  <c:v>51484.0</c:v>
                </c:pt>
                <c:pt idx="2355">
                  <c:v>51492.0</c:v>
                </c:pt>
                <c:pt idx="2356">
                  <c:v>51465.0</c:v>
                </c:pt>
                <c:pt idx="2357">
                  <c:v>51453.0</c:v>
                </c:pt>
                <c:pt idx="2358">
                  <c:v>51443.0</c:v>
                </c:pt>
                <c:pt idx="2359">
                  <c:v>51448.0</c:v>
                </c:pt>
                <c:pt idx="2360">
                  <c:v>51445.0</c:v>
                </c:pt>
                <c:pt idx="2361">
                  <c:v>51456.0</c:v>
                </c:pt>
                <c:pt idx="2362">
                  <c:v>51472.0</c:v>
                </c:pt>
                <c:pt idx="2363">
                  <c:v>51481.0</c:v>
                </c:pt>
                <c:pt idx="2364">
                  <c:v>51488.0</c:v>
                </c:pt>
                <c:pt idx="2365">
                  <c:v>51495.0</c:v>
                </c:pt>
                <c:pt idx="2366">
                  <c:v>51475.0</c:v>
                </c:pt>
                <c:pt idx="2367">
                  <c:v>51458.0</c:v>
                </c:pt>
                <c:pt idx="2368">
                  <c:v>51455.0</c:v>
                </c:pt>
                <c:pt idx="2369">
                  <c:v>51473.0</c:v>
                </c:pt>
                <c:pt idx="2370">
                  <c:v>51468.0</c:v>
                </c:pt>
                <c:pt idx="2371">
                  <c:v>51452.0</c:v>
                </c:pt>
                <c:pt idx="2372">
                  <c:v>51446.0</c:v>
                </c:pt>
                <c:pt idx="2373">
                  <c:v>51455.0</c:v>
                </c:pt>
                <c:pt idx="2374">
                  <c:v>51460.0</c:v>
                </c:pt>
                <c:pt idx="2375">
                  <c:v>51467.0</c:v>
                </c:pt>
                <c:pt idx="2376">
                  <c:v>51469.0</c:v>
                </c:pt>
                <c:pt idx="2377">
                  <c:v>51478.0</c:v>
                </c:pt>
                <c:pt idx="2378">
                  <c:v>51474.0</c:v>
                </c:pt>
                <c:pt idx="2379">
                  <c:v>51473.0</c:v>
                </c:pt>
                <c:pt idx="2380">
                  <c:v>51470.0</c:v>
                </c:pt>
                <c:pt idx="2381">
                  <c:v>51472.0</c:v>
                </c:pt>
                <c:pt idx="2382">
                  <c:v>51452.0</c:v>
                </c:pt>
                <c:pt idx="2383">
                  <c:v>51437.0</c:v>
                </c:pt>
                <c:pt idx="2384">
                  <c:v>51429.0</c:v>
                </c:pt>
                <c:pt idx="2385">
                  <c:v>51433.0</c:v>
                </c:pt>
                <c:pt idx="2386">
                  <c:v>51442.0</c:v>
                </c:pt>
                <c:pt idx="2387">
                  <c:v>51455.0</c:v>
                </c:pt>
                <c:pt idx="2388">
                  <c:v>51458.0</c:v>
                </c:pt>
                <c:pt idx="2389">
                  <c:v>51449.0</c:v>
                </c:pt>
                <c:pt idx="2390">
                  <c:v>51428.0</c:v>
                </c:pt>
                <c:pt idx="2391">
                  <c:v>51426.0</c:v>
                </c:pt>
                <c:pt idx="2392">
                  <c:v>51421.0</c:v>
                </c:pt>
                <c:pt idx="2393">
                  <c:v>51429.0</c:v>
                </c:pt>
                <c:pt idx="2394">
                  <c:v>51455.0</c:v>
                </c:pt>
                <c:pt idx="2395">
                  <c:v>51460.0</c:v>
                </c:pt>
                <c:pt idx="2396">
                  <c:v>51469.0</c:v>
                </c:pt>
                <c:pt idx="2397">
                  <c:v>51455.0</c:v>
                </c:pt>
                <c:pt idx="2398">
                  <c:v>51474.0</c:v>
                </c:pt>
                <c:pt idx="2399">
                  <c:v>51476.0</c:v>
                </c:pt>
                <c:pt idx="2400">
                  <c:v>51491.0</c:v>
                </c:pt>
                <c:pt idx="2401">
                  <c:v>51483.0</c:v>
                </c:pt>
                <c:pt idx="2402">
                  <c:v>51485.0</c:v>
                </c:pt>
                <c:pt idx="2403">
                  <c:v>51461.0</c:v>
                </c:pt>
                <c:pt idx="2404">
                  <c:v>51459.0</c:v>
                </c:pt>
                <c:pt idx="2405">
                  <c:v>51459.0</c:v>
                </c:pt>
                <c:pt idx="2406">
                  <c:v>51468.0</c:v>
                </c:pt>
                <c:pt idx="2407">
                  <c:v>51466.0</c:v>
                </c:pt>
                <c:pt idx="2408">
                  <c:v>51450.0</c:v>
                </c:pt>
                <c:pt idx="2409">
                  <c:v>51438.0</c:v>
                </c:pt>
                <c:pt idx="2410">
                  <c:v>51418.0</c:v>
                </c:pt>
                <c:pt idx="2411">
                  <c:v>51431.0</c:v>
                </c:pt>
                <c:pt idx="2412">
                  <c:v>51422.0</c:v>
                </c:pt>
                <c:pt idx="2413">
                  <c:v>51440.0</c:v>
                </c:pt>
                <c:pt idx="2414">
                  <c:v>51422.0</c:v>
                </c:pt>
                <c:pt idx="2415">
                  <c:v>51437.0</c:v>
                </c:pt>
                <c:pt idx="2416">
                  <c:v>51425.0</c:v>
                </c:pt>
                <c:pt idx="2417">
                  <c:v>51425.0</c:v>
                </c:pt>
                <c:pt idx="2418">
                  <c:v>51422.0</c:v>
                </c:pt>
                <c:pt idx="2419">
                  <c:v>51441.0</c:v>
                </c:pt>
                <c:pt idx="2420">
                  <c:v>51444.0</c:v>
                </c:pt>
                <c:pt idx="2421">
                  <c:v>51437.0</c:v>
                </c:pt>
                <c:pt idx="2422">
                  <c:v>51450.0</c:v>
                </c:pt>
                <c:pt idx="2423">
                  <c:v>51461.0</c:v>
                </c:pt>
                <c:pt idx="2424">
                  <c:v>51471.0</c:v>
                </c:pt>
                <c:pt idx="2425">
                  <c:v>51450.0</c:v>
                </c:pt>
                <c:pt idx="2426">
                  <c:v>51444.0</c:v>
                </c:pt>
                <c:pt idx="2427">
                  <c:v>51443.0</c:v>
                </c:pt>
                <c:pt idx="2428">
                  <c:v>51426.0</c:v>
                </c:pt>
                <c:pt idx="2429">
                  <c:v>51428.0</c:v>
                </c:pt>
                <c:pt idx="2430">
                  <c:v>51425.0</c:v>
                </c:pt>
                <c:pt idx="2431">
                  <c:v>51430.0</c:v>
                </c:pt>
                <c:pt idx="2432">
                  <c:v>51421.0</c:v>
                </c:pt>
                <c:pt idx="2433">
                  <c:v>51424.0</c:v>
                </c:pt>
                <c:pt idx="2434">
                  <c:v>51444.0</c:v>
                </c:pt>
                <c:pt idx="2435">
                  <c:v>51438.0</c:v>
                </c:pt>
                <c:pt idx="2436">
                  <c:v>51427.0</c:v>
                </c:pt>
                <c:pt idx="2437">
                  <c:v>51387.0</c:v>
                </c:pt>
                <c:pt idx="2438">
                  <c:v>51391.0</c:v>
                </c:pt>
                <c:pt idx="2439">
                  <c:v>51397.0</c:v>
                </c:pt>
                <c:pt idx="2440">
                  <c:v>51403.0</c:v>
                </c:pt>
                <c:pt idx="2441">
                  <c:v>51412.0</c:v>
                </c:pt>
                <c:pt idx="2442">
                  <c:v>51424.0</c:v>
                </c:pt>
                <c:pt idx="2443">
                  <c:v>51442.0</c:v>
                </c:pt>
                <c:pt idx="2444">
                  <c:v>51439.0</c:v>
                </c:pt>
                <c:pt idx="2445">
                  <c:v>51412.0</c:v>
                </c:pt>
                <c:pt idx="2446">
                  <c:v>51404.0</c:v>
                </c:pt>
                <c:pt idx="2447">
                  <c:v>51414.0</c:v>
                </c:pt>
                <c:pt idx="2448">
                  <c:v>51416.0</c:v>
                </c:pt>
                <c:pt idx="2449">
                  <c:v>51420.0</c:v>
                </c:pt>
                <c:pt idx="2450">
                  <c:v>51409.0</c:v>
                </c:pt>
                <c:pt idx="2451">
                  <c:v>51417.0</c:v>
                </c:pt>
                <c:pt idx="2452">
                  <c:v>51418.0</c:v>
                </c:pt>
                <c:pt idx="2453">
                  <c:v>51423.0</c:v>
                </c:pt>
                <c:pt idx="2454">
                  <c:v>51444.0</c:v>
                </c:pt>
                <c:pt idx="2455">
                  <c:v>51457.0</c:v>
                </c:pt>
                <c:pt idx="2456">
                  <c:v>51470.0</c:v>
                </c:pt>
                <c:pt idx="2457">
                  <c:v>51454.0</c:v>
                </c:pt>
                <c:pt idx="2458">
                  <c:v>51431.0</c:v>
                </c:pt>
                <c:pt idx="2459">
                  <c:v>51404.0</c:v>
                </c:pt>
                <c:pt idx="2460">
                  <c:v>51392.0</c:v>
                </c:pt>
                <c:pt idx="2461">
                  <c:v>51390.0</c:v>
                </c:pt>
                <c:pt idx="2462">
                  <c:v>51378.0</c:v>
                </c:pt>
                <c:pt idx="2463">
                  <c:v>51377.0</c:v>
                </c:pt>
                <c:pt idx="2464">
                  <c:v>51384.0</c:v>
                </c:pt>
                <c:pt idx="2465">
                  <c:v>51411.0</c:v>
                </c:pt>
                <c:pt idx="2466">
                  <c:v>51428.0</c:v>
                </c:pt>
                <c:pt idx="2467">
                  <c:v>51424.0</c:v>
                </c:pt>
                <c:pt idx="2468">
                  <c:v>51402.0</c:v>
                </c:pt>
                <c:pt idx="2469">
                  <c:v>51400.0</c:v>
                </c:pt>
                <c:pt idx="2470">
                  <c:v>51394.0</c:v>
                </c:pt>
                <c:pt idx="2471">
                  <c:v>51406.0</c:v>
                </c:pt>
                <c:pt idx="2472">
                  <c:v>51405.0</c:v>
                </c:pt>
                <c:pt idx="2473">
                  <c:v>51405.0</c:v>
                </c:pt>
                <c:pt idx="2474">
                  <c:v>51417.0</c:v>
                </c:pt>
                <c:pt idx="2475">
                  <c:v>51409.0</c:v>
                </c:pt>
                <c:pt idx="2476">
                  <c:v>51408.0</c:v>
                </c:pt>
                <c:pt idx="2477">
                  <c:v>51389.0</c:v>
                </c:pt>
                <c:pt idx="2478">
                  <c:v>51398.0</c:v>
                </c:pt>
                <c:pt idx="2479">
                  <c:v>51403.0</c:v>
                </c:pt>
                <c:pt idx="2480">
                  <c:v>51409.0</c:v>
                </c:pt>
                <c:pt idx="2481">
                  <c:v>51393.0</c:v>
                </c:pt>
                <c:pt idx="2482">
                  <c:v>51389.0</c:v>
                </c:pt>
                <c:pt idx="2483">
                  <c:v>51387.0</c:v>
                </c:pt>
                <c:pt idx="2484">
                  <c:v>51377.0</c:v>
                </c:pt>
                <c:pt idx="2485">
                  <c:v>51387.0</c:v>
                </c:pt>
                <c:pt idx="2486">
                  <c:v>51400.0</c:v>
                </c:pt>
                <c:pt idx="2487">
                  <c:v>51413.0</c:v>
                </c:pt>
                <c:pt idx="2488">
                  <c:v>51381.0</c:v>
                </c:pt>
                <c:pt idx="2489">
                  <c:v>51353.0</c:v>
                </c:pt>
                <c:pt idx="2490">
                  <c:v>51351.0</c:v>
                </c:pt>
                <c:pt idx="2491">
                  <c:v>51369.0</c:v>
                </c:pt>
                <c:pt idx="2492">
                  <c:v>51367.0</c:v>
                </c:pt>
                <c:pt idx="2493">
                  <c:v>51360.0</c:v>
                </c:pt>
                <c:pt idx="2494">
                  <c:v>51366.0</c:v>
                </c:pt>
                <c:pt idx="2495">
                  <c:v>51381.0</c:v>
                </c:pt>
                <c:pt idx="2496">
                  <c:v>51393.0</c:v>
                </c:pt>
                <c:pt idx="2497">
                  <c:v>51391.0</c:v>
                </c:pt>
                <c:pt idx="2498">
                  <c:v>51398.0</c:v>
                </c:pt>
                <c:pt idx="2499">
                  <c:v>51405.0</c:v>
                </c:pt>
                <c:pt idx="2500">
                  <c:v>51414.0</c:v>
                </c:pt>
                <c:pt idx="2501">
                  <c:v>51410.0</c:v>
                </c:pt>
                <c:pt idx="2502">
                  <c:v>51399.0</c:v>
                </c:pt>
                <c:pt idx="2503">
                  <c:v>51414.0</c:v>
                </c:pt>
                <c:pt idx="2504">
                  <c:v>51407.0</c:v>
                </c:pt>
                <c:pt idx="2505">
                  <c:v>51408.0</c:v>
                </c:pt>
                <c:pt idx="2506">
                  <c:v>51382.0</c:v>
                </c:pt>
                <c:pt idx="2507">
                  <c:v>51382.0</c:v>
                </c:pt>
                <c:pt idx="2508">
                  <c:v>51381.0</c:v>
                </c:pt>
                <c:pt idx="2509">
                  <c:v>51375.0</c:v>
                </c:pt>
                <c:pt idx="2510">
                  <c:v>51384.0</c:v>
                </c:pt>
                <c:pt idx="2511">
                  <c:v>51380.0</c:v>
                </c:pt>
                <c:pt idx="2512">
                  <c:v>51407.0</c:v>
                </c:pt>
                <c:pt idx="2513">
                  <c:v>51410.0</c:v>
                </c:pt>
                <c:pt idx="2514">
                  <c:v>51417.0</c:v>
                </c:pt>
                <c:pt idx="2515">
                  <c:v>51418.0</c:v>
                </c:pt>
                <c:pt idx="2516">
                  <c:v>51412.0</c:v>
                </c:pt>
                <c:pt idx="2517">
                  <c:v>51405.0</c:v>
                </c:pt>
                <c:pt idx="2518">
                  <c:v>51397.0</c:v>
                </c:pt>
                <c:pt idx="2519">
                  <c:v>51405.0</c:v>
                </c:pt>
                <c:pt idx="2520">
                  <c:v>51403.0</c:v>
                </c:pt>
                <c:pt idx="2521">
                  <c:v>51384.0</c:v>
                </c:pt>
                <c:pt idx="2522">
                  <c:v>51368.0</c:v>
                </c:pt>
                <c:pt idx="2523">
                  <c:v>51363.0</c:v>
                </c:pt>
                <c:pt idx="2524">
                  <c:v>51366.0</c:v>
                </c:pt>
                <c:pt idx="2525">
                  <c:v>51359.0</c:v>
                </c:pt>
                <c:pt idx="2526">
                  <c:v>51369.0</c:v>
                </c:pt>
                <c:pt idx="2527">
                  <c:v>51398.0</c:v>
                </c:pt>
                <c:pt idx="2528">
                  <c:v>51408.0</c:v>
                </c:pt>
                <c:pt idx="2529">
                  <c:v>51405.0</c:v>
                </c:pt>
                <c:pt idx="2530">
                  <c:v>51396.0</c:v>
                </c:pt>
                <c:pt idx="2531">
                  <c:v>51394.0</c:v>
                </c:pt>
                <c:pt idx="2532">
                  <c:v>51370.0</c:v>
                </c:pt>
                <c:pt idx="2533">
                  <c:v>51347.0</c:v>
                </c:pt>
                <c:pt idx="2534">
                  <c:v>51335.0</c:v>
                </c:pt>
                <c:pt idx="2535">
                  <c:v>51364.0</c:v>
                </c:pt>
                <c:pt idx="2536">
                  <c:v>51365.0</c:v>
                </c:pt>
                <c:pt idx="2537">
                  <c:v>51373.0</c:v>
                </c:pt>
                <c:pt idx="2538">
                  <c:v>51385.0</c:v>
                </c:pt>
                <c:pt idx="2539">
                  <c:v>51379.0</c:v>
                </c:pt>
                <c:pt idx="2540">
                  <c:v>51374.0</c:v>
                </c:pt>
                <c:pt idx="2541">
                  <c:v>51333.0</c:v>
                </c:pt>
                <c:pt idx="2542">
                  <c:v>51342.0</c:v>
                </c:pt>
                <c:pt idx="2543">
                  <c:v>51344.0</c:v>
                </c:pt>
                <c:pt idx="2544">
                  <c:v>51365.0</c:v>
                </c:pt>
                <c:pt idx="2545">
                  <c:v>51359.0</c:v>
                </c:pt>
                <c:pt idx="2546">
                  <c:v>51368.0</c:v>
                </c:pt>
                <c:pt idx="2547">
                  <c:v>51380.0</c:v>
                </c:pt>
                <c:pt idx="2548">
                  <c:v>51382.0</c:v>
                </c:pt>
                <c:pt idx="2549">
                  <c:v>51372.0</c:v>
                </c:pt>
                <c:pt idx="2550">
                  <c:v>51354.0</c:v>
                </c:pt>
                <c:pt idx="2551">
                  <c:v>51341.0</c:v>
                </c:pt>
                <c:pt idx="2552">
                  <c:v>51324.0</c:v>
                </c:pt>
                <c:pt idx="2553">
                  <c:v>51326.0</c:v>
                </c:pt>
                <c:pt idx="2554">
                  <c:v>51357.0</c:v>
                </c:pt>
                <c:pt idx="2555">
                  <c:v>51381.0</c:v>
                </c:pt>
                <c:pt idx="2556">
                  <c:v>51394.0</c:v>
                </c:pt>
                <c:pt idx="2557">
                  <c:v>51374.0</c:v>
                </c:pt>
                <c:pt idx="2558">
                  <c:v>51360.0</c:v>
                </c:pt>
                <c:pt idx="2559">
                  <c:v>51372.0</c:v>
                </c:pt>
                <c:pt idx="2560">
                  <c:v>51388.0</c:v>
                </c:pt>
                <c:pt idx="2561">
                  <c:v>51383.0</c:v>
                </c:pt>
                <c:pt idx="2562">
                  <c:v>51347.0</c:v>
                </c:pt>
                <c:pt idx="2563">
                  <c:v>51339.0</c:v>
                </c:pt>
                <c:pt idx="2564">
                  <c:v>51347.0</c:v>
                </c:pt>
                <c:pt idx="2565">
                  <c:v>51365.0</c:v>
                </c:pt>
                <c:pt idx="2566">
                  <c:v>51373.0</c:v>
                </c:pt>
                <c:pt idx="2567">
                  <c:v>51394.0</c:v>
                </c:pt>
                <c:pt idx="2568">
                  <c:v>51398.0</c:v>
                </c:pt>
                <c:pt idx="2569">
                  <c:v>51407.0</c:v>
                </c:pt>
                <c:pt idx="2570">
                  <c:v>51401.0</c:v>
                </c:pt>
                <c:pt idx="2571">
                  <c:v>51397.0</c:v>
                </c:pt>
                <c:pt idx="2572">
                  <c:v>51349.0</c:v>
                </c:pt>
                <c:pt idx="2573">
                  <c:v>51339.0</c:v>
                </c:pt>
                <c:pt idx="2574">
                  <c:v>51341.0</c:v>
                </c:pt>
                <c:pt idx="2575">
                  <c:v>51364.0</c:v>
                </c:pt>
                <c:pt idx="2576">
                  <c:v>51369.0</c:v>
                </c:pt>
                <c:pt idx="2577">
                  <c:v>51365.0</c:v>
                </c:pt>
                <c:pt idx="2578">
                  <c:v>51387.0</c:v>
                </c:pt>
                <c:pt idx="2579">
                  <c:v>51407.0</c:v>
                </c:pt>
                <c:pt idx="2580">
                  <c:v>51413.0</c:v>
                </c:pt>
                <c:pt idx="2581">
                  <c:v>51401.0</c:v>
                </c:pt>
                <c:pt idx="2582">
                  <c:v>51374.0</c:v>
                </c:pt>
                <c:pt idx="2583">
                  <c:v>51367.0</c:v>
                </c:pt>
                <c:pt idx="2584">
                  <c:v>51364.0</c:v>
                </c:pt>
                <c:pt idx="2585">
                  <c:v>51369.0</c:v>
                </c:pt>
                <c:pt idx="2586">
                  <c:v>51368.0</c:v>
                </c:pt>
                <c:pt idx="2587">
                  <c:v>51357.0</c:v>
                </c:pt>
                <c:pt idx="2588">
                  <c:v>51341.0</c:v>
                </c:pt>
                <c:pt idx="2589">
                  <c:v>51345.0</c:v>
                </c:pt>
                <c:pt idx="2590">
                  <c:v>51354.0</c:v>
                </c:pt>
                <c:pt idx="2591">
                  <c:v>51379.0</c:v>
                </c:pt>
                <c:pt idx="2592">
                  <c:v>51369.0</c:v>
                </c:pt>
                <c:pt idx="2593">
                  <c:v>51385.0</c:v>
                </c:pt>
                <c:pt idx="2594">
                  <c:v>51377.0</c:v>
                </c:pt>
                <c:pt idx="2595">
                  <c:v>51372.0</c:v>
                </c:pt>
                <c:pt idx="2596">
                  <c:v>51346.0</c:v>
                </c:pt>
                <c:pt idx="2597">
                  <c:v>51336.0</c:v>
                </c:pt>
                <c:pt idx="2598">
                  <c:v>51338.0</c:v>
                </c:pt>
                <c:pt idx="2599">
                  <c:v>51335.0</c:v>
                </c:pt>
                <c:pt idx="2600">
                  <c:v>51338.0</c:v>
                </c:pt>
                <c:pt idx="2601">
                  <c:v>51350.0</c:v>
                </c:pt>
                <c:pt idx="2602">
                  <c:v>51362.0</c:v>
                </c:pt>
                <c:pt idx="2603">
                  <c:v>51377.0</c:v>
                </c:pt>
                <c:pt idx="2604">
                  <c:v>51387.0</c:v>
                </c:pt>
                <c:pt idx="2605">
                  <c:v>51397.0</c:v>
                </c:pt>
                <c:pt idx="2606">
                  <c:v>51389.0</c:v>
                </c:pt>
                <c:pt idx="2607">
                  <c:v>51388.0</c:v>
                </c:pt>
                <c:pt idx="2608">
                  <c:v>51382.0</c:v>
                </c:pt>
                <c:pt idx="2609">
                  <c:v>51378.0</c:v>
                </c:pt>
                <c:pt idx="2610">
                  <c:v>51390.0</c:v>
                </c:pt>
                <c:pt idx="2611">
                  <c:v>51398.0</c:v>
                </c:pt>
                <c:pt idx="2612">
                  <c:v>51431.0</c:v>
                </c:pt>
                <c:pt idx="2613">
                  <c:v>51421.0</c:v>
                </c:pt>
                <c:pt idx="2614">
                  <c:v>51444.0</c:v>
                </c:pt>
                <c:pt idx="2615">
                  <c:v>51433.0</c:v>
                </c:pt>
                <c:pt idx="2616">
                  <c:v>51447.0</c:v>
                </c:pt>
                <c:pt idx="2617">
                  <c:v>51433.0</c:v>
                </c:pt>
                <c:pt idx="2618">
                  <c:v>51435.0</c:v>
                </c:pt>
                <c:pt idx="2619">
                  <c:v>51450.0</c:v>
                </c:pt>
                <c:pt idx="2620">
                  <c:v>51490.0</c:v>
                </c:pt>
                <c:pt idx="2621">
                  <c:v>51524.0</c:v>
                </c:pt>
                <c:pt idx="2622">
                  <c:v>51542.0</c:v>
                </c:pt>
                <c:pt idx="2623">
                  <c:v>51536.0</c:v>
                </c:pt>
                <c:pt idx="2624">
                  <c:v>51540.0</c:v>
                </c:pt>
                <c:pt idx="2625">
                  <c:v>51557.0</c:v>
                </c:pt>
                <c:pt idx="2626">
                  <c:v>51591.0</c:v>
                </c:pt>
                <c:pt idx="2627">
                  <c:v>51611.0</c:v>
                </c:pt>
                <c:pt idx="2628">
                  <c:v>51601.0</c:v>
                </c:pt>
                <c:pt idx="2629">
                  <c:v>51581.0</c:v>
                </c:pt>
                <c:pt idx="2630">
                  <c:v>51564.0</c:v>
                </c:pt>
                <c:pt idx="2631">
                  <c:v>51553.0</c:v>
                </c:pt>
                <c:pt idx="2632">
                  <c:v>51561.0</c:v>
                </c:pt>
                <c:pt idx="2633">
                  <c:v>51560.0</c:v>
                </c:pt>
                <c:pt idx="2634">
                  <c:v>51554.0</c:v>
                </c:pt>
                <c:pt idx="2635">
                  <c:v>51532.0</c:v>
                </c:pt>
                <c:pt idx="2636">
                  <c:v>51508.0</c:v>
                </c:pt>
                <c:pt idx="2637">
                  <c:v>51507.0</c:v>
                </c:pt>
                <c:pt idx="2638">
                  <c:v>51489.0</c:v>
                </c:pt>
                <c:pt idx="2639">
                  <c:v>51469.0</c:v>
                </c:pt>
                <c:pt idx="2640">
                  <c:v>51447.0</c:v>
                </c:pt>
                <c:pt idx="2641">
                  <c:v>51432.0</c:v>
                </c:pt>
                <c:pt idx="2642">
                  <c:v>51434.0</c:v>
                </c:pt>
                <c:pt idx="2643">
                  <c:v>51430.0</c:v>
                </c:pt>
                <c:pt idx="2644">
                  <c:v>51432.0</c:v>
                </c:pt>
                <c:pt idx="2645">
                  <c:v>51453.0</c:v>
                </c:pt>
                <c:pt idx="2646">
                  <c:v>51447.0</c:v>
                </c:pt>
                <c:pt idx="2647">
                  <c:v>51459.0</c:v>
                </c:pt>
                <c:pt idx="2648">
                  <c:v>51457.0</c:v>
                </c:pt>
                <c:pt idx="2649">
                  <c:v>51484.0</c:v>
                </c:pt>
                <c:pt idx="2650">
                  <c:v>51468.0</c:v>
                </c:pt>
                <c:pt idx="2651">
                  <c:v>51457.0</c:v>
                </c:pt>
                <c:pt idx="2652">
                  <c:v>51443.0</c:v>
                </c:pt>
                <c:pt idx="2653">
                  <c:v>51447.0</c:v>
                </c:pt>
                <c:pt idx="2654">
                  <c:v>51439.0</c:v>
                </c:pt>
                <c:pt idx="2655">
                  <c:v>51425.0</c:v>
                </c:pt>
                <c:pt idx="2656">
                  <c:v>51420.0</c:v>
                </c:pt>
                <c:pt idx="2657">
                  <c:v>51403.0</c:v>
                </c:pt>
                <c:pt idx="2658">
                  <c:v>51397.0</c:v>
                </c:pt>
                <c:pt idx="2659">
                  <c:v>51398.0</c:v>
                </c:pt>
                <c:pt idx="2660">
                  <c:v>51406.0</c:v>
                </c:pt>
                <c:pt idx="2661">
                  <c:v>51406.0</c:v>
                </c:pt>
                <c:pt idx="2662">
                  <c:v>51407.0</c:v>
                </c:pt>
                <c:pt idx="2663">
                  <c:v>51417.0</c:v>
                </c:pt>
                <c:pt idx="2664">
                  <c:v>51428.0</c:v>
                </c:pt>
                <c:pt idx="2665">
                  <c:v>51441.0</c:v>
                </c:pt>
                <c:pt idx="2666">
                  <c:v>51433.0</c:v>
                </c:pt>
                <c:pt idx="2667">
                  <c:v>51429.0</c:v>
                </c:pt>
                <c:pt idx="2668">
                  <c:v>51432.0</c:v>
                </c:pt>
                <c:pt idx="2669">
                  <c:v>51435.0</c:v>
                </c:pt>
                <c:pt idx="2670">
                  <c:v>51446.0</c:v>
                </c:pt>
                <c:pt idx="2671">
                  <c:v>51435.0</c:v>
                </c:pt>
                <c:pt idx="2672">
                  <c:v>51432.0</c:v>
                </c:pt>
                <c:pt idx="2673">
                  <c:v>51425.0</c:v>
                </c:pt>
                <c:pt idx="2674">
                  <c:v>51420.0</c:v>
                </c:pt>
                <c:pt idx="2675">
                  <c:v>51417.0</c:v>
                </c:pt>
                <c:pt idx="2676">
                  <c:v>51407.0</c:v>
                </c:pt>
                <c:pt idx="2677">
                  <c:v>51424.0</c:v>
                </c:pt>
                <c:pt idx="2678">
                  <c:v>51436.0</c:v>
                </c:pt>
                <c:pt idx="2679">
                  <c:v>51446.0</c:v>
                </c:pt>
                <c:pt idx="2680">
                  <c:v>51439.0</c:v>
                </c:pt>
                <c:pt idx="2681">
                  <c:v>51440.0</c:v>
                </c:pt>
                <c:pt idx="2682">
                  <c:v>51433.0</c:v>
                </c:pt>
                <c:pt idx="2683">
                  <c:v>51425.0</c:v>
                </c:pt>
                <c:pt idx="2684">
                  <c:v>51425.0</c:v>
                </c:pt>
                <c:pt idx="2685">
                  <c:v>51425.0</c:v>
                </c:pt>
                <c:pt idx="2686">
                  <c:v>51418.0</c:v>
                </c:pt>
                <c:pt idx="2687">
                  <c:v>51421.0</c:v>
                </c:pt>
                <c:pt idx="2688">
                  <c:v>51408.0</c:v>
                </c:pt>
                <c:pt idx="2689">
                  <c:v>51423.0</c:v>
                </c:pt>
                <c:pt idx="2690">
                  <c:v>51416.0</c:v>
                </c:pt>
                <c:pt idx="2691">
                  <c:v>51449.0</c:v>
                </c:pt>
                <c:pt idx="2692">
                  <c:v>51442.0</c:v>
                </c:pt>
                <c:pt idx="2693">
                  <c:v>51440.0</c:v>
                </c:pt>
                <c:pt idx="2694">
                  <c:v>51418.0</c:v>
                </c:pt>
                <c:pt idx="2695">
                  <c:v>51423.0</c:v>
                </c:pt>
                <c:pt idx="2696">
                  <c:v>51434.0</c:v>
                </c:pt>
                <c:pt idx="2697">
                  <c:v>51429.0</c:v>
                </c:pt>
                <c:pt idx="2698">
                  <c:v>51410.0</c:v>
                </c:pt>
                <c:pt idx="2699">
                  <c:v>51399.0</c:v>
                </c:pt>
                <c:pt idx="2700">
                  <c:v>51410.0</c:v>
                </c:pt>
                <c:pt idx="2701">
                  <c:v>51426.0</c:v>
                </c:pt>
                <c:pt idx="2702">
                  <c:v>51424.0</c:v>
                </c:pt>
                <c:pt idx="2703">
                  <c:v>51432.0</c:v>
                </c:pt>
                <c:pt idx="2704">
                  <c:v>51427.0</c:v>
                </c:pt>
                <c:pt idx="2705">
                  <c:v>51430.0</c:v>
                </c:pt>
                <c:pt idx="2706">
                  <c:v>51406.0</c:v>
                </c:pt>
                <c:pt idx="2707">
                  <c:v>51409.0</c:v>
                </c:pt>
                <c:pt idx="2708">
                  <c:v>51421.0</c:v>
                </c:pt>
                <c:pt idx="2709">
                  <c:v>51436.0</c:v>
                </c:pt>
                <c:pt idx="2710">
                  <c:v>51432.0</c:v>
                </c:pt>
                <c:pt idx="2711">
                  <c:v>51418.0</c:v>
                </c:pt>
                <c:pt idx="2712">
                  <c:v>51429.0</c:v>
                </c:pt>
                <c:pt idx="2713">
                  <c:v>51443.0</c:v>
                </c:pt>
                <c:pt idx="2714">
                  <c:v>51450.0</c:v>
                </c:pt>
                <c:pt idx="2715">
                  <c:v>51447.0</c:v>
                </c:pt>
                <c:pt idx="2716">
                  <c:v>51427.0</c:v>
                </c:pt>
                <c:pt idx="2717">
                  <c:v>51427.0</c:v>
                </c:pt>
                <c:pt idx="2718">
                  <c:v>51426.0</c:v>
                </c:pt>
                <c:pt idx="2719">
                  <c:v>51429.0</c:v>
                </c:pt>
                <c:pt idx="2720">
                  <c:v>51433.0</c:v>
                </c:pt>
                <c:pt idx="2721">
                  <c:v>51426.0</c:v>
                </c:pt>
                <c:pt idx="2722">
                  <c:v>51446.0</c:v>
                </c:pt>
                <c:pt idx="2723">
                  <c:v>51464.0</c:v>
                </c:pt>
                <c:pt idx="2724">
                  <c:v>51482.0</c:v>
                </c:pt>
                <c:pt idx="2725">
                  <c:v>51477.0</c:v>
                </c:pt>
                <c:pt idx="2726">
                  <c:v>51463.0</c:v>
                </c:pt>
                <c:pt idx="2727">
                  <c:v>51435.0</c:v>
                </c:pt>
                <c:pt idx="2728">
                  <c:v>51436.0</c:v>
                </c:pt>
                <c:pt idx="2729">
                  <c:v>51436.0</c:v>
                </c:pt>
                <c:pt idx="2730">
                  <c:v>51460.0</c:v>
                </c:pt>
                <c:pt idx="2731">
                  <c:v>51471.0</c:v>
                </c:pt>
                <c:pt idx="2732">
                  <c:v>51479.0</c:v>
                </c:pt>
                <c:pt idx="2733">
                  <c:v>51491.0</c:v>
                </c:pt>
                <c:pt idx="2734">
                  <c:v>51494.0</c:v>
                </c:pt>
                <c:pt idx="2735">
                  <c:v>51495.0</c:v>
                </c:pt>
                <c:pt idx="2736">
                  <c:v>51470.0</c:v>
                </c:pt>
                <c:pt idx="2737">
                  <c:v>51481.0</c:v>
                </c:pt>
                <c:pt idx="2738">
                  <c:v>51488.0</c:v>
                </c:pt>
                <c:pt idx="2739">
                  <c:v>51510.0</c:v>
                </c:pt>
                <c:pt idx="2740">
                  <c:v>51495.0</c:v>
                </c:pt>
                <c:pt idx="2741">
                  <c:v>51487.0</c:v>
                </c:pt>
                <c:pt idx="2742">
                  <c:v>51497.0</c:v>
                </c:pt>
                <c:pt idx="2743">
                  <c:v>51469.0</c:v>
                </c:pt>
                <c:pt idx="2744">
                  <c:v>51455.0</c:v>
                </c:pt>
                <c:pt idx="2745">
                  <c:v>51421.0</c:v>
                </c:pt>
                <c:pt idx="2746">
                  <c:v>51448.0</c:v>
                </c:pt>
                <c:pt idx="2747">
                  <c:v>51454.0</c:v>
                </c:pt>
                <c:pt idx="2748">
                  <c:v>51470.0</c:v>
                </c:pt>
                <c:pt idx="2749">
                  <c:v>51474.0</c:v>
                </c:pt>
                <c:pt idx="2750">
                  <c:v>51479.0</c:v>
                </c:pt>
                <c:pt idx="2751">
                  <c:v>51479.0</c:v>
                </c:pt>
                <c:pt idx="2752">
                  <c:v>51463.0</c:v>
                </c:pt>
                <c:pt idx="2753">
                  <c:v>51470.0</c:v>
                </c:pt>
                <c:pt idx="2754">
                  <c:v>51475.0</c:v>
                </c:pt>
                <c:pt idx="2755">
                  <c:v>51481.0</c:v>
                </c:pt>
                <c:pt idx="2756">
                  <c:v>51460.0</c:v>
                </c:pt>
                <c:pt idx="2757">
                  <c:v>51454.0</c:v>
                </c:pt>
                <c:pt idx="2758">
                  <c:v>51457.0</c:v>
                </c:pt>
                <c:pt idx="2759">
                  <c:v>51487.0</c:v>
                </c:pt>
                <c:pt idx="2760">
                  <c:v>51503.0</c:v>
                </c:pt>
                <c:pt idx="2761">
                  <c:v>51497.0</c:v>
                </c:pt>
                <c:pt idx="2762">
                  <c:v>51479.0</c:v>
                </c:pt>
                <c:pt idx="2763">
                  <c:v>51485.0</c:v>
                </c:pt>
                <c:pt idx="2764">
                  <c:v>51505.0</c:v>
                </c:pt>
                <c:pt idx="2765">
                  <c:v>51521.0</c:v>
                </c:pt>
                <c:pt idx="2766">
                  <c:v>51506.0</c:v>
                </c:pt>
                <c:pt idx="2767">
                  <c:v>51482.0</c:v>
                </c:pt>
                <c:pt idx="2768">
                  <c:v>51479.0</c:v>
                </c:pt>
                <c:pt idx="2769">
                  <c:v>51489.0</c:v>
                </c:pt>
                <c:pt idx="2770">
                  <c:v>51507.0</c:v>
                </c:pt>
                <c:pt idx="2771">
                  <c:v>51501.0</c:v>
                </c:pt>
                <c:pt idx="2772">
                  <c:v>51491.0</c:v>
                </c:pt>
                <c:pt idx="2773">
                  <c:v>51487.0</c:v>
                </c:pt>
                <c:pt idx="2774">
                  <c:v>51499.0</c:v>
                </c:pt>
                <c:pt idx="2775">
                  <c:v>51516.0</c:v>
                </c:pt>
                <c:pt idx="2776">
                  <c:v>51523.0</c:v>
                </c:pt>
                <c:pt idx="2777">
                  <c:v>51530.0</c:v>
                </c:pt>
                <c:pt idx="2778">
                  <c:v>51521.0</c:v>
                </c:pt>
                <c:pt idx="2779">
                  <c:v>51542.0</c:v>
                </c:pt>
                <c:pt idx="2780">
                  <c:v>51542.0</c:v>
                </c:pt>
                <c:pt idx="2781">
                  <c:v>51563.0</c:v>
                </c:pt>
                <c:pt idx="2782">
                  <c:v>51564.0</c:v>
                </c:pt>
                <c:pt idx="2783">
                  <c:v>51582.0</c:v>
                </c:pt>
                <c:pt idx="2784">
                  <c:v>51566.0</c:v>
                </c:pt>
                <c:pt idx="2785">
                  <c:v>51544.0</c:v>
                </c:pt>
                <c:pt idx="2786">
                  <c:v>51527.0</c:v>
                </c:pt>
                <c:pt idx="2787">
                  <c:v>51520.0</c:v>
                </c:pt>
                <c:pt idx="2788">
                  <c:v>51531.0</c:v>
                </c:pt>
                <c:pt idx="2789">
                  <c:v>51528.0</c:v>
                </c:pt>
                <c:pt idx="2790">
                  <c:v>51527.0</c:v>
                </c:pt>
                <c:pt idx="2791">
                  <c:v>51521.0</c:v>
                </c:pt>
                <c:pt idx="2792">
                  <c:v>51522.0</c:v>
                </c:pt>
                <c:pt idx="2793">
                  <c:v>51552.0</c:v>
                </c:pt>
                <c:pt idx="2794">
                  <c:v>51552.0</c:v>
                </c:pt>
                <c:pt idx="2795">
                  <c:v>51546.0</c:v>
                </c:pt>
                <c:pt idx="2796">
                  <c:v>51535.0</c:v>
                </c:pt>
                <c:pt idx="2797">
                  <c:v>51539.0</c:v>
                </c:pt>
                <c:pt idx="2798">
                  <c:v>51549.0</c:v>
                </c:pt>
                <c:pt idx="2799">
                  <c:v>51547.0</c:v>
                </c:pt>
                <c:pt idx="2800">
                  <c:v>51533.0</c:v>
                </c:pt>
                <c:pt idx="2801">
                  <c:v>51528.0</c:v>
                </c:pt>
                <c:pt idx="2802">
                  <c:v>51528.0</c:v>
                </c:pt>
                <c:pt idx="2803">
                  <c:v>51531.0</c:v>
                </c:pt>
                <c:pt idx="2804">
                  <c:v>51538.0</c:v>
                </c:pt>
                <c:pt idx="2805">
                  <c:v>51529.0</c:v>
                </c:pt>
                <c:pt idx="2806">
                  <c:v>51539.0</c:v>
                </c:pt>
                <c:pt idx="2807">
                  <c:v>51526.0</c:v>
                </c:pt>
                <c:pt idx="2808">
                  <c:v>51517.0</c:v>
                </c:pt>
                <c:pt idx="2809">
                  <c:v>51527.0</c:v>
                </c:pt>
                <c:pt idx="2810">
                  <c:v>51534.0</c:v>
                </c:pt>
                <c:pt idx="2811">
                  <c:v>51544.0</c:v>
                </c:pt>
                <c:pt idx="2812">
                  <c:v>51531.0</c:v>
                </c:pt>
                <c:pt idx="2813">
                  <c:v>51525.0</c:v>
                </c:pt>
                <c:pt idx="2814">
                  <c:v>51515.0</c:v>
                </c:pt>
                <c:pt idx="2815">
                  <c:v>51524.0</c:v>
                </c:pt>
                <c:pt idx="2816">
                  <c:v>51542.0</c:v>
                </c:pt>
                <c:pt idx="2817">
                  <c:v>51550.0</c:v>
                </c:pt>
                <c:pt idx="2818">
                  <c:v>51547.0</c:v>
                </c:pt>
                <c:pt idx="2819">
                  <c:v>51553.0</c:v>
                </c:pt>
                <c:pt idx="2820">
                  <c:v>51563.0</c:v>
                </c:pt>
                <c:pt idx="2821">
                  <c:v>51559.0</c:v>
                </c:pt>
                <c:pt idx="2822">
                  <c:v>51558.0</c:v>
                </c:pt>
                <c:pt idx="2823">
                  <c:v>51558.0</c:v>
                </c:pt>
                <c:pt idx="2824">
                  <c:v>51574.0</c:v>
                </c:pt>
                <c:pt idx="2825">
                  <c:v>51566.0</c:v>
                </c:pt>
                <c:pt idx="2826">
                  <c:v>51548.0</c:v>
                </c:pt>
                <c:pt idx="2827">
                  <c:v>51539.0</c:v>
                </c:pt>
                <c:pt idx="2828">
                  <c:v>51540.0</c:v>
                </c:pt>
                <c:pt idx="2829">
                  <c:v>51568.0</c:v>
                </c:pt>
                <c:pt idx="2830">
                  <c:v>51566.0</c:v>
                </c:pt>
                <c:pt idx="2831">
                  <c:v>51581.0</c:v>
                </c:pt>
                <c:pt idx="2832">
                  <c:v>51577.0</c:v>
                </c:pt>
                <c:pt idx="2833">
                  <c:v>51576.0</c:v>
                </c:pt>
                <c:pt idx="2834">
                  <c:v>51568.0</c:v>
                </c:pt>
                <c:pt idx="2835">
                  <c:v>51567.0</c:v>
                </c:pt>
                <c:pt idx="2836">
                  <c:v>51595.0</c:v>
                </c:pt>
                <c:pt idx="2837">
                  <c:v>51590.0</c:v>
                </c:pt>
                <c:pt idx="2838">
                  <c:v>51591.0</c:v>
                </c:pt>
                <c:pt idx="2839">
                  <c:v>51586.0</c:v>
                </c:pt>
                <c:pt idx="2840">
                  <c:v>51606.0</c:v>
                </c:pt>
                <c:pt idx="2841">
                  <c:v>51606.0</c:v>
                </c:pt>
                <c:pt idx="2842">
                  <c:v>51594.0</c:v>
                </c:pt>
                <c:pt idx="2843">
                  <c:v>51569.0</c:v>
                </c:pt>
                <c:pt idx="2844">
                  <c:v>51552.0</c:v>
                </c:pt>
                <c:pt idx="2845">
                  <c:v>51539.0</c:v>
                </c:pt>
                <c:pt idx="2846">
                  <c:v>51548.0</c:v>
                </c:pt>
                <c:pt idx="2847">
                  <c:v>51561.0</c:v>
                </c:pt>
                <c:pt idx="2848">
                  <c:v>51574.0</c:v>
                </c:pt>
                <c:pt idx="2849">
                  <c:v>51573.0</c:v>
                </c:pt>
                <c:pt idx="2850">
                  <c:v>51557.0</c:v>
                </c:pt>
                <c:pt idx="2851">
                  <c:v>51559.0</c:v>
                </c:pt>
                <c:pt idx="2852">
                  <c:v>51560.0</c:v>
                </c:pt>
                <c:pt idx="2853">
                  <c:v>51581.0</c:v>
                </c:pt>
                <c:pt idx="2854">
                  <c:v>51581.0</c:v>
                </c:pt>
                <c:pt idx="2855">
                  <c:v>51589.0</c:v>
                </c:pt>
                <c:pt idx="2856">
                  <c:v>51591.0</c:v>
                </c:pt>
                <c:pt idx="2857">
                  <c:v>51595.0</c:v>
                </c:pt>
                <c:pt idx="2858">
                  <c:v>51579.0</c:v>
                </c:pt>
                <c:pt idx="2859">
                  <c:v>51588.0</c:v>
                </c:pt>
                <c:pt idx="2860">
                  <c:v>51590.0</c:v>
                </c:pt>
                <c:pt idx="2861">
                  <c:v>51619.0</c:v>
                </c:pt>
                <c:pt idx="2862">
                  <c:v>51615.0</c:v>
                </c:pt>
                <c:pt idx="2863">
                  <c:v>51613.0</c:v>
                </c:pt>
                <c:pt idx="2864">
                  <c:v>51602.0</c:v>
                </c:pt>
                <c:pt idx="2865">
                  <c:v>51593.0</c:v>
                </c:pt>
                <c:pt idx="2866">
                  <c:v>51609.0</c:v>
                </c:pt>
                <c:pt idx="2867">
                  <c:v>51620.0</c:v>
                </c:pt>
                <c:pt idx="2868">
                  <c:v>51627.0</c:v>
                </c:pt>
                <c:pt idx="2869">
                  <c:v>51627.0</c:v>
                </c:pt>
                <c:pt idx="2870">
                  <c:v>51618.0</c:v>
                </c:pt>
                <c:pt idx="2871">
                  <c:v>51629.0</c:v>
                </c:pt>
                <c:pt idx="2872">
                  <c:v>51613.0</c:v>
                </c:pt>
                <c:pt idx="2873">
                  <c:v>51604.0</c:v>
                </c:pt>
                <c:pt idx="2874">
                  <c:v>51585.0</c:v>
                </c:pt>
                <c:pt idx="2875">
                  <c:v>51578.0</c:v>
                </c:pt>
                <c:pt idx="2876">
                  <c:v>51583.0</c:v>
                </c:pt>
                <c:pt idx="2877">
                  <c:v>51606.0</c:v>
                </c:pt>
                <c:pt idx="2878">
                  <c:v>51632.0</c:v>
                </c:pt>
                <c:pt idx="2879">
                  <c:v>51635.0</c:v>
                </c:pt>
                <c:pt idx="2880">
                  <c:v>51635.0</c:v>
                </c:pt>
                <c:pt idx="2881">
                  <c:v>51627.0</c:v>
                </c:pt>
                <c:pt idx="2882">
                  <c:v>51621.0</c:v>
                </c:pt>
                <c:pt idx="2883">
                  <c:v>51607.0</c:v>
                </c:pt>
                <c:pt idx="2884">
                  <c:v>51599.0</c:v>
                </c:pt>
                <c:pt idx="2885">
                  <c:v>51623.0</c:v>
                </c:pt>
                <c:pt idx="2886">
                  <c:v>51643.0</c:v>
                </c:pt>
                <c:pt idx="2887">
                  <c:v>51656.0</c:v>
                </c:pt>
                <c:pt idx="2888">
                  <c:v>51649.0</c:v>
                </c:pt>
                <c:pt idx="2889">
                  <c:v>51662.0</c:v>
                </c:pt>
                <c:pt idx="2890">
                  <c:v>51677.0</c:v>
                </c:pt>
                <c:pt idx="2891">
                  <c:v>51716.0</c:v>
                </c:pt>
                <c:pt idx="2892">
                  <c:v>51750.0</c:v>
                </c:pt>
                <c:pt idx="2893">
                  <c:v>51810.0</c:v>
                </c:pt>
                <c:pt idx="2894">
                  <c:v>51897.0</c:v>
                </c:pt>
                <c:pt idx="2895">
                  <c:v>51977.0</c:v>
                </c:pt>
                <c:pt idx="2896">
                  <c:v>52067.0</c:v>
                </c:pt>
                <c:pt idx="2897">
                  <c:v>52125.0</c:v>
                </c:pt>
                <c:pt idx="2898">
                  <c:v>52180.0</c:v>
                </c:pt>
                <c:pt idx="2899">
                  <c:v>52200.0</c:v>
                </c:pt>
                <c:pt idx="2900">
                  <c:v>52187.0</c:v>
                </c:pt>
                <c:pt idx="2901">
                  <c:v>52151.0</c:v>
                </c:pt>
                <c:pt idx="2902">
                  <c:v>52083.0</c:v>
                </c:pt>
                <c:pt idx="2903">
                  <c:v>52005.0</c:v>
                </c:pt>
                <c:pt idx="2904">
                  <c:v>51936.0</c:v>
                </c:pt>
                <c:pt idx="2905">
                  <c:v>51880.0</c:v>
                </c:pt>
                <c:pt idx="2906">
                  <c:v>51838.0</c:v>
                </c:pt>
                <c:pt idx="2907">
                  <c:v>51784.0</c:v>
                </c:pt>
                <c:pt idx="2908">
                  <c:v>51745.0</c:v>
                </c:pt>
                <c:pt idx="2909">
                  <c:v>51728.0</c:v>
                </c:pt>
                <c:pt idx="2910">
                  <c:v>51732.0</c:v>
                </c:pt>
                <c:pt idx="2911">
                  <c:v>51730.0</c:v>
                </c:pt>
                <c:pt idx="2912">
                  <c:v>51724.0</c:v>
                </c:pt>
                <c:pt idx="2913">
                  <c:v>51719.0</c:v>
                </c:pt>
                <c:pt idx="2914">
                  <c:v>51716.0</c:v>
                </c:pt>
                <c:pt idx="2915">
                  <c:v>51705.0</c:v>
                </c:pt>
                <c:pt idx="2916">
                  <c:v>51683.0</c:v>
                </c:pt>
                <c:pt idx="2917">
                  <c:v>51666.0</c:v>
                </c:pt>
                <c:pt idx="2918">
                  <c:v>51657.0</c:v>
                </c:pt>
                <c:pt idx="2919">
                  <c:v>51665.0</c:v>
                </c:pt>
                <c:pt idx="2920">
                  <c:v>51669.0</c:v>
                </c:pt>
                <c:pt idx="2921">
                  <c:v>51680.0</c:v>
                </c:pt>
                <c:pt idx="2922">
                  <c:v>51692.0</c:v>
                </c:pt>
                <c:pt idx="2923">
                  <c:v>51708.0</c:v>
                </c:pt>
                <c:pt idx="2924">
                  <c:v>51712.0</c:v>
                </c:pt>
                <c:pt idx="2925">
                  <c:v>51698.0</c:v>
                </c:pt>
                <c:pt idx="2926">
                  <c:v>51672.0</c:v>
                </c:pt>
                <c:pt idx="2927">
                  <c:v>51661.0</c:v>
                </c:pt>
                <c:pt idx="2928">
                  <c:v>51663.0</c:v>
                </c:pt>
                <c:pt idx="2929">
                  <c:v>51671.0</c:v>
                </c:pt>
                <c:pt idx="2930">
                  <c:v>51662.0</c:v>
                </c:pt>
                <c:pt idx="2931">
                  <c:v>51634.0</c:v>
                </c:pt>
                <c:pt idx="2932">
                  <c:v>51631.0</c:v>
                </c:pt>
                <c:pt idx="2933">
                  <c:v>51661.0</c:v>
                </c:pt>
                <c:pt idx="2934">
                  <c:v>51677.0</c:v>
                </c:pt>
                <c:pt idx="2935">
                  <c:v>51661.0</c:v>
                </c:pt>
                <c:pt idx="2936">
                  <c:v>51637.0</c:v>
                </c:pt>
                <c:pt idx="2937">
                  <c:v>51619.0</c:v>
                </c:pt>
                <c:pt idx="2938">
                  <c:v>51617.0</c:v>
                </c:pt>
                <c:pt idx="2939">
                  <c:v>51607.0</c:v>
                </c:pt>
                <c:pt idx="2940">
                  <c:v>51616.0</c:v>
                </c:pt>
                <c:pt idx="2941">
                  <c:v>51629.0</c:v>
                </c:pt>
                <c:pt idx="2942">
                  <c:v>51627.0</c:v>
                </c:pt>
                <c:pt idx="2943">
                  <c:v>51632.0</c:v>
                </c:pt>
                <c:pt idx="2944">
                  <c:v>51624.0</c:v>
                </c:pt>
                <c:pt idx="2945">
                  <c:v>51603.0</c:v>
                </c:pt>
                <c:pt idx="2946">
                  <c:v>51586.0</c:v>
                </c:pt>
                <c:pt idx="2947">
                  <c:v>51571.0</c:v>
                </c:pt>
                <c:pt idx="2948">
                  <c:v>51572.0</c:v>
                </c:pt>
                <c:pt idx="2949">
                  <c:v>51549.0</c:v>
                </c:pt>
                <c:pt idx="2950">
                  <c:v>51542.0</c:v>
                </c:pt>
                <c:pt idx="2951">
                  <c:v>51534.0</c:v>
                </c:pt>
                <c:pt idx="2952">
                  <c:v>51544.0</c:v>
                </c:pt>
                <c:pt idx="2953">
                  <c:v>51556.0</c:v>
                </c:pt>
                <c:pt idx="2954">
                  <c:v>51584.0</c:v>
                </c:pt>
                <c:pt idx="2955">
                  <c:v>51584.0</c:v>
                </c:pt>
                <c:pt idx="2956">
                  <c:v>51553.0</c:v>
                </c:pt>
                <c:pt idx="2957">
                  <c:v>51537.0</c:v>
                </c:pt>
                <c:pt idx="2958">
                  <c:v>51530.0</c:v>
                </c:pt>
                <c:pt idx="2959">
                  <c:v>51545.0</c:v>
                </c:pt>
                <c:pt idx="2960">
                  <c:v>51537.0</c:v>
                </c:pt>
                <c:pt idx="2961">
                  <c:v>51532.0</c:v>
                </c:pt>
                <c:pt idx="2962">
                  <c:v>51539.0</c:v>
                </c:pt>
                <c:pt idx="2963">
                  <c:v>51540.0</c:v>
                </c:pt>
                <c:pt idx="2964">
                  <c:v>51522.0</c:v>
                </c:pt>
                <c:pt idx="2965">
                  <c:v>51497.0</c:v>
                </c:pt>
                <c:pt idx="2966">
                  <c:v>51492.0</c:v>
                </c:pt>
                <c:pt idx="2967">
                  <c:v>51503.0</c:v>
                </c:pt>
                <c:pt idx="2968">
                  <c:v>51506.0</c:v>
                </c:pt>
                <c:pt idx="2969">
                  <c:v>51488.0</c:v>
                </c:pt>
                <c:pt idx="2970">
                  <c:v>51484.0</c:v>
                </c:pt>
                <c:pt idx="2971">
                  <c:v>51481.0</c:v>
                </c:pt>
                <c:pt idx="2972">
                  <c:v>51494.0</c:v>
                </c:pt>
                <c:pt idx="2973">
                  <c:v>51491.0</c:v>
                </c:pt>
                <c:pt idx="2974">
                  <c:v>51488.0</c:v>
                </c:pt>
                <c:pt idx="2975">
                  <c:v>51468.0</c:v>
                </c:pt>
                <c:pt idx="2976">
                  <c:v>51470.0</c:v>
                </c:pt>
                <c:pt idx="2977">
                  <c:v>51468.0</c:v>
                </c:pt>
                <c:pt idx="2978">
                  <c:v>51463.0</c:v>
                </c:pt>
                <c:pt idx="2979">
                  <c:v>51462.0</c:v>
                </c:pt>
                <c:pt idx="2980">
                  <c:v>51461.0</c:v>
                </c:pt>
                <c:pt idx="2981">
                  <c:v>51462.0</c:v>
                </c:pt>
                <c:pt idx="2982">
                  <c:v>51451.0</c:v>
                </c:pt>
                <c:pt idx="2983">
                  <c:v>51443.0</c:v>
                </c:pt>
                <c:pt idx="2984">
                  <c:v>51444.0</c:v>
                </c:pt>
                <c:pt idx="2985">
                  <c:v>51429.0</c:v>
                </c:pt>
                <c:pt idx="2986">
                  <c:v>51428.0</c:v>
                </c:pt>
                <c:pt idx="2987">
                  <c:v>51419.0</c:v>
                </c:pt>
                <c:pt idx="2988">
                  <c:v>51416.0</c:v>
                </c:pt>
                <c:pt idx="2989">
                  <c:v>51422.0</c:v>
                </c:pt>
                <c:pt idx="2990">
                  <c:v>51430.0</c:v>
                </c:pt>
                <c:pt idx="2991">
                  <c:v>51444.0</c:v>
                </c:pt>
                <c:pt idx="2992">
                  <c:v>51421.0</c:v>
                </c:pt>
                <c:pt idx="2993">
                  <c:v>51414.0</c:v>
                </c:pt>
                <c:pt idx="2994">
                  <c:v>51413.0</c:v>
                </c:pt>
                <c:pt idx="2995">
                  <c:v>51429.0</c:v>
                </c:pt>
                <c:pt idx="2996">
                  <c:v>51419.0</c:v>
                </c:pt>
                <c:pt idx="2997">
                  <c:v>51394.0</c:v>
                </c:pt>
                <c:pt idx="2998">
                  <c:v>51373.0</c:v>
                </c:pt>
                <c:pt idx="2999">
                  <c:v>51390.0</c:v>
                </c:pt>
                <c:pt idx="3000">
                  <c:v>51395.0</c:v>
                </c:pt>
                <c:pt idx="3001">
                  <c:v>51400.0</c:v>
                </c:pt>
                <c:pt idx="3002">
                  <c:v>51374.0</c:v>
                </c:pt>
                <c:pt idx="3003">
                  <c:v>51374.0</c:v>
                </c:pt>
                <c:pt idx="3004">
                  <c:v>51390.0</c:v>
                </c:pt>
                <c:pt idx="3005">
                  <c:v>51387.0</c:v>
                </c:pt>
                <c:pt idx="3006">
                  <c:v>51388.0</c:v>
                </c:pt>
                <c:pt idx="3007">
                  <c:v>51354.0</c:v>
                </c:pt>
                <c:pt idx="3008">
                  <c:v>51348.0</c:v>
                </c:pt>
                <c:pt idx="3009">
                  <c:v>51339.0</c:v>
                </c:pt>
                <c:pt idx="3010">
                  <c:v>51361.0</c:v>
                </c:pt>
                <c:pt idx="3011">
                  <c:v>51362.0</c:v>
                </c:pt>
                <c:pt idx="3012">
                  <c:v>51377.0</c:v>
                </c:pt>
                <c:pt idx="3013">
                  <c:v>51366.0</c:v>
                </c:pt>
                <c:pt idx="3014">
                  <c:v>51367.0</c:v>
                </c:pt>
                <c:pt idx="3015">
                  <c:v>51343.0</c:v>
                </c:pt>
                <c:pt idx="3016">
                  <c:v>51321.0</c:v>
                </c:pt>
                <c:pt idx="3017">
                  <c:v>51315.0</c:v>
                </c:pt>
                <c:pt idx="3018">
                  <c:v>51316.0</c:v>
                </c:pt>
                <c:pt idx="3019">
                  <c:v>51329.0</c:v>
                </c:pt>
                <c:pt idx="3020">
                  <c:v>51337.0</c:v>
                </c:pt>
                <c:pt idx="3021">
                  <c:v>51331.0</c:v>
                </c:pt>
                <c:pt idx="3022">
                  <c:v>51335.0</c:v>
                </c:pt>
                <c:pt idx="3023">
                  <c:v>51317.0</c:v>
                </c:pt>
                <c:pt idx="3024">
                  <c:v>51321.0</c:v>
                </c:pt>
                <c:pt idx="3025">
                  <c:v>51293.0</c:v>
                </c:pt>
                <c:pt idx="3026">
                  <c:v>51275.0</c:v>
                </c:pt>
                <c:pt idx="3027">
                  <c:v>51260.0</c:v>
                </c:pt>
                <c:pt idx="3028">
                  <c:v>51252.0</c:v>
                </c:pt>
                <c:pt idx="3029">
                  <c:v>51247.0</c:v>
                </c:pt>
                <c:pt idx="3030">
                  <c:v>51239.0</c:v>
                </c:pt>
                <c:pt idx="3031">
                  <c:v>51243.0</c:v>
                </c:pt>
                <c:pt idx="3032">
                  <c:v>51238.0</c:v>
                </c:pt>
                <c:pt idx="3033">
                  <c:v>51238.0</c:v>
                </c:pt>
                <c:pt idx="3034">
                  <c:v>51235.0</c:v>
                </c:pt>
                <c:pt idx="3035">
                  <c:v>51241.0</c:v>
                </c:pt>
                <c:pt idx="3036">
                  <c:v>51245.0</c:v>
                </c:pt>
                <c:pt idx="3037">
                  <c:v>51239.0</c:v>
                </c:pt>
                <c:pt idx="3038">
                  <c:v>51240.0</c:v>
                </c:pt>
                <c:pt idx="3039">
                  <c:v>51227.0</c:v>
                </c:pt>
                <c:pt idx="3040">
                  <c:v>51230.0</c:v>
                </c:pt>
                <c:pt idx="3041">
                  <c:v>51229.0</c:v>
                </c:pt>
                <c:pt idx="3042">
                  <c:v>51223.0</c:v>
                </c:pt>
                <c:pt idx="3043">
                  <c:v>51209.0</c:v>
                </c:pt>
                <c:pt idx="3044">
                  <c:v>51206.0</c:v>
                </c:pt>
                <c:pt idx="3045">
                  <c:v>51212.0</c:v>
                </c:pt>
                <c:pt idx="3046">
                  <c:v>51213.0</c:v>
                </c:pt>
                <c:pt idx="3047">
                  <c:v>51227.0</c:v>
                </c:pt>
                <c:pt idx="3048">
                  <c:v>51217.0</c:v>
                </c:pt>
                <c:pt idx="3049">
                  <c:v>51211.0</c:v>
                </c:pt>
                <c:pt idx="3050">
                  <c:v>51174.0</c:v>
                </c:pt>
                <c:pt idx="3051">
                  <c:v>51176.0</c:v>
                </c:pt>
                <c:pt idx="3052">
                  <c:v>51162.0</c:v>
                </c:pt>
                <c:pt idx="3053">
                  <c:v>51156.0</c:v>
                </c:pt>
                <c:pt idx="3054">
                  <c:v>51156.0</c:v>
                </c:pt>
                <c:pt idx="3055">
                  <c:v>51163.0</c:v>
                </c:pt>
                <c:pt idx="3056">
                  <c:v>51178.0</c:v>
                </c:pt>
                <c:pt idx="3057">
                  <c:v>51166.0</c:v>
                </c:pt>
                <c:pt idx="3058">
                  <c:v>51166.0</c:v>
                </c:pt>
                <c:pt idx="3059">
                  <c:v>51141.0</c:v>
                </c:pt>
                <c:pt idx="3060">
                  <c:v>51123.0</c:v>
                </c:pt>
                <c:pt idx="3061">
                  <c:v>51106.0</c:v>
                </c:pt>
                <c:pt idx="3062">
                  <c:v>51113.0</c:v>
                </c:pt>
                <c:pt idx="3063">
                  <c:v>51120.0</c:v>
                </c:pt>
                <c:pt idx="3064">
                  <c:v>51123.0</c:v>
                </c:pt>
                <c:pt idx="3065">
                  <c:v>51104.0</c:v>
                </c:pt>
                <c:pt idx="3066">
                  <c:v>51100.0</c:v>
                </c:pt>
                <c:pt idx="3067">
                  <c:v>51088.0</c:v>
                </c:pt>
                <c:pt idx="3068">
                  <c:v>51097.0</c:v>
                </c:pt>
                <c:pt idx="3069">
                  <c:v>51101.0</c:v>
                </c:pt>
                <c:pt idx="3070">
                  <c:v>51105.0</c:v>
                </c:pt>
                <c:pt idx="3071">
                  <c:v>51094.0</c:v>
                </c:pt>
                <c:pt idx="3072">
                  <c:v>51086.0</c:v>
                </c:pt>
                <c:pt idx="3073">
                  <c:v>51078.0</c:v>
                </c:pt>
                <c:pt idx="3074">
                  <c:v>51072.0</c:v>
                </c:pt>
                <c:pt idx="3075">
                  <c:v>51063.0</c:v>
                </c:pt>
                <c:pt idx="3076">
                  <c:v>51066.0</c:v>
                </c:pt>
                <c:pt idx="3077">
                  <c:v>51058.0</c:v>
                </c:pt>
                <c:pt idx="3078">
                  <c:v>51067.0</c:v>
                </c:pt>
                <c:pt idx="3079">
                  <c:v>51041.0</c:v>
                </c:pt>
                <c:pt idx="3080">
                  <c:v>51038.0</c:v>
                </c:pt>
                <c:pt idx="3081">
                  <c:v>51021.0</c:v>
                </c:pt>
                <c:pt idx="3082">
                  <c:v>51021.0</c:v>
                </c:pt>
                <c:pt idx="3083">
                  <c:v>51016.0</c:v>
                </c:pt>
                <c:pt idx="3084">
                  <c:v>51000.0</c:v>
                </c:pt>
                <c:pt idx="3085">
                  <c:v>50999.0</c:v>
                </c:pt>
                <c:pt idx="3086">
                  <c:v>51009.0</c:v>
                </c:pt>
                <c:pt idx="3087">
                  <c:v>51035.0</c:v>
                </c:pt>
                <c:pt idx="3088">
                  <c:v>51033.0</c:v>
                </c:pt>
                <c:pt idx="3089">
                  <c:v>51024.0</c:v>
                </c:pt>
                <c:pt idx="3090">
                  <c:v>50994.0</c:v>
                </c:pt>
                <c:pt idx="3091">
                  <c:v>50995.0</c:v>
                </c:pt>
                <c:pt idx="3092">
                  <c:v>50982.0</c:v>
                </c:pt>
                <c:pt idx="3093">
                  <c:v>50969.0</c:v>
                </c:pt>
                <c:pt idx="3094">
                  <c:v>50967.0</c:v>
                </c:pt>
                <c:pt idx="3095">
                  <c:v>50959.0</c:v>
                </c:pt>
                <c:pt idx="3096">
                  <c:v>50963.0</c:v>
                </c:pt>
                <c:pt idx="3097">
                  <c:v>50960.0</c:v>
                </c:pt>
                <c:pt idx="3098">
                  <c:v>50972.0</c:v>
                </c:pt>
                <c:pt idx="3099">
                  <c:v>50981.0</c:v>
                </c:pt>
                <c:pt idx="3100">
                  <c:v>50980.0</c:v>
                </c:pt>
                <c:pt idx="3101">
                  <c:v>50978.0</c:v>
                </c:pt>
                <c:pt idx="3102">
                  <c:v>50972.0</c:v>
                </c:pt>
                <c:pt idx="3103">
                  <c:v>50972.0</c:v>
                </c:pt>
                <c:pt idx="3104">
                  <c:v>50959.0</c:v>
                </c:pt>
                <c:pt idx="3105">
                  <c:v>50958.0</c:v>
                </c:pt>
                <c:pt idx="3106">
                  <c:v>50945.0</c:v>
                </c:pt>
                <c:pt idx="3107">
                  <c:v>50927.0</c:v>
                </c:pt>
                <c:pt idx="3108">
                  <c:v>50915.0</c:v>
                </c:pt>
                <c:pt idx="3109">
                  <c:v>50915.0</c:v>
                </c:pt>
                <c:pt idx="3110">
                  <c:v>50920.0</c:v>
                </c:pt>
                <c:pt idx="3111">
                  <c:v>50911.0</c:v>
                </c:pt>
                <c:pt idx="3112">
                  <c:v>50896.0</c:v>
                </c:pt>
                <c:pt idx="3113">
                  <c:v>50890.0</c:v>
                </c:pt>
                <c:pt idx="3114">
                  <c:v>50877.0</c:v>
                </c:pt>
                <c:pt idx="3115">
                  <c:v>50890.0</c:v>
                </c:pt>
                <c:pt idx="3116">
                  <c:v>50899.0</c:v>
                </c:pt>
                <c:pt idx="3117">
                  <c:v>50913.0</c:v>
                </c:pt>
                <c:pt idx="3118">
                  <c:v>50877.0</c:v>
                </c:pt>
                <c:pt idx="3119">
                  <c:v>50862.0</c:v>
                </c:pt>
                <c:pt idx="3120">
                  <c:v>50845.0</c:v>
                </c:pt>
                <c:pt idx="3121">
                  <c:v>50850.0</c:v>
                </c:pt>
                <c:pt idx="3122">
                  <c:v>50837.0</c:v>
                </c:pt>
                <c:pt idx="3123">
                  <c:v>50820.0</c:v>
                </c:pt>
                <c:pt idx="3124">
                  <c:v>50826.0</c:v>
                </c:pt>
                <c:pt idx="3125">
                  <c:v>50818.0</c:v>
                </c:pt>
                <c:pt idx="3126">
                  <c:v>50802.0</c:v>
                </c:pt>
                <c:pt idx="3127">
                  <c:v>50787.0</c:v>
                </c:pt>
                <c:pt idx="3128">
                  <c:v>50793.0</c:v>
                </c:pt>
                <c:pt idx="3129">
                  <c:v>50801.0</c:v>
                </c:pt>
                <c:pt idx="3130">
                  <c:v>50808.0</c:v>
                </c:pt>
                <c:pt idx="3131">
                  <c:v>50805.0</c:v>
                </c:pt>
                <c:pt idx="3132">
                  <c:v>50815.0</c:v>
                </c:pt>
                <c:pt idx="3133">
                  <c:v>50805.0</c:v>
                </c:pt>
                <c:pt idx="3134">
                  <c:v>50798.0</c:v>
                </c:pt>
                <c:pt idx="3135">
                  <c:v>50784.0</c:v>
                </c:pt>
                <c:pt idx="3136">
                  <c:v>50783.0</c:v>
                </c:pt>
                <c:pt idx="3137">
                  <c:v>50767.0</c:v>
                </c:pt>
                <c:pt idx="3138">
                  <c:v>50753.0</c:v>
                </c:pt>
                <c:pt idx="3139">
                  <c:v>50747.0</c:v>
                </c:pt>
                <c:pt idx="3140">
                  <c:v>50734.0</c:v>
                </c:pt>
                <c:pt idx="3141">
                  <c:v>50750.0</c:v>
                </c:pt>
                <c:pt idx="3142">
                  <c:v>50744.0</c:v>
                </c:pt>
                <c:pt idx="3143">
                  <c:v>50761.0</c:v>
                </c:pt>
                <c:pt idx="3144">
                  <c:v>50755.0</c:v>
                </c:pt>
                <c:pt idx="3145">
                  <c:v>50743.0</c:v>
                </c:pt>
                <c:pt idx="3146">
                  <c:v>50739.0</c:v>
                </c:pt>
                <c:pt idx="3147">
                  <c:v>50729.0</c:v>
                </c:pt>
                <c:pt idx="3148">
                  <c:v>50720.0</c:v>
                </c:pt>
                <c:pt idx="3149">
                  <c:v>50723.0</c:v>
                </c:pt>
                <c:pt idx="3150">
                  <c:v>50713.0</c:v>
                </c:pt>
                <c:pt idx="3151">
                  <c:v>50718.0</c:v>
                </c:pt>
                <c:pt idx="3152">
                  <c:v>50706.0</c:v>
                </c:pt>
                <c:pt idx="3153">
                  <c:v>50704.0</c:v>
                </c:pt>
                <c:pt idx="3154">
                  <c:v>50682.0</c:v>
                </c:pt>
                <c:pt idx="3155">
                  <c:v>50656.0</c:v>
                </c:pt>
                <c:pt idx="3156">
                  <c:v>50634.0</c:v>
                </c:pt>
                <c:pt idx="3157">
                  <c:v>50626.0</c:v>
                </c:pt>
                <c:pt idx="3158">
                  <c:v>50634.0</c:v>
                </c:pt>
                <c:pt idx="3159">
                  <c:v>50639.0</c:v>
                </c:pt>
                <c:pt idx="3160">
                  <c:v>50670.0</c:v>
                </c:pt>
                <c:pt idx="3161">
                  <c:v>50672.0</c:v>
                </c:pt>
                <c:pt idx="3162">
                  <c:v>50654.0</c:v>
                </c:pt>
                <c:pt idx="3163">
                  <c:v>50635.0</c:v>
                </c:pt>
                <c:pt idx="3164">
                  <c:v>50630.0</c:v>
                </c:pt>
                <c:pt idx="3165">
                  <c:v>50648.0</c:v>
                </c:pt>
                <c:pt idx="3166">
                  <c:v>50641.0</c:v>
                </c:pt>
                <c:pt idx="3167">
                  <c:v>50645.0</c:v>
                </c:pt>
                <c:pt idx="3168">
                  <c:v>50621.0</c:v>
                </c:pt>
                <c:pt idx="3169">
                  <c:v>50607.0</c:v>
                </c:pt>
                <c:pt idx="3170">
                  <c:v>50576.0</c:v>
                </c:pt>
                <c:pt idx="3171">
                  <c:v>50586.0</c:v>
                </c:pt>
                <c:pt idx="3172">
                  <c:v>50588.0</c:v>
                </c:pt>
                <c:pt idx="3173">
                  <c:v>50589.0</c:v>
                </c:pt>
                <c:pt idx="3174">
                  <c:v>50570.0</c:v>
                </c:pt>
                <c:pt idx="3175">
                  <c:v>50561.0</c:v>
                </c:pt>
                <c:pt idx="3176">
                  <c:v>50576.0</c:v>
                </c:pt>
                <c:pt idx="3177">
                  <c:v>50608.0</c:v>
                </c:pt>
                <c:pt idx="3178">
                  <c:v>50612.0</c:v>
                </c:pt>
                <c:pt idx="3179">
                  <c:v>50604.0</c:v>
                </c:pt>
                <c:pt idx="3180">
                  <c:v>50592.0</c:v>
                </c:pt>
                <c:pt idx="3181">
                  <c:v>50577.0</c:v>
                </c:pt>
                <c:pt idx="3182">
                  <c:v>50574.0</c:v>
                </c:pt>
                <c:pt idx="3183">
                  <c:v>50551.0</c:v>
                </c:pt>
                <c:pt idx="3184">
                  <c:v>50554.0</c:v>
                </c:pt>
                <c:pt idx="3185">
                  <c:v>50543.0</c:v>
                </c:pt>
                <c:pt idx="3186">
                  <c:v>50563.0</c:v>
                </c:pt>
                <c:pt idx="3187">
                  <c:v>50555.0</c:v>
                </c:pt>
                <c:pt idx="3188">
                  <c:v>50556.0</c:v>
                </c:pt>
                <c:pt idx="3189">
                  <c:v>50528.0</c:v>
                </c:pt>
                <c:pt idx="3190">
                  <c:v>50529.0</c:v>
                </c:pt>
                <c:pt idx="3191">
                  <c:v>50519.0</c:v>
                </c:pt>
                <c:pt idx="3192">
                  <c:v>50508.0</c:v>
                </c:pt>
                <c:pt idx="3193">
                  <c:v>50495.0</c:v>
                </c:pt>
                <c:pt idx="3194">
                  <c:v>50482.0</c:v>
                </c:pt>
                <c:pt idx="3195">
                  <c:v>50475.0</c:v>
                </c:pt>
                <c:pt idx="3196">
                  <c:v>50470.0</c:v>
                </c:pt>
                <c:pt idx="3197">
                  <c:v>50466.0</c:v>
                </c:pt>
                <c:pt idx="3198">
                  <c:v>50472.0</c:v>
                </c:pt>
                <c:pt idx="3199">
                  <c:v>50465.0</c:v>
                </c:pt>
                <c:pt idx="3200">
                  <c:v>50471.0</c:v>
                </c:pt>
                <c:pt idx="3201">
                  <c:v>50446.0</c:v>
                </c:pt>
                <c:pt idx="3202">
                  <c:v>50445.0</c:v>
                </c:pt>
                <c:pt idx="3203">
                  <c:v>50440.0</c:v>
                </c:pt>
                <c:pt idx="3204">
                  <c:v>50457.0</c:v>
                </c:pt>
                <c:pt idx="3205">
                  <c:v>50458.0</c:v>
                </c:pt>
                <c:pt idx="3206">
                  <c:v>50440.0</c:v>
                </c:pt>
                <c:pt idx="3207">
                  <c:v>50443.0</c:v>
                </c:pt>
                <c:pt idx="3208">
                  <c:v>50439.0</c:v>
                </c:pt>
                <c:pt idx="3209">
                  <c:v>50454.0</c:v>
                </c:pt>
                <c:pt idx="3210">
                  <c:v>50446.0</c:v>
                </c:pt>
                <c:pt idx="3211">
                  <c:v>50457.0</c:v>
                </c:pt>
                <c:pt idx="3212">
                  <c:v>50444.0</c:v>
                </c:pt>
                <c:pt idx="3213">
                  <c:v>50444.0</c:v>
                </c:pt>
                <c:pt idx="3214">
                  <c:v>50429.0</c:v>
                </c:pt>
                <c:pt idx="3215">
                  <c:v>50429.0</c:v>
                </c:pt>
                <c:pt idx="3216">
                  <c:v>50416.0</c:v>
                </c:pt>
                <c:pt idx="3217">
                  <c:v>50425.0</c:v>
                </c:pt>
                <c:pt idx="3218">
                  <c:v>50438.0</c:v>
                </c:pt>
                <c:pt idx="3219">
                  <c:v>50446.0</c:v>
                </c:pt>
                <c:pt idx="3220">
                  <c:v>50442.0</c:v>
                </c:pt>
                <c:pt idx="3221">
                  <c:v>50422.0</c:v>
                </c:pt>
                <c:pt idx="3222">
                  <c:v>50418.0</c:v>
                </c:pt>
                <c:pt idx="3223">
                  <c:v>50406.0</c:v>
                </c:pt>
                <c:pt idx="3224">
                  <c:v>50396.0</c:v>
                </c:pt>
                <c:pt idx="3225">
                  <c:v>50386.0</c:v>
                </c:pt>
                <c:pt idx="3226">
                  <c:v>50374.0</c:v>
                </c:pt>
                <c:pt idx="3227">
                  <c:v>50354.0</c:v>
                </c:pt>
                <c:pt idx="3228">
                  <c:v>50350.0</c:v>
                </c:pt>
                <c:pt idx="3229">
                  <c:v>50360.0</c:v>
                </c:pt>
                <c:pt idx="3230">
                  <c:v>50363.0</c:v>
                </c:pt>
                <c:pt idx="3231">
                  <c:v>50370.0</c:v>
                </c:pt>
                <c:pt idx="3232">
                  <c:v>50364.0</c:v>
                </c:pt>
                <c:pt idx="3233">
                  <c:v>50366.0</c:v>
                </c:pt>
                <c:pt idx="3234">
                  <c:v>50363.0</c:v>
                </c:pt>
                <c:pt idx="3235">
                  <c:v>50334.0</c:v>
                </c:pt>
                <c:pt idx="3236">
                  <c:v>50341.0</c:v>
                </c:pt>
                <c:pt idx="3237">
                  <c:v>50326.0</c:v>
                </c:pt>
                <c:pt idx="3238">
                  <c:v>50342.0</c:v>
                </c:pt>
                <c:pt idx="3239">
                  <c:v>50341.0</c:v>
                </c:pt>
                <c:pt idx="3240">
                  <c:v>50342.0</c:v>
                </c:pt>
                <c:pt idx="3241">
                  <c:v>50343.0</c:v>
                </c:pt>
                <c:pt idx="3242">
                  <c:v>50343.0</c:v>
                </c:pt>
                <c:pt idx="3243">
                  <c:v>50338.0</c:v>
                </c:pt>
                <c:pt idx="3244">
                  <c:v>50332.0</c:v>
                </c:pt>
                <c:pt idx="3245">
                  <c:v>50327.0</c:v>
                </c:pt>
                <c:pt idx="3246">
                  <c:v>50334.0</c:v>
                </c:pt>
                <c:pt idx="3247">
                  <c:v>50335.0</c:v>
                </c:pt>
                <c:pt idx="3248">
                  <c:v>50327.0</c:v>
                </c:pt>
                <c:pt idx="3249">
                  <c:v>50291.0</c:v>
                </c:pt>
                <c:pt idx="3250">
                  <c:v>50283.0</c:v>
                </c:pt>
                <c:pt idx="3251">
                  <c:v>50293.0</c:v>
                </c:pt>
                <c:pt idx="3252">
                  <c:v>50314.0</c:v>
                </c:pt>
                <c:pt idx="3253">
                  <c:v>50321.0</c:v>
                </c:pt>
                <c:pt idx="3254">
                  <c:v>50310.0</c:v>
                </c:pt>
                <c:pt idx="3255">
                  <c:v>50306.0</c:v>
                </c:pt>
                <c:pt idx="3256">
                  <c:v>50281.0</c:v>
                </c:pt>
                <c:pt idx="3257">
                  <c:v>50258.0</c:v>
                </c:pt>
                <c:pt idx="3258">
                  <c:v>50256.0</c:v>
                </c:pt>
                <c:pt idx="3259">
                  <c:v>50271.0</c:v>
                </c:pt>
                <c:pt idx="3260">
                  <c:v>50290.0</c:v>
                </c:pt>
                <c:pt idx="3261">
                  <c:v>50295.0</c:v>
                </c:pt>
                <c:pt idx="3262">
                  <c:v>50286.0</c:v>
                </c:pt>
                <c:pt idx="3263">
                  <c:v>50282.0</c:v>
                </c:pt>
                <c:pt idx="3264">
                  <c:v>50291.0</c:v>
                </c:pt>
                <c:pt idx="3265">
                  <c:v>50289.0</c:v>
                </c:pt>
                <c:pt idx="3266">
                  <c:v>50306.0</c:v>
                </c:pt>
                <c:pt idx="3267">
                  <c:v>50293.0</c:v>
                </c:pt>
                <c:pt idx="3268">
                  <c:v>50317.0</c:v>
                </c:pt>
                <c:pt idx="3269">
                  <c:v>50299.0</c:v>
                </c:pt>
                <c:pt idx="3270">
                  <c:v>50304.0</c:v>
                </c:pt>
                <c:pt idx="3271">
                  <c:v>50277.0</c:v>
                </c:pt>
                <c:pt idx="3272">
                  <c:v>50277.0</c:v>
                </c:pt>
                <c:pt idx="3273">
                  <c:v>50274.0</c:v>
                </c:pt>
                <c:pt idx="3274">
                  <c:v>50285.0</c:v>
                </c:pt>
                <c:pt idx="3275">
                  <c:v>50286.0</c:v>
                </c:pt>
                <c:pt idx="3276">
                  <c:v>50273.0</c:v>
                </c:pt>
                <c:pt idx="3277">
                  <c:v>50265.0</c:v>
                </c:pt>
                <c:pt idx="3278">
                  <c:v>50269.0</c:v>
                </c:pt>
                <c:pt idx="3279">
                  <c:v>50272.0</c:v>
                </c:pt>
                <c:pt idx="3280">
                  <c:v>50268.0</c:v>
                </c:pt>
                <c:pt idx="3281">
                  <c:v>50248.0</c:v>
                </c:pt>
                <c:pt idx="3282">
                  <c:v>50260.0</c:v>
                </c:pt>
                <c:pt idx="3283">
                  <c:v>50271.0</c:v>
                </c:pt>
                <c:pt idx="3284">
                  <c:v>50270.0</c:v>
                </c:pt>
                <c:pt idx="3285">
                  <c:v>50262.0</c:v>
                </c:pt>
                <c:pt idx="3286">
                  <c:v>50267.0</c:v>
                </c:pt>
                <c:pt idx="3287">
                  <c:v>50268.0</c:v>
                </c:pt>
                <c:pt idx="3288">
                  <c:v>50254.0</c:v>
                </c:pt>
                <c:pt idx="3289">
                  <c:v>50250.0</c:v>
                </c:pt>
                <c:pt idx="3290">
                  <c:v>50252.0</c:v>
                </c:pt>
                <c:pt idx="3291">
                  <c:v>50260.0</c:v>
                </c:pt>
                <c:pt idx="3292">
                  <c:v>50240.0</c:v>
                </c:pt>
                <c:pt idx="3293">
                  <c:v>50255.0</c:v>
                </c:pt>
                <c:pt idx="3294">
                  <c:v>50263.0</c:v>
                </c:pt>
                <c:pt idx="3295">
                  <c:v>50281.0</c:v>
                </c:pt>
                <c:pt idx="3296">
                  <c:v>50267.0</c:v>
                </c:pt>
                <c:pt idx="3297">
                  <c:v>50255.0</c:v>
                </c:pt>
                <c:pt idx="3298">
                  <c:v>50238.0</c:v>
                </c:pt>
                <c:pt idx="3299">
                  <c:v>50251.0</c:v>
                </c:pt>
                <c:pt idx="3300">
                  <c:v>50244.0</c:v>
                </c:pt>
                <c:pt idx="3301">
                  <c:v>50247.0</c:v>
                </c:pt>
                <c:pt idx="3302">
                  <c:v>50225.0</c:v>
                </c:pt>
                <c:pt idx="3303">
                  <c:v>50225.0</c:v>
                </c:pt>
                <c:pt idx="3304">
                  <c:v>50245.0</c:v>
                </c:pt>
                <c:pt idx="3305">
                  <c:v>50257.0</c:v>
                </c:pt>
                <c:pt idx="3306">
                  <c:v>50274.0</c:v>
                </c:pt>
                <c:pt idx="3307">
                  <c:v>50265.0</c:v>
                </c:pt>
                <c:pt idx="3308">
                  <c:v>50255.0</c:v>
                </c:pt>
                <c:pt idx="3309">
                  <c:v>50247.0</c:v>
                </c:pt>
                <c:pt idx="3310">
                  <c:v>50254.0</c:v>
                </c:pt>
                <c:pt idx="3311">
                  <c:v>50258.0</c:v>
                </c:pt>
                <c:pt idx="3312">
                  <c:v>50253.0</c:v>
                </c:pt>
                <c:pt idx="3313">
                  <c:v>50227.0</c:v>
                </c:pt>
                <c:pt idx="3314">
                  <c:v>50224.0</c:v>
                </c:pt>
                <c:pt idx="3315">
                  <c:v>50224.0</c:v>
                </c:pt>
                <c:pt idx="3316">
                  <c:v>50218.0</c:v>
                </c:pt>
                <c:pt idx="3317">
                  <c:v>50224.0</c:v>
                </c:pt>
                <c:pt idx="3318">
                  <c:v>50244.0</c:v>
                </c:pt>
                <c:pt idx="3319">
                  <c:v>50276.0</c:v>
                </c:pt>
                <c:pt idx="3320">
                  <c:v>50268.0</c:v>
                </c:pt>
                <c:pt idx="3321">
                  <c:v>50249.0</c:v>
                </c:pt>
                <c:pt idx="3322">
                  <c:v>50231.0</c:v>
                </c:pt>
                <c:pt idx="3323">
                  <c:v>50246.0</c:v>
                </c:pt>
                <c:pt idx="3324">
                  <c:v>50252.0</c:v>
                </c:pt>
                <c:pt idx="3325">
                  <c:v>50279.0</c:v>
                </c:pt>
                <c:pt idx="3326">
                  <c:v>50260.0</c:v>
                </c:pt>
                <c:pt idx="3327">
                  <c:v>50262.0</c:v>
                </c:pt>
                <c:pt idx="3328">
                  <c:v>50246.0</c:v>
                </c:pt>
                <c:pt idx="3329">
                  <c:v>50254.0</c:v>
                </c:pt>
                <c:pt idx="3330">
                  <c:v>50247.0</c:v>
                </c:pt>
                <c:pt idx="3331">
                  <c:v>50245.0</c:v>
                </c:pt>
                <c:pt idx="3332">
                  <c:v>50251.0</c:v>
                </c:pt>
                <c:pt idx="3333">
                  <c:v>50246.0</c:v>
                </c:pt>
                <c:pt idx="3334">
                  <c:v>50244.0</c:v>
                </c:pt>
                <c:pt idx="3335">
                  <c:v>50237.0</c:v>
                </c:pt>
                <c:pt idx="3336">
                  <c:v>50235.0</c:v>
                </c:pt>
                <c:pt idx="3337">
                  <c:v>50240.0</c:v>
                </c:pt>
                <c:pt idx="3338">
                  <c:v>50253.0</c:v>
                </c:pt>
                <c:pt idx="3339">
                  <c:v>50263.0</c:v>
                </c:pt>
                <c:pt idx="3340">
                  <c:v>50271.0</c:v>
                </c:pt>
                <c:pt idx="3341">
                  <c:v>50273.0</c:v>
                </c:pt>
                <c:pt idx="3342">
                  <c:v>50289.0</c:v>
                </c:pt>
                <c:pt idx="3343">
                  <c:v>50270.0</c:v>
                </c:pt>
                <c:pt idx="3344">
                  <c:v>50255.0</c:v>
                </c:pt>
                <c:pt idx="3345">
                  <c:v>50243.0</c:v>
                </c:pt>
                <c:pt idx="3346">
                  <c:v>50242.0</c:v>
                </c:pt>
                <c:pt idx="3347">
                  <c:v>50246.0</c:v>
                </c:pt>
                <c:pt idx="3348">
                  <c:v>50219.0</c:v>
                </c:pt>
                <c:pt idx="3349">
                  <c:v>50232.0</c:v>
                </c:pt>
                <c:pt idx="3350">
                  <c:v>50220.0</c:v>
                </c:pt>
                <c:pt idx="3351">
                  <c:v>50241.0</c:v>
                </c:pt>
                <c:pt idx="3352">
                  <c:v>50236.0</c:v>
                </c:pt>
                <c:pt idx="3353">
                  <c:v>50238.0</c:v>
                </c:pt>
                <c:pt idx="3354">
                  <c:v>50237.0</c:v>
                </c:pt>
                <c:pt idx="3355">
                  <c:v>50239.0</c:v>
                </c:pt>
                <c:pt idx="3356">
                  <c:v>50247.0</c:v>
                </c:pt>
                <c:pt idx="3357">
                  <c:v>50239.0</c:v>
                </c:pt>
                <c:pt idx="3358">
                  <c:v>50240.0</c:v>
                </c:pt>
                <c:pt idx="3359">
                  <c:v>50238.0</c:v>
                </c:pt>
                <c:pt idx="3360">
                  <c:v>50250.0</c:v>
                </c:pt>
                <c:pt idx="3361">
                  <c:v>50245.0</c:v>
                </c:pt>
                <c:pt idx="3362">
                  <c:v>50247.0</c:v>
                </c:pt>
                <c:pt idx="3363">
                  <c:v>50264.0</c:v>
                </c:pt>
                <c:pt idx="3364">
                  <c:v>50295.0</c:v>
                </c:pt>
                <c:pt idx="3365">
                  <c:v>50337.0</c:v>
                </c:pt>
                <c:pt idx="3366">
                  <c:v>50368.0</c:v>
                </c:pt>
                <c:pt idx="3367">
                  <c:v>50409.0</c:v>
                </c:pt>
                <c:pt idx="3368">
                  <c:v>50442.0</c:v>
                </c:pt>
                <c:pt idx="3369">
                  <c:v>50503.0</c:v>
                </c:pt>
                <c:pt idx="3370">
                  <c:v>50555.0</c:v>
                </c:pt>
                <c:pt idx="3371">
                  <c:v>50619.0</c:v>
                </c:pt>
                <c:pt idx="3372">
                  <c:v>50716.0</c:v>
                </c:pt>
                <c:pt idx="3373">
                  <c:v>50805.0</c:v>
                </c:pt>
                <c:pt idx="3374">
                  <c:v>50912.0</c:v>
                </c:pt>
                <c:pt idx="3375">
                  <c:v>51016.0</c:v>
                </c:pt>
                <c:pt idx="3376">
                  <c:v>51149.0</c:v>
                </c:pt>
                <c:pt idx="3377">
                  <c:v>51271.0</c:v>
                </c:pt>
                <c:pt idx="3378">
                  <c:v>51349.0</c:v>
                </c:pt>
                <c:pt idx="3379">
                  <c:v>51418.0</c:v>
                </c:pt>
                <c:pt idx="3380">
                  <c:v>51490.0</c:v>
                </c:pt>
                <c:pt idx="3381">
                  <c:v>51571.0</c:v>
                </c:pt>
                <c:pt idx="3382">
                  <c:v>51632.0</c:v>
                </c:pt>
                <c:pt idx="3383">
                  <c:v>51681.0</c:v>
                </c:pt>
                <c:pt idx="3384">
                  <c:v>51687.0</c:v>
                </c:pt>
                <c:pt idx="3385">
                  <c:v>51681.0</c:v>
                </c:pt>
                <c:pt idx="3386">
                  <c:v>51645.0</c:v>
                </c:pt>
                <c:pt idx="3387">
                  <c:v>51606.0</c:v>
                </c:pt>
                <c:pt idx="3388">
                  <c:v>51548.0</c:v>
                </c:pt>
                <c:pt idx="3389">
                  <c:v>51467.0</c:v>
                </c:pt>
                <c:pt idx="3390">
                  <c:v>51373.0</c:v>
                </c:pt>
                <c:pt idx="3391">
                  <c:v>51265.0</c:v>
                </c:pt>
                <c:pt idx="3392">
                  <c:v>51166.0</c:v>
                </c:pt>
                <c:pt idx="3393">
                  <c:v>51074.0</c:v>
                </c:pt>
                <c:pt idx="3394">
                  <c:v>50970.0</c:v>
                </c:pt>
                <c:pt idx="3395">
                  <c:v>50880.0</c:v>
                </c:pt>
                <c:pt idx="3396">
                  <c:v>50779.0</c:v>
                </c:pt>
                <c:pt idx="3397">
                  <c:v>50720.0</c:v>
                </c:pt>
                <c:pt idx="3398">
                  <c:v>50655.0</c:v>
                </c:pt>
                <c:pt idx="3399">
                  <c:v>50608.0</c:v>
                </c:pt>
                <c:pt idx="3400">
                  <c:v>50542.0</c:v>
                </c:pt>
                <c:pt idx="3401">
                  <c:v>50497.0</c:v>
                </c:pt>
                <c:pt idx="3402">
                  <c:v>50452.0</c:v>
                </c:pt>
                <c:pt idx="3403">
                  <c:v>50404.0</c:v>
                </c:pt>
                <c:pt idx="3404">
                  <c:v>50370.0</c:v>
                </c:pt>
                <c:pt idx="3405">
                  <c:v>50336.0</c:v>
                </c:pt>
                <c:pt idx="3406">
                  <c:v>50347.0</c:v>
                </c:pt>
                <c:pt idx="3407">
                  <c:v>50323.0</c:v>
                </c:pt>
                <c:pt idx="3408">
                  <c:v>50325.0</c:v>
                </c:pt>
                <c:pt idx="3409">
                  <c:v>50301.0</c:v>
                </c:pt>
                <c:pt idx="3410">
                  <c:v>50298.0</c:v>
                </c:pt>
                <c:pt idx="3411">
                  <c:v>50293.0</c:v>
                </c:pt>
                <c:pt idx="3412">
                  <c:v>50291.0</c:v>
                </c:pt>
                <c:pt idx="3413">
                  <c:v>50276.0</c:v>
                </c:pt>
                <c:pt idx="3414">
                  <c:v>50263.0</c:v>
                </c:pt>
                <c:pt idx="3415">
                  <c:v>50255.0</c:v>
                </c:pt>
                <c:pt idx="3416">
                  <c:v>50261.0</c:v>
                </c:pt>
                <c:pt idx="3417">
                  <c:v>50255.0</c:v>
                </c:pt>
                <c:pt idx="3418">
                  <c:v>50260.0</c:v>
                </c:pt>
                <c:pt idx="3419">
                  <c:v>50241.0</c:v>
                </c:pt>
                <c:pt idx="3420">
                  <c:v>50222.0</c:v>
                </c:pt>
                <c:pt idx="3421">
                  <c:v>50210.0</c:v>
                </c:pt>
                <c:pt idx="3422">
                  <c:v>50210.0</c:v>
                </c:pt>
                <c:pt idx="3423">
                  <c:v>50213.0</c:v>
                </c:pt>
                <c:pt idx="3424">
                  <c:v>50189.0</c:v>
                </c:pt>
                <c:pt idx="3425">
                  <c:v>50184.0</c:v>
                </c:pt>
                <c:pt idx="3426">
                  <c:v>50174.0</c:v>
                </c:pt>
                <c:pt idx="3427">
                  <c:v>50164.0</c:v>
                </c:pt>
                <c:pt idx="3428">
                  <c:v>50174.0</c:v>
                </c:pt>
                <c:pt idx="3429">
                  <c:v>50163.0</c:v>
                </c:pt>
                <c:pt idx="3430">
                  <c:v>50159.0</c:v>
                </c:pt>
                <c:pt idx="3431">
                  <c:v>50125.0</c:v>
                </c:pt>
                <c:pt idx="3432">
                  <c:v>50110.0</c:v>
                </c:pt>
                <c:pt idx="3433">
                  <c:v>50117.0</c:v>
                </c:pt>
                <c:pt idx="3434">
                  <c:v>50123.0</c:v>
                </c:pt>
                <c:pt idx="3435">
                  <c:v>50125.0</c:v>
                </c:pt>
                <c:pt idx="3436">
                  <c:v>50106.0</c:v>
                </c:pt>
                <c:pt idx="3437">
                  <c:v>50108.0</c:v>
                </c:pt>
                <c:pt idx="3438">
                  <c:v>50105.0</c:v>
                </c:pt>
                <c:pt idx="3439">
                  <c:v>50098.0</c:v>
                </c:pt>
                <c:pt idx="3440">
                  <c:v>50086.0</c:v>
                </c:pt>
                <c:pt idx="3441">
                  <c:v>50088.0</c:v>
                </c:pt>
                <c:pt idx="3442">
                  <c:v>50117.0</c:v>
                </c:pt>
                <c:pt idx="3443">
                  <c:v>50105.0</c:v>
                </c:pt>
                <c:pt idx="3444">
                  <c:v>50103.0</c:v>
                </c:pt>
                <c:pt idx="3445">
                  <c:v>50069.0</c:v>
                </c:pt>
                <c:pt idx="3446">
                  <c:v>50062.0</c:v>
                </c:pt>
                <c:pt idx="3447">
                  <c:v>50035.0</c:v>
                </c:pt>
                <c:pt idx="3448">
                  <c:v>50038.0</c:v>
                </c:pt>
                <c:pt idx="3449">
                  <c:v>50057.0</c:v>
                </c:pt>
                <c:pt idx="3450">
                  <c:v>50073.0</c:v>
                </c:pt>
                <c:pt idx="3451">
                  <c:v>50076.0</c:v>
                </c:pt>
                <c:pt idx="3452">
                  <c:v>50054.0</c:v>
                </c:pt>
                <c:pt idx="3453">
                  <c:v>50044.0</c:v>
                </c:pt>
                <c:pt idx="3454">
                  <c:v>50035.0</c:v>
                </c:pt>
                <c:pt idx="3455">
                  <c:v>50034.0</c:v>
                </c:pt>
                <c:pt idx="3456">
                  <c:v>50038.0</c:v>
                </c:pt>
                <c:pt idx="3457">
                  <c:v>50035.0</c:v>
                </c:pt>
                <c:pt idx="3458">
                  <c:v>50012.0</c:v>
                </c:pt>
                <c:pt idx="3459">
                  <c:v>50018.0</c:v>
                </c:pt>
                <c:pt idx="3460">
                  <c:v>50013.0</c:v>
                </c:pt>
                <c:pt idx="3461">
                  <c:v>50022.0</c:v>
                </c:pt>
                <c:pt idx="3462">
                  <c:v>50013.0</c:v>
                </c:pt>
                <c:pt idx="3463">
                  <c:v>50010.0</c:v>
                </c:pt>
                <c:pt idx="3464">
                  <c:v>50012.0</c:v>
                </c:pt>
                <c:pt idx="3465">
                  <c:v>50008.0</c:v>
                </c:pt>
                <c:pt idx="3466">
                  <c:v>50008.0</c:v>
                </c:pt>
                <c:pt idx="3467">
                  <c:v>50019.0</c:v>
                </c:pt>
                <c:pt idx="3468">
                  <c:v>50048.0</c:v>
                </c:pt>
                <c:pt idx="3469">
                  <c:v>50036.0</c:v>
                </c:pt>
                <c:pt idx="3470">
                  <c:v>50041.0</c:v>
                </c:pt>
                <c:pt idx="3471">
                  <c:v>50015.0</c:v>
                </c:pt>
                <c:pt idx="3472">
                  <c:v>50030.0</c:v>
                </c:pt>
                <c:pt idx="3473">
                  <c:v>50006.0</c:v>
                </c:pt>
                <c:pt idx="3474">
                  <c:v>50009.0</c:v>
                </c:pt>
                <c:pt idx="3475">
                  <c:v>50001.0</c:v>
                </c:pt>
                <c:pt idx="3476">
                  <c:v>50003.0</c:v>
                </c:pt>
                <c:pt idx="3477">
                  <c:v>49990.0</c:v>
                </c:pt>
                <c:pt idx="3478">
                  <c:v>49982.0</c:v>
                </c:pt>
                <c:pt idx="3479">
                  <c:v>49990.0</c:v>
                </c:pt>
                <c:pt idx="3480">
                  <c:v>49997.0</c:v>
                </c:pt>
                <c:pt idx="3481">
                  <c:v>49998.0</c:v>
                </c:pt>
                <c:pt idx="3482">
                  <c:v>49987.0</c:v>
                </c:pt>
                <c:pt idx="3483">
                  <c:v>49982.0</c:v>
                </c:pt>
                <c:pt idx="3484">
                  <c:v>49982.0</c:v>
                </c:pt>
                <c:pt idx="3485">
                  <c:v>49980.0</c:v>
                </c:pt>
                <c:pt idx="3486">
                  <c:v>49979.0</c:v>
                </c:pt>
                <c:pt idx="3487">
                  <c:v>49969.0</c:v>
                </c:pt>
                <c:pt idx="3488">
                  <c:v>49957.0</c:v>
                </c:pt>
                <c:pt idx="3489">
                  <c:v>49960.0</c:v>
                </c:pt>
                <c:pt idx="3490">
                  <c:v>49971.0</c:v>
                </c:pt>
                <c:pt idx="3491">
                  <c:v>49986.0</c:v>
                </c:pt>
                <c:pt idx="3492">
                  <c:v>49960.0</c:v>
                </c:pt>
                <c:pt idx="3493">
                  <c:v>49955.0</c:v>
                </c:pt>
                <c:pt idx="3494">
                  <c:v>49948.0</c:v>
                </c:pt>
                <c:pt idx="3495">
                  <c:v>49972.0</c:v>
                </c:pt>
                <c:pt idx="3496">
                  <c:v>49960.0</c:v>
                </c:pt>
                <c:pt idx="3497">
                  <c:v>49945.0</c:v>
                </c:pt>
                <c:pt idx="3498">
                  <c:v>49923.0</c:v>
                </c:pt>
                <c:pt idx="3499">
                  <c:v>49917.0</c:v>
                </c:pt>
                <c:pt idx="3500">
                  <c:v>49908.0</c:v>
                </c:pt>
                <c:pt idx="3501">
                  <c:v>49906.0</c:v>
                </c:pt>
                <c:pt idx="3502">
                  <c:v>49913.0</c:v>
                </c:pt>
                <c:pt idx="3503">
                  <c:v>49923.0</c:v>
                </c:pt>
                <c:pt idx="3504">
                  <c:v>49899.0</c:v>
                </c:pt>
                <c:pt idx="3505">
                  <c:v>49903.0</c:v>
                </c:pt>
                <c:pt idx="3506">
                  <c:v>49900.0</c:v>
                </c:pt>
                <c:pt idx="3507">
                  <c:v>49911.0</c:v>
                </c:pt>
                <c:pt idx="3508">
                  <c:v>49895.0</c:v>
                </c:pt>
                <c:pt idx="3509">
                  <c:v>49889.0</c:v>
                </c:pt>
                <c:pt idx="3510">
                  <c:v>49891.0</c:v>
                </c:pt>
                <c:pt idx="3511">
                  <c:v>49891.0</c:v>
                </c:pt>
                <c:pt idx="3512">
                  <c:v>49886.0</c:v>
                </c:pt>
              </c:numCache>
            </c:numRef>
          </c:yVal>
          <c:smooth val="0"/>
          <c:extLst xmlns:c16r2="http://schemas.microsoft.com/office/drawing/2015/06/chart">
            <c:ext xmlns:c16="http://schemas.microsoft.com/office/drawing/2014/chart" uri="{C3380CC4-5D6E-409C-BE32-E72D297353CC}">
              <c16:uniqueId val="{00000001-8C41-411C-A746-7C5C09DE600F}"/>
            </c:ext>
          </c:extLst>
        </c:ser>
        <c:dLbls>
          <c:showLegendKey val="0"/>
          <c:showVal val="0"/>
          <c:showCatName val="0"/>
          <c:showSerName val="0"/>
          <c:showPercent val="0"/>
          <c:showBubbleSize val="0"/>
        </c:dLbls>
        <c:axId val="-38793520"/>
        <c:axId val="-43478592"/>
      </c:scatterChart>
      <c:valAx>
        <c:axId val="-38793520"/>
        <c:scaling>
          <c:orientation val="minMax"/>
          <c:max val="6.0"/>
          <c:min val="4.0"/>
        </c:scaling>
        <c:delete val="0"/>
        <c:axPos val="b"/>
        <c:numFmt formatCode="General" sourceLinked="1"/>
        <c:majorTickMark val="out"/>
        <c:minorTickMark val="none"/>
        <c:tickLblPos val="nextTo"/>
        <c:crossAx val="-43478592"/>
        <c:crosses val="autoZero"/>
        <c:crossBetween val="midCat"/>
      </c:valAx>
      <c:valAx>
        <c:axId val="-43478592"/>
        <c:scaling>
          <c:orientation val="minMax"/>
        </c:scaling>
        <c:delete val="0"/>
        <c:axPos val="l"/>
        <c:majorGridlines/>
        <c:numFmt formatCode="General" sourceLinked="1"/>
        <c:majorTickMark val="out"/>
        <c:minorTickMark val="none"/>
        <c:tickLblPos val="nextTo"/>
        <c:crossAx val="-38793520"/>
        <c:crosses val="autoZero"/>
        <c:crossBetween val="midCat"/>
      </c:valAx>
    </c:plotArea>
    <c:legend>
      <c:legendPos val="r"/>
      <c:layout/>
      <c:overlay val="0"/>
    </c:legend>
    <c:plotVisOnly val="1"/>
    <c:dispBlanksAs val="gap"/>
    <c:showDLblsOverMax val="0"/>
  </c:chart>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354E15B-3291-1E4E-919B-1BCA00A6DFE0}" type="doc">
      <dgm:prSet loTypeId="urn:microsoft.com/office/officeart/2005/8/layout/venn1" loCatId="" qsTypeId="urn:microsoft.com/office/officeart/2005/8/quickstyle/simple4" qsCatId="simple" csTypeId="urn:microsoft.com/office/officeart/2005/8/colors/accent1_2" csCatId="accent1" phldr="1"/>
      <dgm:spPr/>
    </dgm:pt>
    <dgm:pt modelId="{94C02C13-3D42-3644-9522-E34059720CAE}">
      <dgm:prSet phldrT="[Text]" custT="1"/>
      <dgm:spPr>
        <a:solidFill>
          <a:schemeClr val="accent6">
            <a:alpha val="50000"/>
          </a:schemeClr>
        </a:solidFill>
      </dgm:spPr>
      <dgm:t>
        <a:bodyPr/>
        <a:lstStyle/>
        <a:p>
          <a:r>
            <a:rPr lang="en-US" sz="1800" b="1" i="1" dirty="0">
              <a:latin typeface="Arial"/>
              <a:cs typeface="Arial"/>
            </a:rPr>
            <a:t>Acids</a:t>
          </a:r>
        </a:p>
      </dgm:t>
    </dgm:pt>
    <dgm:pt modelId="{820D553F-A803-2446-9B99-B58E27204E37}" type="parTrans" cxnId="{FFC9365F-3CD1-8C48-B8F7-45BB6433DBCC}">
      <dgm:prSet/>
      <dgm:spPr/>
      <dgm:t>
        <a:bodyPr/>
        <a:lstStyle/>
        <a:p>
          <a:endParaRPr lang="en-US" sz="1800" b="1" i="1"/>
        </a:p>
      </dgm:t>
    </dgm:pt>
    <dgm:pt modelId="{EF490948-4B7F-5742-AD29-9DB6C653FCFF}" type="sibTrans" cxnId="{FFC9365F-3CD1-8C48-B8F7-45BB6433DBCC}">
      <dgm:prSet/>
      <dgm:spPr/>
      <dgm:t>
        <a:bodyPr/>
        <a:lstStyle/>
        <a:p>
          <a:endParaRPr lang="en-US" sz="1800" b="1" i="1"/>
        </a:p>
      </dgm:t>
    </dgm:pt>
    <dgm:pt modelId="{FE0D23D4-9EBF-2E44-A710-9976C5836B4D}">
      <dgm:prSet phldrT="[Text]" custT="1"/>
      <dgm:spPr>
        <a:solidFill>
          <a:schemeClr val="accent2">
            <a:alpha val="50000"/>
          </a:schemeClr>
        </a:solidFill>
      </dgm:spPr>
      <dgm:t>
        <a:bodyPr/>
        <a:lstStyle/>
        <a:p>
          <a:r>
            <a:rPr lang="en-US" sz="1800" b="1" i="1" dirty="0">
              <a:latin typeface="Arial"/>
              <a:cs typeface="Arial"/>
            </a:rPr>
            <a:t>Extracts</a:t>
          </a:r>
        </a:p>
      </dgm:t>
    </dgm:pt>
    <dgm:pt modelId="{7D3CBCB5-3B8A-2D49-B477-0B9F7357C7E0}" type="parTrans" cxnId="{E3032CCC-B739-214F-9F21-CCD1D30BF202}">
      <dgm:prSet/>
      <dgm:spPr/>
      <dgm:t>
        <a:bodyPr/>
        <a:lstStyle/>
        <a:p>
          <a:endParaRPr lang="en-US" sz="1800" b="1" i="1"/>
        </a:p>
      </dgm:t>
    </dgm:pt>
    <dgm:pt modelId="{30FFB4AF-C9C0-5B42-8205-48600C06F734}" type="sibTrans" cxnId="{E3032CCC-B739-214F-9F21-CCD1D30BF202}">
      <dgm:prSet/>
      <dgm:spPr/>
      <dgm:t>
        <a:bodyPr/>
        <a:lstStyle/>
        <a:p>
          <a:endParaRPr lang="en-US" sz="1800" b="1" i="1"/>
        </a:p>
      </dgm:t>
    </dgm:pt>
    <dgm:pt modelId="{AB49572A-F9C2-AA4F-BD98-C8F864685A9E}">
      <dgm:prSet phldrT="[Text]" custT="1"/>
      <dgm:spPr>
        <a:solidFill>
          <a:schemeClr val="accent5">
            <a:lumMod val="60000"/>
            <a:lumOff val="40000"/>
            <a:alpha val="50000"/>
          </a:schemeClr>
        </a:solidFill>
      </dgm:spPr>
      <dgm:t>
        <a:bodyPr/>
        <a:lstStyle/>
        <a:p>
          <a:r>
            <a:rPr lang="en-US" sz="1800" b="1" i="1" dirty="0">
              <a:latin typeface="Arial"/>
              <a:cs typeface="Arial"/>
            </a:rPr>
            <a:t>       Other</a:t>
          </a:r>
        </a:p>
      </dgm:t>
    </dgm:pt>
    <dgm:pt modelId="{97D94289-7A84-E64D-BEB5-171978D820DA}" type="parTrans" cxnId="{9B079274-A3FD-8344-B151-C5FD8660BF30}">
      <dgm:prSet/>
      <dgm:spPr/>
      <dgm:t>
        <a:bodyPr/>
        <a:lstStyle/>
        <a:p>
          <a:endParaRPr lang="en-US" sz="1800" b="1" i="1"/>
        </a:p>
      </dgm:t>
    </dgm:pt>
    <dgm:pt modelId="{FBA1B4A9-7E4F-5C47-959D-84F66EC33879}" type="sibTrans" cxnId="{9B079274-A3FD-8344-B151-C5FD8660BF30}">
      <dgm:prSet/>
      <dgm:spPr/>
      <dgm:t>
        <a:bodyPr/>
        <a:lstStyle/>
        <a:p>
          <a:endParaRPr lang="en-US" sz="1800" b="1" i="1"/>
        </a:p>
      </dgm:t>
    </dgm:pt>
    <dgm:pt modelId="{99A4C0D0-1155-FF46-97C9-CFC28CC59CAC}">
      <dgm:prSet custT="1"/>
      <dgm:spPr>
        <a:solidFill>
          <a:schemeClr val="accent4">
            <a:alpha val="50000"/>
          </a:schemeClr>
        </a:solidFill>
      </dgm:spPr>
      <dgm:t>
        <a:bodyPr/>
        <a:lstStyle/>
        <a:p>
          <a:r>
            <a:rPr lang="en-US" sz="1800" b="1" i="1" dirty="0">
              <a:latin typeface="Arial"/>
              <a:cs typeface="Arial"/>
            </a:rPr>
            <a:t>Microbials</a:t>
          </a:r>
        </a:p>
      </dgm:t>
    </dgm:pt>
    <dgm:pt modelId="{68D25FC5-0574-A74B-824F-FB8FA5A75067}" type="parTrans" cxnId="{7D90B66D-6A41-1A41-B81F-8B9E01BFFEDC}">
      <dgm:prSet/>
      <dgm:spPr/>
      <dgm:t>
        <a:bodyPr/>
        <a:lstStyle/>
        <a:p>
          <a:endParaRPr lang="en-US" sz="1800" b="1" i="1"/>
        </a:p>
      </dgm:t>
    </dgm:pt>
    <dgm:pt modelId="{EAE8E59C-1374-4B4B-B0C5-221F941CC894}" type="sibTrans" cxnId="{7D90B66D-6A41-1A41-B81F-8B9E01BFFEDC}">
      <dgm:prSet/>
      <dgm:spPr/>
      <dgm:t>
        <a:bodyPr/>
        <a:lstStyle/>
        <a:p>
          <a:endParaRPr lang="en-US" sz="1800" b="1" i="1"/>
        </a:p>
      </dgm:t>
    </dgm:pt>
    <dgm:pt modelId="{0D80A768-DD12-F644-A879-00DB27B3E098}" type="pres">
      <dgm:prSet presAssocID="{7354E15B-3291-1E4E-919B-1BCA00A6DFE0}" presName="compositeShape" presStyleCnt="0">
        <dgm:presLayoutVars>
          <dgm:chMax val="7"/>
          <dgm:dir/>
          <dgm:resizeHandles val="exact"/>
        </dgm:presLayoutVars>
      </dgm:prSet>
      <dgm:spPr/>
    </dgm:pt>
    <dgm:pt modelId="{E14FF5A9-3214-1441-87AC-4A94176B5742}" type="pres">
      <dgm:prSet presAssocID="{94C02C13-3D42-3644-9522-E34059720CAE}" presName="circ1" presStyleLbl="vennNode1" presStyleIdx="0" presStyleCnt="4" custScaleX="120465" custScaleY="121083" custLinFactNeighborY="-497"/>
      <dgm:spPr/>
      <dgm:t>
        <a:bodyPr/>
        <a:lstStyle/>
        <a:p>
          <a:endParaRPr lang="en-US"/>
        </a:p>
      </dgm:t>
    </dgm:pt>
    <dgm:pt modelId="{90A07F91-F846-7B4A-A4B5-A5D55CBD8839}" type="pres">
      <dgm:prSet presAssocID="{94C02C13-3D42-3644-9522-E34059720CAE}" presName="circ1Tx" presStyleLbl="revTx" presStyleIdx="0" presStyleCnt="0">
        <dgm:presLayoutVars>
          <dgm:chMax val="0"/>
          <dgm:chPref val="0"/>
          <dgm:bulletEnabled val="1"/>
        </dgm:presLayoutVars>
      </dgm:prSet>
      <dgm:spPr/>
      <dgm:t>
        <a:bodyPr/>
        <a:lstStyle/>
        <a:p>
          <a:endParaRPr lang="en-US"/>
        </a:p>
      </dgm:t>
    </dgm:pt>
    <dgm:pt modelId="{B26A1185-FAD9-084E-91A8-457192D25775}" type="pres">
      <dgm:prSet presAssocID="{99A4C0D0-1155-FF46-97C9-CFC28CC59CAC}" presName="circ2" presStyleLbl="vennNode1" presStyleIdx="1" presStyleCnt="4" custScaleX="120465" custScaleY="121083" custLinFactNeighborX="27335"/>
      <dgm:spPr/>
      <dgm:t>
        <a:bodyPr/>
        <a:lstStyle/>
        <a:p>
          <a:endParaRPr lang="en-US"/>
        </a:p>
      </dgm:t>
    </dgm:pt>
    <dgm:pt modelId="{9A94DB55-599E-9F4B-9339-0B06F50D85A7}" type="pres">
      <dgm:prSet presAssocID="{99A4C0D0-1155-FF46-97C9-CFC28CC59CAC}" presName="circ2Tx" presStyleLbl="revTx" presStyleIdx="0" presStyleCnt="0">
        <dgm:presLayoutVars>
          <dgm:chMax val="0"/>
          <dgm:chPref val="0"/>
          <dgm:bulletEnabled val="1"/>
        </dgm:presLayoutVars>
      </dgm:prSet>
      <dgm:spPr/>
      <dgm:t>
        <a:bodyPr/>
        <a:lstStyle/>
        <a:p>
          <a:endParaRPr lang="en-US"/>
        </a:p>
      </dgm:t>
    </dgm:pt>
    <dgm:pt modelId="{52C272D4-8925-B847-92F6-BF9470FE64BC}" type="pres">
      <dgm:prSet presAssocID="{FE0D23D4-9EBF-2E44-A710-9976C5836B4D}" presName="circ3" presStyleLbl="vennNode1" presStyleIdx="2" presStyleCnt="4" custScaleX="120465" custScaleY="121083"/>
      <dgm:spPr/>
      <dgm:t>
        <a:bodyPr/>
        <a:lstStyle/>
        <a:p>
          <a:endParaRPr lang="en-US"/>
        </a:p>
      </dgm:t>
    </dgm:pt>
    <dgm:pt modelId="{8951B319-4745-1842-AF23-DEDB6386A3D1}" type="pres">
      <dgm:prSet presAssocID="{FE0D23D4-9EBF-2E44-A710-9976C5836B4D}" presName="circ3Tx" presStyleLbl="revTx" presStyleIdx="0" presStyleCnt="0">
        <dgm:presLayoutVars>
          <dgm:chMax val="0"/>
          <dgm:chPref val="0"/>
          <dgm:bulletEnabled val="1"/>
        </dgm:presLayoutVars>
      </dgm:prSet>
      <dgm:spPr/>
      <dgm:t>
        <a:bodyPr/>
        <a:lstStyle/>
        <a:p>
          <a:endParaRPr lang="en-US"/>
        </a:p>
      </dgm:t>
    </dgm:pt>
    <dgm:pt modelId="{C5915B42-BAED-D04D-9CEA-506D2FD01D93}" type="pres">
      <dgm:prSet presAssocID="{AB49572A-F9C2-AA4F-BD98-C8F864685A9E}" presName="circ4" presStyleLbl="vennNode1" presStyleIdx="3" presStyleCnt="4" custScaleX="120465" custScaleY="121083" custLinFactNeighborX="-27335"/>
      <dgm:spPr/>
      <dgm:t>
        <a:bodyPr/>
        <a:lstStyle/>
        <a:p>
          <a:endParaRPr lang="en-US"/>
        </a:p>
      </dgm:t>
    </dgm:pt>
    <dgm:pt modelId="{5B04CB4E-7A6A-2C45-9BC6-CE594EAC83E4}" type="pres">
      <dgm:prSet presAssocID="{AB49572A-F9C2-AA4F-BD98-C8F864685A9E}" presName="circ4Tx" presStyleLbl="revTx" presStyleIdx="0" presStyleCnt="0">
        <dgm:presLayoutVars>
          <dgm:chMax val="0"/>
          <dgm:chPref val="0"/>
          <dgm:bulletEnabled val="1"/>
        </dgm:presLayoutVars>
      </dgm:prSet>
      <dgm:spPr/>
      <dgm:t>
        <a:bodyPr/>
        <a:lstStyle/>
        <a:p>
          <a:endParaRPr lang="en-US"/>
        </a:p>
      </dgm:t>
    </dgm:pt>
  </dgm:ptLst>
  <dgm:cxnLst>
    <dgm:cxn modelId="{E0BCEB73-D619-1041-8B70-C4D558CAA5C9}" type="presOf" srcId="{AB49572A-F9C2-AA4F-BD98-C8F864685A9E}" destId="{5B04CB4E-7A6A-2C45-9BC6-CE594EAC83E4}" srcOrd="1" destOrd="0" presId="urn:microsoft.com/office/officeart/2005/8/layout/venn1"/>
    <dgm:cxn modelId="{FFC9365F-3CD1-8C48-B8F7-45BB6433DBCC}" srcId="{7354E15B-3291-1E4E-919B-1BCA00A6DFE0}" destId="{94C02C13-3D42-3644-9522-E34059720CAE}" srcOrd="0" destOrd="0" parTransId="{820D553F-A803-2446-9B99-B58E27204E37}" sibTransId="{EF490948-4B7F-5742-AD29-9DB6C653FCFF}"/>
    <dgm:cxn modelId="{047A0646-E979-1C45-97DB-7683986A5413}" type="presOf" srcId="{94C02C13-3D42-3644-9522-E34059720CAE}" destId="{E14FF5A9-3214-1441-87AC-4A94176B5742}" srcOrd="0" destOrd="0" presId="urn:microsoft.com/office/officeart/2005/8/layout/venn1"/>
    <dgm:cxn modelId="{5439D70E-C4A0-BE4D-AAE1-34915713BA17}" type="presOf" srcId="{7354E15B-3291-1E4E-919B-1BCA00A6DFE0}" destId="{0D80A768-DD12-F644-A879-00DB27B3E098}" srcOrd="0" destOrd="0" presId="urn:microsoft.com/office/officeart/2005/8/layout/venn1"/>
    <dgm:cxn modelId="{9941243F-E788-7649-8AE3-87F529A6DF21}" type="presOf" srcId="{99A4C0D0-1155-FF46-97C9-CFC28CC59CAC}" destId="{B26A1185-FAD9-084E-91A8-457192D25775}" srcOrd="0" destOrd="0" presId="urn:microsoft.com/office/officeart/2005/8/layout/venn1"/>
    <dgm:cxn modelId="{E3032CCC-B739-214F-9F21-CCD1D30BF202}" srcId="{7354E15B-3291-1E4E-919B-1BCA00A6DFE0}" destId="{FE0D23D4-9EBF-2E44-A710-9976C5836B4D}" srcOrd="2" destOrd="0" parTransId="{7D3CBCB5-3B8A-2D49-B477-0B9F7357C7E0}" sibTransId="{30FFB4AF-C9C0-5B42-8205-48600C06F734}"/>
    <dgm:cxn modelId="{15E85ADE-DCDB-1F45-9CC0-6AEDD3106067}" type="presOf" srcId="{99A4C0D0-1155-FF46-97C9-CFC28CC59CAC}" destId="{9A94DB55-599E-9F4B-9339-0B06F50D85A7}" srcOrd="1" destOrd="0" presId="urn:microsoft.com/office/officeart/2005/8/layout/venn1"/>
    <dgm:cxn modelId="{B766557A-EFF7-6F4F-BC99-39EAF6945A5D}" type="presOf" srcId="{FE0D23D4-9EBF-2E44-A710-9976C5836B4D}" destId="{52C272D4-8925-B847-92F6-BF9470FE64BC}" srcOrd="0" destOrd="0" presId="urn:microsoft.com/office/officeart/2005/8/layout/venn1"/>
    <dgm:cxn modelId="{7D90B66D-6A41-1A41-B81F-8B9E01BFFEDC}" srcId="{7354E15B-3291-1E4E-919B-1BCA00A6DFE0}" destId="{99A4C0D0-1155-FF46-97C9-CFC28CC59CAC}" srcOrd="1" destOrd="0" parTransId="{68D25FC5-0574-A74B-824F-FB8FA5A75067}" sibTransId="{EAE8E59C-1374-4B4B-B0C5-221F941CC894}"/>
    <dgm:cxn modelId="{9B079274-A3FD-8344-B151-C5FD8660BF30}" srcId="{7354E15B-3291-1E4E-919B-1BCA00A6DFE0}" destId="{AB49572A-F9C2-AA4F-BD98-C8F864685A9E}" srcOrd="3" destOrd="0" parTransId="{97D94289-7A84-E64D-BEB5-171978D820DA}" sibTransId="{FBA1B4A9-7E4F-5C47-959D-84F66EC33879}"/>
    <dgm:cxn modelId="{F1CF218B-CC65-A042-A810-FB1765590446}" type="presOf" srcId="{AB49572A-F9C2-AA4F-BD98-C8F864685A9E}" destId="{C5915B42-BAED-D04D-9CEA-506D2FD01D93}" srcOrd="0" destOrd="0" presId="urn:microsoft.com/office/officeart/2005/8/layout/venn1"/>
    <dgm:cxn modelId="{CA9B0158-4AC4-0F46-BFA9-14BF6B69B007}" type="presOf" srcId="{FE0D23D4-9EBF-2E44-A710-9976C5836B4D}" destId="{8951B319-4745-1842-AF23-DEDB6386A3D1}" srcOrd="1" destOrd="0" presId="urn:microsoft.com/office/officeart/2005/8/layout/venn1"/>
    <dgm:cxn modelId="{81D8C5A6-2E46-A941-A6E9-DFA03340221F}" type="presOf" srcId="{94C02C13-3D42-3644-9522-E34059720CAE}" destId="{90A07F91-F846-7B4A-A4B5-A5D55CBD8839}" srcOrd="1" destOrd="0" presId="urn:microsoft.com/office/officeart/2005/8/layout/venn1"/>
    <dgm:cxn modelId="{C57C3631-E9C6-114D-86BC-88A92423402C}" type="presParOf" srcId="{0D80A768-DD12-F644-A879-00DB27B3E098}" destId="{E14FF5A9-3214-1441-87AC-4A94176B5742}" srcOrd="0" destOrd="0" presId="urn:microsoft.com/office/officeart/2005/8/layout/venn1"/>
    <dgm:cxn modelId="{EF5761B3-3029-464C-A001-B8B50A5F5DF8}" type="presParOf" srcId="{0D80A768-DD12-F644-A879-00DB27B3E098}" destId="{90A07F91-F846-7B4A-A4B5-A5D55CBD8839}" srcOrd="1" destOrd="0" presId="urn:microsoft.com/office/officeart/2005/8/layout/venn1"/>
    <dgm:cxn modelId="{E205FC66-35E8-A840-B2EE-87F1C9CC4660}" type="presParOf" srcId="{0D80A768-DD12-F644-A879-00DB27B3E098}" destId="{B26A1185-FAD9-084E-91A8-457192D25775}" srcOrd="2" destOrd="0" presId="urn:microsoft.com/office/officeart/2005/8/layout/venn1"/>
    <dgm:cxn modelId="{2470E42C-4201-7445-8581-B68C6AD1B4A2}" type="presParOf" srcId="{0D80A768-DD12-F644-A879-00DB27B3E098}" destId="{9A94DB55-599E-9F4B-9339-0B06F50D85A7}" srcOrd="3" destOrd="0" presId="urn:microsoft.com/office/officeart/2005/8/layout/venn1"/>
    <dgm:cxn modelId="{000D1956-C9C0-B645-9B0B-EE209E3F2CB5}" type="presParOf" srcId="{0D80A768-DD12-F644-A879-00DB27B3E098}" destId="{52C272D4-8925-B847-92F6-BF9470FE64BC}" srcOrd="4" destOrd="0" presId="urn:microsoft.com/office/officeart/2005/8/layout/venn1"/>
    <dgm:cxn modelId="{D9A6F2CC-3589-FA40-9587-9C3EC5E10DD4}" type="presParOf" srcId="{0D80A768-DD12-F644-A879-00DB27B3E098}" destId="{8951B319-4745-1842-AF23-DEDB6386A3D1}" srcOrd="5" destOrd="0" presId="urn:microsoft.com/office/officeart/2005/8/layout/venn1"/>
    <dgm:cxn modelId="{B75DEA01-FA7C-0C4A-8EB4-E4B3BC59ADBE}" type="presParOf" srcId="{0D80A768-DD12-F644-A879-00DB27B3E098}" destId="{C5915B42-BAED-D04D-9CEA-506D2FD01D93}" srcOrd="6" destOrd="0" presId="urn:microsoft.com/office/officeart/2005/8/layout/venn1"/>
    <dgm:cxn modelId="{2FA41DAA-1E31-0946-A08C-7D3B134FDB85}" type="presParOf" srcId="{0D80A768-DD12-F644-A879-00DB27B3E098}" destId="{5B04CB4E-7A6A-2C45-9BC6-CE594EAC83E4}" srcOrd="7" destOrd="0" presId="urn:microsoft.com/office/officeart/2005/8/layout/ven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B3B24C9-C6E3-46F7-A790-0BC40EF9EBE3}"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82819662-8D43-4DD0-B51B-12A09989BEFC}">
      <dgm:prSet phldrT="[Text]"/>
      <dgm:spPr/>
      <dgm:t>
        <a:bodyPr/>
        <a:lstStyle/>
        <a:p>
          <a:r>
            <a:rPr lang="en-US" dirty="0"/>
            <a:t>Promoting biostimulants within holistic crop production</a:t>
          </a:r>
        </a:p>
      </dgm:t>
    </dgm:pt>
    <dgm:pt modelId="{6DBEEAB9-DB2D-4C1F-951A-EE0485281539}" type="parTrans" cxnId="{A3FF98CC-4082-4C8F-9D76-EE7A39BC77D9}">
      <dgm:prSet/>
      <dgm:spPr/>
      <dgm:t>
        <a:bodyPr/>
        <a:lstStyle/>
        <a:p>
          <a:endParaRPr lang="en-US"/>
        </a:p>
      </dgm:t>
    </dgm:pt>
    <dgm:pt modelId="{BBC72B9B-6CB8-4826-9FC3-3F0545A26014}" type="sibTrans" cxnId="{A3FF98CC-4082-4C8F-9D76-EE7A39BC77D9}">
      <dgm:prSet/>
      <dgm:spPr/>
      <dgm:t>
        <a:bodyPr/>
        <a:lstStyle/>
        <a:p>
          <a:endParaRPr lang="en-US"/>
        </a:p>
      </dgm:t>
    </dgm:pt>
    <dgm:pt modelId="{A9683BC6-7AE2-4B33-AF47-482FC0757637}">
      <dgm:prSet phldrT="[Text]"/>
      <dgm:spPr/>
      <dgm:t>
        <a:bodyPr/>
        <a:lstStyle/>
        <a:p>
          <a:r>
            <a:rPr lang="en-US" dirty="0"/>
            <a:t>Structuring the market</a:t>
          </a:r>
        </a:p>
      </dgm:t>
    </dgm:pt>
    <dgm:pt modelId="{B100936E-34FB-488A-897C-EDB8CD33EF41}" type="parTrans" cxnId="{7307DE0A-895E-43BD-BB3F-C1BBF24953AC}">
      <dgm:prSet/>
      <dgm:spPr/>
      <dgm:t>
        <a:bodyPr/>
        <a:lstStyle/>
        <a:p>
          <a:endParaRPr lang="en-US"/>
        </a:p>
      </dgm:t>
    </dgm:pt>
    <dgm:pt modelId="{9946FAC4-1E5F-41B4-93F1-3E3FFD9C4B43}" type="sibTrans" cxnId="{7307DE0A-895E-43BD-BB3F-C1BBF24953AC}">
      <dgm:prSet/>
      <dgm:spPr/>
      <dgm:t>
        <a:bodyPr/>
        <a:lstStyle/>
        <a:p>
          <a:endParaRPr lang="en-US"/>
        </a:p>
      </dgm:t>
    </dgm:pt>
    <dgm:pt modelId="{3C05DA0C-3250-44E9-A998-818D586ADACA}">
      <dgm:prSet phldrT="[Text]"/>
      <dgm:spPr/>
      <dgm:t>
        <a:bodyPr/>
        <a:lstStyle/>
        <a:p>
          <a:r>
            <a:rPr lang="en-US" dirty="0">
              <a:solidFill>
                <a:schemeClr val="tx2">
                  <a:lumMod val="50000"/>
                </a:schemeClr>
              </a:solidFill>
            </a:rPr>
            <a:t>Securing proportionate regulation</a:t>
          </a:r>
        </a:p>
      </dgm:t>
    </dgm:pt>
    <dgm:pt modelId="{BA5EA261-4D6E-4A0D-A920-F00134DECB83}" type="parTrans" cxnId="{DD00042F-EF57-45B9-BE32-483681F641C8}">
      <dgm:prSet/>
      <dgm:spPr/>
      <dgm:t>
        <a:bodyPr/>
        <a:lstStyle/>
        <a:p>
          <a:endParaRPr lang="en-US"/>
        </a:p>
      </dgm:t>
    </dgm:pt>
    <dgm:pt modelId="{7A232BB1-691F-47F6-9ABD-682A986615E4}" type="sibTrans" cxnId="{DD00042F-EF57-45B9-BE32-483681F641C8}">
      <dgm:prSet/>
      <dgm:spPr/>
      <dgm:t>
        <a:bodyPr/>
        <a:lstStyle/>
        <a:p>
          <a:endParaRPr lang="en-US"/>
        </a:p>
      </dgm:t>
    </dgm:pt>
    <dgm:pt modelId="{E87251A2-6004-4015-96AC-63DBD4CF1B65}">
      <dgm:prSet/>
      <dgm:spPr/>
      <dgm:t>
        <a:bodyPr/>
        <a:lstStyle/>
        <a:p>
          <a:r>
            <a:rPr lang="en-US" dirty="0"/>
            <a:t>An additional tool to grow more with less</a:t>
          </a:r>
        </a:p>
      </dgm:t>
    </dgm:pt>
    <dgm:pt modelId="{32EC1F3D-ED1D-40DE-B79A-6B6FFA213F38}" type="parTrans" cxnId="{9342C601-AA61-4940-9483-D10815630EB4}">
      <dgm:prSet/>
      <dgm:spPr/>
      <dgm:t>
        <a:bodyPr/>
        <a:lstStyle/>
        <a:p>
          <a:endParaRPr lang="en-US"/>
        </a:p>
      </dgm:t>
    </dgm:pt>
    <dgm:pt modelId="{2C012C0D-7099-421D-A880-28A23EC3CC6A}" type="sibTrans" cxnId="{9342C601-AA61-4940-9483-D10815630EB4}">
      <dgm:prSet/>
      <dgm:spPr/>
      <dgm:t>
        <a:bodyPr/>
        <a:lstStyle/>
        <a:p>
          <a:endParaRPr lang="en-US"/>
        </a:p>
      </dgm:t>
    </dgm:pt>
    <dgm:pt modelId="{D6ADB974-3722-473E-B0E0-FB18529816AF}">
      <dgm:prSet/>
      <dgm:spPr/>
      <dgm:t>
        <a:bodyPr/>
        <a:lstStyle/>
        <a:p>
          <a:r>
            <a:rPr lang="en-US" dirty="0"/>
            <a:t>Bringing order through self-regulation and best practices</a:t>
          </a:r>
        </a:p>
      </dgm:t>
    </dgm:pt>
    <dgm:pt modelId="{0A009D57-F6F5-41A6-A44D-7F5697570A97}" type="parTrans" cxnId="{6ECF82FD-3DC0-48D2-87B2-E37E74F2D42D}">
      <dgm:prSet/>
      <dgm:spPr/>
      <dgm:t>
        <a:bodyPr/>
        <a:lstStyle/>
        <a:p>
          <a:endParaRPr lang="en-US"/>
        </a:p>
      </dgm:t>
    </dgm:pt>
    <dgm:pt modelId="{E0107873-8677-4FCC-99F9-2146942A8BFA}" type="sibTrans" cxnId="{6ECF82FD-3DC0-48D2-87B2-E37E74F2D42D}">
      <dgm:prSet/>
      <dgm:spPr/>
      <dgm:t>
        <a:bodyPr/>
        <a:lstStyle/>
        <a:p>
          <a:endParaRPr lang="en-US"/>
        </a:p>
      </dgm:t>
    </dgm:pt>
    <dgm:pt modelId="{B69C55A1-8210-45FA-A7A4-DFEC8DA62ADF}">
      <dgm:prSet/>
      <dgm:spPr/>
      <dgm:t>
        <a:bodyPr/>
        <a:lstStyle/>
        <a:p>
          <a:r>
            <a:rPr lang="en-US" dirty="0"/>
            <a:t>Improving predictability through a fit-for-purpose policy</a:t>
          </a:r>
        </a:p>
      </dgm:t>
    </dgm:pt>
    <dgm:pt modelId="{9C2B784D-F876-4FA4-B61F-04D770746351}" type="parTrans" cxnId="{E0D75BF7-D8F4-481E-B584-0CC10FB1B068}">
      <dgm:prSet/>
      <dgm:spPr/>
      <dgm:t>
        <a:bodyPr/>
        <a:lstStyle/>
        <a:p>
          <a:endParaRPr lang="en-US"/>
        </a:p>
      </dgm:t>
    </dgm:pt>
    <dgm:pt modelId="{ED5AB0E1-CA3B-4B4E-8A67-2DE2E580E835}" type="sibTrans" cxnId="{E0D75BF7-D8F4-481E-B584-0CC10FB1B068}">
      <dgm:prSet/>
      <dgm:spPr/>
      <dgm:t>
        <a:bodyPr/>
        <a:lstStyle/>
        <a:p>
          <a:endParaRPr lang="en-US"/>
        </a:p>
      </dgm:t>
    </dgm:pt>
    <dgm:pt modelId="{D25C6E60-1F5D-479C-8343-6E51097A7BFD}" type="pres">
      <dgm:prSet presAssocID="{BB3B24C9-C6E3-46F7-A790-0BC40EF9EBE3}" presName="linear" presStyleCnt="0">
        <dgm:presLayoutVars>
          <dgm:dir/>
          <dgm:animLvl val="lvl"/>
          <dgm:resizeHandles val="exact"/>
        </dgm:presLayoutVars>
      </dgm:prSet>
      <dgm:spPr/>
      <dgm:t>
        <a:bodyPr/>
        <a:lstStyle/>
        <a:p>
          <a:endParaRPr lang="en-US"/>
        </a:p>
      </dgm:t>
    </dgm:pt>
    <dgm:pt modelId="{CCF52E3B-766B-40D8-9364-55AB9940C9B4}" type="pres">
      <dgm:prSet presAssocID="{82819662-8D43-4DD0-B51B-12A09989BEFC}" presName="parentLin" presStyleCnt="0"/>
      <dgm:spPr/>
    </dgm:pt>
    <dgm:pt modelId="{3B4E428D-E27F-4D44-A339-FE0BF5013C73}" type="pres">
      <dgm:prSet presAssocID="{82819662-8D43-4DD0-B51B-12A09989BEFC}" presName="parentLeftMargin" presStyleLbl="node1" presStyleIdx="0" presStyleCnt="3"/>
      <dgm:spPr/>
      <dgm:t>
        <a:bodyPr/>
        <a:lstStyle/>
        <a:p>
          <a:endParaRPr lang="en-US"/>
        </a:p>
      </dgm:t>
    </dgm:pt>
    <dgm:pt modelId="{8C08B4A3-49D6-4927-9FA3-71B6327341E2}" type="pres">
      <dgm:prSet presAssocID="{82819662-8D43-4DD0-B51B-12A09989BEFC}" presName="parentText" presStyleLbl="node1" presStyleIdx="0" presStyleCnt="3">
        <dgm:presLayoutVars>
          <dgm:chMax val="0"/>
          <dgm:bulletEnabled val="1"/>
        </dgm:presLayoutVars>
      </dgm:prSet>
      <dgm:spPr/>
      <dgm:t>
        <a:bodyPr/>
        <a:lstStyle/>
        <a:p>
          <a:endParaRPr lang="en-US"/>
        </a:p>
      </dgm:t>
    </dgm:pt>
    <dgm:pt modelId="{EF00E8CE-2A79-4059-8DE5-612D2F085B0D}" type="pres">
      <dgm:prSet presAssocID="{82819662-8D43-4DD0-B51B-12A09989BEFC}" presName="negativeSpace" presStyleCnt="0"/>
      <dgm:spPr/>
    </dgm:pt>
    <dgm:pt modelId="{712F5815-9100-4DCE-A34F-04C283AD9309}" type="pres">
      <dgm:prSet presAssocID="{82819662-8D43-4DD0-B51B-12A09989BEFC}" presName="childText" presStyleLbl="conFgAcc1" presStyleIdx="0" presStyleCnt="3">
        <dgm:presLayoutVars>
          <dgm:bulletEnabled val="1"/>
        </dgm:presLayoutVars>
      </dgm:prSet>
      <dgm:spPr/>
      <dgm:t>
        <a:bodyPr/>
        <a:lstStyle/>
        <a:p>
          <a:endParaRPr lang="en-US"/>
        </a:p>
      </dgm:t>
    </dgm:pt>
    <dgm:pt modelId="{148523E9-5FE6-4AD0-86A4-E078C6327CF0}" type="pres">
      <dgm:prSet presAssocID="{BBC72B9B-6CB8-4826-9FC3-3F0545A26014}" presName="spaceBetweenRectangles" presStyleCnt="0"/>
      <dgm:spPr/>
    </dgm:pt>
    <dgm:pt modelId="{75C6D9AA-46C4-4F8B-9F67-225EF695C776}" type="pres">
      <dgm:prSet presAssocID="{A9683BC6-7AE2-4B33-AF47-482FC0757637}" presName="parentLin" presStyleCnt="0"/>
      <dgm:spPr/>
    </dgm:pt>
    <dgm:pt modelId="{52943085-230E-43F2-B0B2-C32B7DBDF895}" type="pres">
      <dgm:prSet presAssocID="{A9683BC6-7AE2-4B33-AF47-482FC0757637}" presName="parentLeftMargin" presStyleLbl="node1" presStyleIdx="0" presStyleCnt="3"/>
      <dgm:spPr/>
      <dgm:t>
        <a:bodyPr/>
        <a:lstStyle/>
        <a:p>
          <a:endParaRPr lang="en-US"/>
        </a:p>
      </dgm:t>
    </dgm:pt>
    <dgm:pt modelId="{98CBD1E0-6130-4701-AE6B-F497B61C7479}" type="pres">
      <dgm:prSet presAssocID="{A9683BC6-7AE2-4B33-AF47-482FC0757637}" presName="parentText" presStyleLbl="node1" presStyleIdx="1" presStyleCnt="3">
        <dgm:presLayoutVars>
          <dgm:chMax val="0"/>
          <dgm:bulletEnabled val="1"/>
        </dgm:presLayoutVars>
      </dgm:prSet>
      <dgm:spPr/>
      <dgm:t>
        <a:bodyPr/>
        <a:lstStyle/>
        <a:p>
          <a:endParaRPr lang="en-US"/>
        </a:p>
      </dgm:t>
    </dgm:pt>
    <dgm:pt modelId="{0A510749-D297-478E-8BAD-26B21F3F2B1C}" type="pres">
      <dgm:prSet presAssocID="{A9683BC6-7AE2-4B33-AF47-482FC0757637}" presName="negativeSpace" presStyleCnt="0"/>
      <dgm:spPr/>
    </dgm:pt>
    <dgm:pt modelId="{D1F4AD00-2F97-4B92-A217-A3EF0F79ACAF}" type="pres">
      <dgm:prSet presAssocID="{A9683BC6-7AE2-4B33-AF47-482FC0757637}" presName="childText" presStyleLbl="conFgAcc1" presStyleIdx="1" presStyleCnt="3">
        <dgm:presLayoutVars>
          <dgm:bulletEnabled val="1"/>
        </dgm:presLayoutVars>
      </dgm:prSet>
      <dgm:spPr/>
      <dgm:t>
        <a:bodyPr/>
        <a:lstStyle/>
        <a:p>
          <a:endParaRPr lang="en-US"/>
        </a:p>
      </dgm:t>
    </dgm:pt>
    <dgm:pt modelId="{9D7C5064-F64D-4691-B5C7-412232BEEFBE}" type="pres">
      <dgm:prSet presAssocID="{9946FAC4-1E5F-41B4-93F1-3E3FFD9C4B43}" presName="spaceBetweenRectangles" presStyleCnt="0"/>
      <dgm:spPr/>
    </dgm:pt>
    <dgm:pt modelId="{9A0385B4-C487-46E1-8F0B-857BF1EE012A}" type="pres">
      <dgm:prSet presAssocID="{3C05DA0C-3250-44E9-A998-818D586ADACA}" presName="parentLin" presStyleCnt="0"/>
      <dgm:spPr/>
    </dgm:pt>
    <dgm:pt modelId="{87BB43C5-E2DC-43DB-97AE-0DE81CD592F5}" type="pres">
      <dgm:prSet presAssocID="{3C05DA0C-3250-44E9-A998-818D586ADACA}" presName="parentLeftMargin" presStyleLbl="node1" presStyleIdx="1" presStyleCnt="3"/>
      <dgm:spPr/>
      <dgm:t>
        <a:bodyPr/>
        <a:lstStyle/>
        <a:p>
          <a:endParaRPr lang="en-US"/>
        </a:p>
      </dgm:t>
    </dgm:pt>
    <dgm:pt modelId="{70077DEB-E715-4964-B326-2295B2BBD5CA}" type="pres">
      <dgm:prSet presAssocID="{3C05DA0C-3250-44E9-A998-818D586ADACA}" presName="parentText" presStyleLbl="node1" presStyleIdx="2" presStyleCnt="3">
        <dgm:presLayoutVars>
          <dgm:chMax val="0"/>
          <dgm:bulletEnabled val="1"/>
        </dgm:presLayoutVars>
      </dgm:prSet>
      <dgm:spPr/>
      <dgm:t>
        <a:bodyPr/>
        <a:lstStyle/>
        <a:p>
          <a:endParaRPr lang="en-US"/>
        </a:p>
      </dgm:t>
    </dgm:pt>
    <dgm:pt modelId="{DF45C05F-88C3-47C4-B22E-F80BF9205117}" type="pres">
      <dgm:prSet presAssocID="{3C05DA0C-3250-44E9-A998-818D586ADACA}" presName="negativeSpace" presStyleCnt="0"/>
      <dgm:spPr/>
    </dgm:pt>
    <dgm:pt modelId="{E91D5C24-8652-44C1-94DC-0BCE920F21A3}" type="pres">
      <dgm:prSet presAssocID="{3C05DA0C-3250-44E9-A998-818D586ADACA}" presName="childText" presStyleLbl="conFgAcc1" presStyleIdx="2" presStyleCnt="3">
        <dgm:presLayoutVars>
          <dgm:bulletEnabled val="1"/>
        </dgm:presLayoutVars>
      </dgm:prSet>
      <dgm:spPr/>
      <dgm:t>
        <a:bodyPr/>
        <a:lstStyle/>
        <a:p>
          <a:endParaRPr lang="en-US"/>
        </a:p>
      </dgm:t>
    </dgm:pt>
  </dgm:ptLst>
  <dgm:cxnLst>
    <dgm:cxn modelId="{A3FF98CC-4082-4C8F-9D76-EE7A39BC77D9}" srcId="{BB3B24C9-C6E3-46F7-A790-0BC40EF9EBE3}" destId="{82819662-8D43-4DD0-B51B-12A09989BEFC}" srcOrd="0" destOrd="0" parTransId="{6DBEEAB9-DB2D-4C1F-951A-EE0485281539}" sibTransId="{BBC72B9B-6CB8-4826-9FC3-3F0545A26014}"/>
    <dgm:cxn modelId="{270F274B-6FE4-40CA-9095-70247A8B3D77}" type="presOf" srcId="{82819662-8D43-4DD0-B51B-12A09989BEFC}" destId="{8C08B4A3-49D6-4927-9FA3-71B6327341E2}" srcOrd="1" destOrd="0" presId="urn:microsoft.com/office/officeart/2005/8/layout/list1"/>
    <dgm:cxn modelId="{7307DE0A-895E-43BD-BB3F-C1BBF24953AC}" srcId="{BB3B24C9-C6E3-46F7-A790-0BC40EF9EBE3}" destId="{A9683BC6-7AE2-4B33-AF47-482FC0757637}" srcOrd="1" destOrd="0" parTransId="{B100936E-34FB-488A-897C-EDB8CD33EF41}" sibTransId="{9946FAC4-1E5F-41B4-93F1-3E3FFD9C4B43}"/>
    <dgm:cxn modelId="{89D8EA6A-66E0-4B72-9DA9-DC0D61128FC3}" type="presOf" srcId="{BB3B24C9-C6E3-46F7-A790-0BC40EF9EBE3}" destId="{D25C6E60-1F5D-479C-8343-6E51097A7BFD}" srcOrd="0" destOrd="0" presId="urn:microsoft.com/office/officeart/2005/8/layout/list1"/>
    <dgm:cxn modelId="{ECA9C7FF-6AB8-4ECF-A0A4-61C1F4294BF1}" type="presOf" srcId="{B69C55A1-8210-45FA-A7A4-DFEC8DA62ADF}" destId="{E91D5C24-8652-44C1-94DC-0BCE920F21A3}" srcOrd="0" destOrd="0" presId="urn:microsoft.com/office/officeart/2005/8/layout/list1"/>
    <dgm:cxn modelId="{8212287C-7BD8-4684-BC69-AB1BFFBD3840}" type="presOf" srcId="{E87251A2-6004-4015-96AC-63DBD4CF1B65}" destId="{712F5815-9100-4DCE-A34F-04C283AD9309}" srcOrd="0" destOrd="0" presId="urn:microsoft.com/office/officeart/2005/8/layout/list1"/>
    <dgm:cxn modelId="{BA01E06B-9BEC-478F-A1FA-E992F97F0C70}" type="presOf" srcId="{3C05DA0C-3250-44E9-A998-818D586ADACA}" destId="{87BB43C5-E2DC-43DB-97AE-0DE81CD592F5}" srcOrd="0" destOrd="0" presId="urn:microsoft.com/office/officeart/2005/8/layout/list1"/>
    <dgm:cxn modelId="{BB3B3E20-F5CC-46E4-B35A-33BCDC6AD345}" type="presOf" srcId="{A9683BC6-7AE2-4B33-AF47-482FC0757637}" destId="{98CBD1E0-6130-4701-AE6B-F497B61C7479}" srcOrd="1" destOrd="0" presId="urn:microsoft.com/office/officeart/2005/8/layout/list1"/>
    <dgm:cxn modelId="{9342C601-AA61-4940-9483-D10815630EB4}" srcId="{82819662-8D43-4DD0-B51B-12A09989BEFC}" destId="{E87251A2-6004-4015-96AC-63DBD4CF1B65}" srcOrd="0" destOrd="0" parTransId="{32EC1F3D-ED1D-40DE-B79A-6B6FFA213F38}" sibTransId="{2C012C0D-7099-421D-A880-28A23EC3CC6A}"/>
    <dgm:cxn modelId="{D7ED171B-0567-44EC-ABBA-4465BA30AAA4}" type="presOf" srcId="{3C05DA0C-3250-44E9-A998-818D586ADACA}" destId="{70077DEB-E715-4964-B326-2295B2BBD5CA}" srcOrd="1" destOrd="0" presId="urn:microsoft.com/office/officeart/2005/8/layout/list1"/>
    <dgm:cxn modelId="{6ECF82FD-3DC0-48D2-87B2-E37E74F2D42D}" srcId="{A9683BC6-7AE2-4B33-AF47-482FC0757637}" destId="{D6ADB974-3722-473E-B0E0-FB18529816AF}" srcOrd="0" destOrd="0" parTransId="{0A009D57-F6F5-41A6-A44D-7F5697570A97}" sibTransId="{E0107873-8677-4FCC-99F9-2146942A8BFA}"/>
    <dgm:cxn modelId="{0DF63DDA-F6D9-4A2F-AB0E-CC9EC2F38B25}" type="presOf" srcId="{D6ADB974-3722-473E-B0E0-FB18529816AF}" destId="{D1F4AD00-2F97-4B92-A217-A3EF0F79ACAF}" srcOrd="0" destOrd="0" presId="urn:microsoft.com/office/officeart/2005/8/layout/list1"/>
    <dgm:cxn modelId="{DD00042F-EF57-45B9-BE32-483681F641C8}" srcId="{BB3B24C9-C6E3-46F7-A790-0BC40EF9EBE3}" destId="{3C05DA0C-3250-44E9-A998-818D586ADACA}" srcOrd="2" destOrd="0" parTransId="{BA5EA261-4D6E-4A0D-A920-F00134DECB83}" sibTransId="{7A232BB1-691F-47F6-9ABD-682A986615E4}"/>
    <dgm:cxn modelId="{89E0A78A-803D-49D7-B148-C4F5169D2A75}" type="presOf" srcId="{A9683BC6-7AE2-4B33-AF47-482FC0757637}" destId="{52943085-230E-43F2-B0B2-C32B7DBDF895}" srcOrd="0" destOrd="0" presId="urn:microsoft.com/office/officeart/2005/8/layout/list1"/>
    <dgm:cxn modelId="{E0D75BF7-D8F4-481E-B584-0CC10FB1B068}" srcId="{3C05DA0C-3250-44E9-A998-818D586ADACA}" destId="{B69C55A1-8210-45FA-A7A4-DFEC8DA62ADF}" srcOrd="0" destOrd="0" parTransId="{9C2B784D-F876-4FA4-B61F-04D770746351}" sibTransId="{ED5AB0E1-CA3B-4B4E-8A67-2DE2E580E835}"/>
    <dgm:cxn modelId="{EB7A5083-EEA3-474B-9A30-F7BF739D9670}" type="presOf" srcId="{82819662-8D43-4DD0-B51B-12A09989BEFC}" destId="{3B4E428D-E27F-4D44-A339-FE0BF5013C73}" srcOrd="0" destOrd="0" presId="urn:microsoft.com/office/officeart/2005/8/layout/list1"/>
    <dgm:cxn modelId="{49F1B584-6243-4160-BE95-42848CCD610E}" type="presParOf" srcId="{D25C6E60-1F5D-479C-8343-6E51097A7BFD}" destId="{CCF52E3B-766B-40D8-9364-55AB9940C9B4}" srcOrd="0" destOrd="0" presId="urn:microsoft.com/office/officeart/2005/8/layout/list1"/>
    <dgm:cxn modelId="{5ECDC798-6C8E-43E1-805D-B07858127B0A}" type="presParOf" srcId="{CCF52E3B-766B-40D8-9364-55AB9940C9B4}" destId="{3B4E428D-E27F-4D44-A339-FE0BF5013C73}" srcOrd="0" destOrd="0" presId="urn:microsoft.com/office/officeart/2005/8/layout/list1"/>
    <dgm:cxn modelId="{62BBE1DB-53C6-4A2D-AB8E-0A8136D6FA84}" type="presParOf" srcId="{CCF52E3B-766B-40D8-9364-55AB9940C9B4}" destId="{8C08B4A3-49D6-4927-9FA3-71B6327341E2}" srcOrd="1" destOrd="0" presId="urn:microsoft.com/office/officeart/2005/8/layout/list1"/>
    <dgm:cxn modelId="{20B16EE2-C6A9-431B-9C3F-EB78046004C7}" type="presParOf" srcId="{D25C6E60-1F5D-479C-8343-6E51097A7BFD}" destId="{EF00E8CE-2A79-4059-8DE5-612D2F085B0D}" srcOrd="1" destOrd="0" presId="urn:microsoft.com/office/officeart/2005/8/layout/list1"/>
    <dgm:cxn modelId="{620C842A-F0F4-42D0-A777-6FE211570738}" type="presParOf" srcId="{D25C6E60-1F5D-479C-8343-6E51097A7BFD}" destId="{712F5815-9100-4DCE-A34F-04C283AD9309}" srcOrd="2" destOrd="0" presId="urn:microsoft.com/office/officeart/2005/8/layout/list1"/>
    <dgm:cxn modelId="{45147FCD-0BAF-41FA-BC93-E56255DF1EF8}" type="presParOf" srcId="{D25C6E60-1F5D-479C-8343-6E51097A7BFD}" destId="{148523E9-5FE6-4AD0-86A4-E078C6327CF0}" srcOrd="3" destOrd="0" presId="urn:microsoft.com/office/officeart/2005/8/layout/list1"/>
    <dgm:cxn modelId="{81F2C28C-AFED-4F13-8075-58D8DDABA00F}" type="presParOf" srcId="{D25C6E60-1F5D-479C-8343-6E51097A7BFD}" destId="{75C6D9AA-46C4-4F8B-9F67-225EF695C776}" srcOrd="4" destOrd="0" presId="urn:microsoft.com/office/officeart/2005/8/layout/list1"/>
    <dgm:cxn modelId="{65911583-0F2D-468A-A38B-1243C5EDC6CE}" type="presParOf" srcId="{75C6D9AA-46C4-4F8B-9F67-225EF695C776}" destId="{52943085-230E-43F2-B0B2-C32B7DBDF895}" srcOrd="0" destOrd="0" presId="urn:microsoft.com/office/officeart/2005/8/layout/list1"/>
    <dgm:cxn modelId="{766C2B72-72FC-4E12-80B5-6E06026A624A}" type="presParOf" srcId="{75C6D9AA-46C4-4F8B-9F67-225EF695C776}" destId="{98CBD1E0-6130-4701-AE6B-F497B61C7479}" srcOrd="1" destOrd="0" presId="urn:microsoft.com/office/officeart/2005/8/layout/list1"/>
    <dgm:cxn modelId="{48DA5721-B64D-4424-AE16-EFB6595CD51B}" type="presParOf" srcId="{D25C6E60-1F5D-479C-8343-6E51097A7BFD}" destId="{0A510749-D297-478E-8BAD-26B21F3F2B1C}" srcOrd="5" destOrd="0" presId="urn:microsoft.com/office/officeart/2005/8/layout/list1"/>
    <dgm:cxn modelId="{BDD0ABBA-FE92-45BE-86A1-5E26AAB42780}" type="presParOf" srcId="{D25C6E60-1F5D-479C-8343-6E51097A7BFD}" destId="{D1F4AD00-2F97-4B92-A217-A3EF0F79ACAF}" srcOrd="6" destOrd="0" presId="urn:microsoft.com/office/officeart/2005/8/layout/list1"/>
    <dgm:cxn modelId="{D9FA6573-4123-47C8-9E20-72993DD33368}" type="presParOf" srcId="{D25C6E60-1F5D-479C-8343-6E51097A7BFD}" destId="{9D7C5064-F64D-4691-B5C7-412232BEEFBE}" srcOrd="7" destOrd="0" presId="urn:microsoft.com/office/officeart/2005/8/layout/list1"/>
    <dgm:cxn modelId="{F667B719-28C4-48FE-922A-C28C58FF40BA}" type="presParOf" srcId="{D25C6E60-1F5D-479C-8343-6E51097A7BFD}" destId="{9A0385B4-C487-46E1-8F0B-857BF1EE012A}" srcOrd="8" destOrd="0" presId="urn:microsoft.com/office/officeart/2005/8/layout/list1"/>
    <dgm:cxn modelId="{B908DBE7-8EB3-48EF-89DA-CF70619E1044}" type="presParOf" srcId="{9A0385B4-C487-46E1-8F0B-857BF1EE012A}" destId="{87BB43C5-E2DC-43DB-97AE-0DE81CD592F5}" srcOrd="0" destOrd="0" presId="urn:microsoft.com/office/officeart/2005/8/layout/list1"/>
    <dgm:cxn modelId="{6586AACB-08F0-498D-B689-2B093BD0794F}" type="presParOf" srcId="{9A0385B4-C487-46E1-8F0B-857BF1EE012A}" destId="{70077DEB-E715-4964-B326-2295B2BBD5CA}" srcOrd="1" destOrd="0" presId="urn:microsoft.com/office/officeart/2005/8/layout/list1"/>
    <dgm:cxn modelId="{DF85B3ED-C4F9-43DB-A915-152D86C24C71}" type="presParOf" srcId="{D25C6E60-1F5D-479C-8343-6E51097A7BFD}" destId="{DF45C05F-88C3-47C4-B22E-F80BF9205117}" srcOrd="9" destOrd="0" presId="urn:microsoft.com/office/officeart/2005/8/layout/list1"/>
    <dgm:cxn modelId="{F4F677C3-2C63-4A44-89C9-A3B2C72BA598}" type="presParOf" srcId="{D25C6E60-1F5D-479C-8343-6E51097A7BFD}" destId="{E91D5C24-8652-44C1-94DC-0BCE920F21A3}"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16DEAED-538D-4521-BCF5-7CAD3D70C5AB}" type="doc">
      <dgm:prSet loTypeId="urn:microsoft.com/office/officeart/2005/8/layout/process1" loCatId="process" qsTypeId="urn:microsoft.com/office/officeart/2005/8/quickstyle/3d1" qsCatId="3D" csTypeId="urn:microsoft.com/office/officeart/2005/8/colors/colorful1" csCatId="colorful" phldr="1"/>
      <dgm:spPr/>
    </dgm:pt>
    <dgm:pt modelId="{4E675DFB-414F-43A1-9CE5-1B4A90F95492}">
      <dgm:prSet phldrT="[Text]"/>
      <dgm:spPr/>
      <dgm:t>
        <a:bodyPr vert="horz"/>
        <a:lstStyle/>
        <a:p>
          <a:pPr rtl="0" eaLnBrk="1" latinLnBrk="0"/>
          <a:r>
            <a:rPr lang="en-US" dirty="0"/>
            <a:t>Support</a:t>
          </a:r>
        </a:p>
      </dgm:t>
    </dgm:pt>
    <dgm:pt modelId="{4304B797-3228-4D5E-BC5D-77F3E60B11A3}" type="parTrans" cxnId="{8863F996-032A-481C-BD8A-ACEE1352BB8E}">
      <dgm:prSet/>
      <dgm:spPr/>
      <dgm:t>
        <a:bodyPr/>
        <a:lstStyle/>
        <a:p>
          <a:endParaRPr lang="en-US"/>
        </a:p>
      </dgm:t>
    </dgm:pt>
    <dgm:pt modelId="{807BF019-2BC9-481F-8194-C7C766FE3B17}" type="sibTrans" cxnId="{8863F996-032A-481C-BD8A-ACEE1352BB8E}">
      <dgm:prSet/>
      <dgm:spPr/>
      <dgm:t>
        <a:bodyPr vert="horz"/>
        <a:lstStyle/>
        <a:p>
          <a:pPr rtl="0" eaLnBrk="1" latinLnBrk="0"/>
          <a:endParaRPr lang="en-US"/>
        </a:p>
      </dgm:t>
    </dgm:pt>
    <dgm:pt modelId="{41BC529E-5AA6-405B-B3A9-E84377373075}">
      <dgm:prSet phldrT="[Text]"/>
      <dgm:spPr/>
      <dgm:t>
        <a:bodyPr vert="horz"/>
        <a:lstStyle/>
        <a:p>
          <a:pPr rtl="0" eaLnBrk="1" latinLnBrk="0"/>
          <a:r>
            <a:rPr lang="en-US" dirty="0"/>
            <a:t>Partnership</a:t>
          </a:r>
        </a:p>
      </dgm:t>
    </dgm:pt>
    <dgm:pt modelId="{5D4C6B33-C3ED-4DAC-9255-FF6923F317BE}" type="parTrans" cxnId="{6E2284D7-C02A-425E-98C6-F3B3ED61F6E7}">
      <dgm:prSet/>
      <dgm:spPr/>
      <dgm:t>
        <a:bodyPr/>
        <a:lstStyle/>
        <a:p>
          <a:endParaRPr lang="en-US"/>
        </a:p>
      </dgm:t>
    </dgm:pt>
    <dgm:pt modelId="{35B83471-7CCF-4E4C-93FB-5AB2E0275150}" type="sibTrans" cxnId="{6E2284D7-C02A-425E-98C6-F3B3ED61F6E7}">
      <dgm:prSet/>
      <dgm:spPr/>
      <dgm:t>
        <a:bodyPr/>
        <a:lstStyle/>
        <a:p>
          <a:endParaRPr lang="en-US"/>
        </a:p>
      </dgm:t>
    </dgm:pt>
    <dgm:pt modelId="{301243FA-839B-4C13-8DC2-2B981F43E0F1}">
      <dgm:prSet phldrT="[Text]"/>
      <dgm:spPr/>
      <dgm:t>
        <a:bodyPr vert="horz"/>
        <a:lstStyle/>
        <a:p>
          <a:r>
            <a:rPr lang="en-US" dirty="0"/>
            <a:t>Endorsement of BPIA efforts</a:t>
          </a:r>
        </a:p>
      </dgm:t>
    </dgm:pt>
    <dgm:pt modelId="{E0C18987-8B23-42F8-8CD7-7355C4DF3983}" type="parTrans" cxnId="{8B2032CD-2EA7-441E-8896-DBA4D9BDC039}">
      <dgm:prSet/>
      <dgm:spPr/>
      <dgm:t>
        <a:bodyPr/>
        <a:lstStyle/>
        <a:p>
          <a:endParaRPr lang="en-US"/>
        </a:p>
      </dgm:t>
    </dgm:pt>
    <dgm:pt modelId="{871742BD-A0D5-4A6B-B212-7978415ED85C}" type="sibTrans" cxnId="{8B2032CD-2EA7-441E-8896-DBA4D9BDC039}">
      <dgm:prSet/>
      <dgm:spPr/>
      <dgm:t>
        <a:bodyPr/>
        <a:lstStyle/>
        <a:p>
          <a:endParaRPr lang="en-US"/>
        </a:p>
      </dgm:t>
    </dgm:pt>
    <dgm:pt modelId="{31CFACE0-4287-4151-B439-78748B545D5F}">
      <dgm:prSet phldrT="[Text]"/>
      <dgm:spPr/>
      <dgm:t>
        <a:bodyPr vert="horz"/>
        <a:lstStyle/>
        <a:p>
          <a:pPr rtl="0" eaLnBrk="1" latinLnBrk="0"/>
          <a:r>
            <a:rPr lang="en-US" dirty="0"/>
            <a:t>Better engagement between the two organizations</a:t>
          </a:r>
        </a:p>
      </dgm:t>
    </dgm:pt>
    <dgm:pt modelId="{7C2D6D49-5C5F-4DCA-9FD8-88A4EC2C698F}" type="parTrans" cxnId="{D7D29641-2B34-47CB-A08F-375DC5DBF49F}">
      <dgm:prSet/>
      <dgm:spPr/>
      <dgm:t>
        <a:bodyPr/>
        <a:lstStyle/>
        <a:p>
          <a:endParaRPr lang="en-US"/>
        </a:p>
      </dgm:t>
    </dgm:pt>
    <dgm:pt modelId="{D6CA7E96-431E-4985-9CD2-5D5608641D99}" type="sibTrans" cxnId="{D7D29641-2B34-47CB-A08F-375DC5DBF49F}">
      <dgm:prSet/>
      <dgm:spPr/>
      <dgm:t>
        <a:bodyPr/>
        <a:lstStyle/>
        <a:p>
          <a:endParaRPr lang="en-US"/>
        </a:p>
      </dgm:t>
    </dgm:pt>
    <dgm:pt modelId="{09AC2FF0-4237-4F8C-8474-70FA61EC2CF1}" type="pres">
      <dgm:prSet presAssocID="{D16DEAED-538D-4521-BCF5-7CAD3D70C5AB}" presName="Name0" presStyleCnt="0">
        <dgm:presLayoutVars>
          <dgm:dir/>
          <dgm:resizeHandles val="exact"/>
        </dgm:presLayoutVars>
      </dgm:prSet>
      <dgm:spPr/>
    </dgm:pt>
    <dgm:pt modelId="{55F152F3-BB53-486D-A62C-2EDCCF2319D9}" type="pres">
      <dgm:prSet presAssocID="{4E675DFB-414F-43A1-9CE5-1B4A90F95492}" presName="node" presStyleLbl="node1" presStyleIdx="0" presStyleCnt="2" custLinFactNeighborY="-4000">
        <dgm:presLayoutVars>
          <dgm:bulletEnabled val="1"/>
        </dgm:presLayoutVars>
      </dgm:prSet>
      <dgm:spPr/>
      <dgm:t>
        <a:bodyPr/>
        <a:lstStyle/>
        <a:p>
          <a:endParaRPr lang="en-US"/>
        </a:p>
      </dgm:t>
    </dgm:pt>
    <dgm:pt modelId="{9FB4FBFD-8615-44D0-B7BF-BFA9BEDDCA89}" type="pres">
      <dgm:prSet presAssocID="{807BF019-2BC9-481F-8194-C7C766FE3B17}" presName="sibTrans" presStyleLbl="sibTrans2D1" presStyleIdx="0" presStyleCnt="1"/>
      <dgm:spPr/>
      <dgm:t>
        <a:bodyPr/>
        <a:lstStyle/>
        <a:p>
          <a:endParaRPr lang="en-US"/>
        </a:p>
      </dgm:t>
    </dgm:pt>
    <dgm:pt modelId="{ED0BE8A1-FF0E-4BCB-AFF0-A4F3B826918B}" type="pres">
      <dgm:prSet presAssocID="{807BF019-2BC9-481F-8194-C7C766FE3B17}" presName="connectorText" presStyleLbl="sibTrans2D1" presStyleIdx="0" presStyleCnt="1"/>
      <dgm:spPr/>
      <dgm:t>
        <a:bodyPr/>
        <a:lstStyle/>
        <a:p>
          <a:endParaRPr lang="en-US"/>
        </a:p>
      </dgm:t>
    </dgm:pt>
    <dgm:pt modelId="{4DBC7DE3-BDBD-438A-97A2-8200A03C7772}" type="pres">
      <dgm:prSet presAssocID="{41BC529E-5AA6-405B-B3A9-E84377373075}" presName="node" presStyleLbl="node1" presStyleIdx="1" presStyleCnt="2">
        <dgm:presLayoutVars>
          <dgm:bulletEnabled val="1"/>
        </dgm:presLayoutVars>
      </dgm:prSet>
      <dgm:spPr/>
      <dgm:t>
        <a:bodyPr/>
        <a:lstStyle/>
        <a:p>
          <a:endParaRPr lang="en-US"/>
        </a:p>
      </dgm:t>
    </dgm:pt>
  </dgm:ptLst>
  <dgm:cxnLst>
    <dgm:cxn modelId="{0E5045F5-74A7-4117-AF4E-ACFD0BCDB9F8}" type="presOf" srcId="{301243FA-839B-4C13-8DC2-2B981F43E0F1}" destId="{55F152F3-BB53-486D-A62C-2EDCCF2319D9}" srcOrd="0" destOrd="1" presId="urn:microsoft.com/office/officeart/2005/8/layout/process1"/>
    <dgm:cxn modelId="{F8887ACB-7DD2-4B5A-B72D-5177B948EB89}" type="presOf" srcId="{31CFACE0-4287-4151-B439-78748B545D5F}" destId="{4DBC7DE3-BDBD-438A-97A2-8200A03C7772}" srcOrd="0" destOrd="1" presId="urn:microsoft.com/office/officeart/2005/8/layout/process1"/>
    <dgm:cxn modelId="{2145A6C0-8D0B-4C00-860A-4016AF255221}" type="presOf" srcId="{D16DEAED-538D-4521-BCF5-7CAD3D70C5AB}" destId="{09AC2FF0-4237-4F8C-8474-70FA61EC2CF1}" srcOrd="0" destOrd="0" presId="urn:microsoft.com/office/officeart/2005/8/layout/process1"/>
    <dgm:cxn modelId="{BA963E65-8D19-41CD-AEF2-F85FD05AFAF1}" type="presOf" srcId="{807BF019-2BC9-481F-8194-C7C766FE3B17}" destId="{ED0BE8A1-FF0E-4BCB-AFF0-A4F3B826918B}" srcOrd="1" destOrd="0" presId="urn:microsoft.com/office/officeart/2005/8/layout/process1"/>
    <dgm:cxn modelId="{8863F996-032A-481C-BD8A-ACEE1352BB8E}" srcId="{D16DEAED-538D-4521-BCF5-7CAD3D70C5AB}" destId="{4E675DFB-414F-43A1-9CE5-1B4A90F95492}" srcOrd="0" destOrd="0" parTransId="{4304B797-3228-4D5E-BC5D-77F3E60B11A3}" sibTransId="{807BF019-2BC9-481F-8194-C7C766FE3B17}"/>
    <dgm:cxn modelId="{EF0F5CFB-D78C-43AD-9E86-064893F259CF}" type="presOf" srcId="{41BC529E-5AA6-405B-B3A9-E84377373075}" destId="{4DBC7DE3-BDBD-438A-97A2-8200A03C7772}" srcOrd="0" destOrd="0" presId="urn:microsoft.com/office/officeart/2005/8/layout/process1"/>
    <dgm:cxn modelId="{D7D29641-2B34-47CB-A08F-375DC5DBF49F}" srcId="{41BC529E-5AA6-405B-B3A9-E84377373075}" destId="{31CFACE0-4287-4151-B439-78748B545D5F}" srcOrd="0" destOrd="0" parTransId="{7C2D6D49-5C5F-4DCA-9FD8-88A4EC2C698F}" sibTransId="{D6CA7E96-431E-4985-9CD2-5D5608641D99}"/>
    <dgm:cxn modelId="{EE94CBAF-970A-4573-8086-341E9DA8FF0B}" type="presOf" srcId="{4E675DFB-414F-43A1-9CE5-1B4A90F95492}" destId="{55F152F3-BB53-486D-A62C-2EDCCF2319D9}" srcOrd="0" destOrd="0" presId="urn:microsoft.com/office/officeart/2005/8/layout/process1"/>
    <dgm:cxn modelId="{6E2284D7-C02A-425E-98C6-F3B3ED61F6E7}" srcId="{D16DEAED-538D-4521-BCF5-7CAD3D70C5AB}" destId="{41BC529E-5AA6-405B-B3A9-E84377373075}" srcOrd="1" destOrd="0" parTransId="{5D4C6B33-C3ED-4DAC-9255-FF6923F317BE}" sibTransId="{35B83471-7CCF-4E4C-93FB-5AB2E0275150}"/>
    <dgm:cxn modelId="{8B2032CD-2EA7-441E-8896-DBA4D9BDC039}" srcId="{4E675DFB-414F-43A1-9CE5-1B4A90F95492}" destId="{301243FA-839B-4C13-8DC2-2B981F43E0F1}" srcOrd="0" destOrd="0" parTransId="{E0C18987-8B23-42F8-8CD7-7355C4DF3983}" sibTransId="{871742BD-A0D5-4A6B-B212-7978415ED85C}"/>
    <dgm:cxn modelId="{6278F6D5-28BA-4616-A57D-B11EBB4E2486}" type="presOf" srcId="{807BF019-2BC9-481F-8194-C7C766FE3B17}" destId="{9FB4FBFD-8615-44D0-B7BF-BFA9BEDDCA89}" srcOrd="0" destOrd="0" presId="urn:microsoft.com/office/officeart/2005/8/layout/process1"/>
    <dgm:cxn modelId="{AD3DC6FB-9421-4138-B1DB-7B4802A3E633}" type="presParOf" srcId="{09AC2FF0-4237-4F8C-8474-70FA61EC2CF1}" destId="{55F152F3-BB53-486D-A62C-2EDCCF2319D9}" srcOrd="0" destOrd="0" presId="urn:microsoft.com/office/officeart/2005/8/layout/process1"/>
    <dgm:cxn modelId="{1B51A687-4733-49E6-B69E-2D5AC608907A}" type="presParOf" srcId="{09AC2FF0-4237-4F8C-8474-70FA61EC2CF1}" destId="{9FB4FBFD-8615-44D0-B7BF-BFA9BEDDCA89}" srcOrd="1" destOrd="0" presId="urn:microsoft.com/office/officeart/2005/8/layout/process1"/>
    <dgm:cxn modelId="{9A7AD47E-0222-46DF-B25D-4D35B550028C}" type="presParOf" srcId="{9FB4FBFD-8615-44D0-B7BF-BFA9BEDDCA89}" destId="{ED0BE8A1-FF0E-4BCB-AFF0-A4F3B826918B}" srcOrd="0" destOrd="0" presId="urn:microsoft.com/office/officeart/2005/8/layout/process1"/>
    <dgm:cxn modelId="{084E5977-0FDD-4165-94A0-2666A85C45A6}" type="presParOf" srcId="{09AC2FF0-4237-4F8C-8474-70FA61EC2CF1}" destId="{4DBC7DE3-BDBD-438A-97A2-8200A03C7772}"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A27003E-6BCD-43C6-8D55-01C3C3D3AB3F}" type="doc">
      <dgm:prSet loTypeId="urn:microsoft.com/office/officeart/2005/8/layout/chart3" loCatId="cycle" qsTypeId="urn:microsoft.com/office/officeart/2005/8/quickstyle/simple1" qsCatId="simple" csTypeId="urn:microsoft.com/office/officeart/2005/8/colors/colorful1" csCatId="colorful" phldr="1"/>
      <dgm:spPr/>
    </dgm:pt>
    <dgm:pt modelId="{9C7E4E79-14E5-453F-9127-69B51E05D902}">
      <dgm:prSet phldrT="[Text]"/>
      <dgm:spPr/>
      <dgm:t>
        <a:bodyPr/>
        <a:lstStyle/>
        <a:p>
          <a:r>
            <a:rPr lang="en-US" b="1" dirty="0"/>
            <a:t>Plant physiology</a:t>
          </a:r>
        </a:p>
      </dgm:t>
    </dgm:pt>
    <dgm:pt modelId="{8C97A52D-B255-4550-A34E-25FC177A11E7}" type="parTrans" cxnId="{055967F3-D937-4238-83F1-3458C41E0826}">
      <dgm:prSet/>
      <dgm:spPr/>
      <dgm:t>
        <a:bodyPr/>
        <a:lstStyle/>
        <a:p>
          <a:endParaRPr lang="en-US"/>
        </a:p>
      </dgm:t>
    </dgm:pt>
    <dgm:pt modelId="{F89378B8-DFB7-4223-BD62-7AEF90B9568D}" type="sibTrans" cxnId="{055967F3-D937-4238-83F1-3458C41E0826}">
      <dgm:prSet/>
      <dgm:spPr/>
      <dgm:t>
        <a:bodyPr/>
        <a:lstStyle/>
        <a:p>
          <a:endParaRPr lang="en-US"/>
        </a:p>
      </dgm:t>
    </dgm:pt>
    <dgm:pt modelId="{576AB122-67F8-42F3-BDC1-2142495B3FEC}">
      <dgm:prSet phldrT="[Text]"/>
      <dgm:spPr/>
      <dgm:t>
        <a:bodyPr/>
        <a:lstStyle/>
        <a:p>
          <a:r>
            <a:rPr lang="en-US" b="1" dirty="0"/>
            <a:t>Plant microbe interactions</a:t>
          </a:r>
        </a:p>
      </dgm:t>
    </dgm:pt>
    <dgm:pt modelId="{3E818B99-D350-437E-9C64-82D317D5556A}" type="parTrans" cxnId="{564D9DE7-2560-4F63-97BB-08486DC04FB1}">
      <dgm:prSet/>
      <dgm:spPr/>
      <dgm:t>
        <a:bodyPr/>
        <a:lstStyle/>
        <a:p>
          <a:endParaRPr lang="en-US"/>
        </a:p>
      </dgm:t>
    </dgm:pt>
    <dgm:pt modelId="{463FF1A0-6E5A-412E-92E8-C620B0867422}" type="sibTrans" cxnId="{564D9DE7-2560-4F63-97BB-08486DC04FB1}">
      <dgm:prSet/>
      <dgm:spPr/>
      <dgm:t>
        <a:bodyPr/>
        <a:lstStyle/>
        <a:p>
          <a:endParaRPr lang="en-US"/>
        </a:p>
      </dgm:t>
    </dgm:pt>
    <dgm:pt modelId="{A1C78E54-B18F-4D17-A05C-12AF520036B1}">
      <dgm:prSet phldrT="[Text]"/>
      <dgm:spPr/>
      <dgm:t>
        <a:bodyPr/>
        <a:lstStyle/>
        <a:p>
          <a:r>
            <a:rPr lang="en-US" b="1" dirty="0"/>
            <a:t>Microbial physiology</a:t>
          </a:r>
        </a:p>
      </dgm:t>
    </dgm:pt>
    <dgm:pt modelId="{6C25FA0C-40F5-4486-9374-44102008E080}" type="parTrans" cxnId="{267250C2-B4FC-44D1-B34F-76ACED59615D}">
      <dgm:prSet/>
      <dgm:spPr/>
      <dgm:t>
        <a:bodyPr/>
        <a:lstStyle/>
        <a:p>
          <a:endParaRPr lang="en-US"/>
        </a:p>
      </dgm:t>
    </dgm:pt>
    <dgm:pt modelId="{68D15E99-8B7A-4F77-A629-E711DCE42BC5}" type="sibTrans" cxnId="{267250C2-B4FC-44D1-B34F-76ACED59615D}">
      <dgm:prSet/>
      <dgm:spPr/>
      <dgm:t>
        <a:bodyPr/>
        <a:lstStyle/>
        <a:p>
          <a:endParaRPr lang="en-US"/>
        </a:p>
      </dgm:t>
    </dgm:pt>
    <dgm:pt modelId="{F6298039-404C-4D1C-A978-D3CD9830ABEB}" type="pres">
      <dgm:prSet presAssocID="{CA27003E-6BCD-43C6-8D55-01C3C3D3AB3F}" presName="compositeShape" presStyleCnt="0">
        <dgm:presLayoutVars>
          <dgm:chMax val="7"/>
          <dgm:dir/>
          <dgm:resizeHandles val="exact"/>
        </dgm:presLayoutVars>
      </dgm:prSet>
      <dgm:spPr/>
    </dgm:pt>
    <dgm:pt modelId="{B9CCCC3A-EE70-4027-B8A4-84661F41EC4E}" type="pres">
      <dgm:prSet presAssocID="{CA27003E-6BCD-43C6-8D55-01C3C3D3AB3F}" presName="wedge1" presStyleLbl="node1" presStyleIdx="0" presStyleCnt="3" custLinFactNeighborX="2434" custLinFactNeighborY="2087"/>
      <dgm:spPr/>
      <dgm:t>
        <a:bodyPr/>
        <a:lstStyle/>
        <a:p>
          <a:endParaRPr lang="en-US"/>
        </a:p>
      </dgm:t>
    </dgm:pt>
    <dgm:pt modelId="{4DF083E7-170B-423F-8FA7-3A238E1D1C7F}" type="pres">
      <dgm:prSet presAssocID="{CA27003E-6BCD-43C6-8D55-01C3C3D3AB3F}" presName="wedge1Tx" presStyleLbl="node1" presStyleIdx="0" presStyleCnt="3">
        <dgm:presLayoutVars>
          <dgm:chMax val="0"/>
          <dgm:chPref val="0"/>
          <dgm:bulletEnabled val="1"/>
        </dgm:presLayoutVars>
      </dgm:prSet>
      <dgm:spPr/>
      <dgm:t>
        <a:bodyPr/>
        <a:lstStyle/>
        <a:p>
          <a:endParaRPr lang="en-US"/>
        </a:p>
      </dgm:t>
    </dgm:pt>
    <dgm:pt modelId="{CC0FF7F8-28CF-4F2C-8CD8-B5B171C127C0}" type="pres">
      <dgm:prSet presAssocID="{CA27003E-6BCD-43C6-8D55-01C3C3D3AB3F}" presName="wedge2" presStyleLbl="node1" presStyleIdx="1" presStyleCnt="3" custLinFactNeighborX="5914" custLinFactNeighborY="696"/>
      <dgm:spPr/>
      <dgm:t>
        <a:bodyPr/>
        <a:lstStyle/>
        <a:p>
          <a:endParaRPr lang="en-US"/>
        </a:p>
      </dgm:t>
    </dgm:pt>
    <dgm:pt modelId="{D734D6EA-710F-4C7D-A390-834956C5A1AC}" type="pres">
      <dgm:prSet presAssocID="{CA27003E-6BCD-43C6-8D55-01C3C3D3AB3F}" presName="wedge2Tx" presStyleLbl="node1" presStyleIdx="1" presStyleCnt="3">
        <dgm:presLayoutVars>
          <dgm:chMax val="0"/>
          <dgm:chPref val="0"/>
          <dgm:bulletEnabled val="1"/>
        </dgm:presLayoutVars>
      </dgm:prSet>
      <dgm:spPr/>
      <dgm:t>
        <a:bodyPr/>
        <a:lstStyle/>
        <a:p>
          <a:endParaRPr lang="en-US"/>
        </a:p>
      </dgm:t>
    </dgm:pt>
    <dgm:pt modelId="{F494AFA6-DC52-43F8-9E7F-E1090451B2B3}" type="pres">
      <dgm:prSet presAssocID="{CA27003E-6BCD-43C6-8D55-01C3C3D3AB3F}" presName="wedge3" presStyleLbl="node1" presStyleIdx="2" presStyleCnt="3" custLinFactNeighborX="4522" custLinFactNeighborY="-695"/>
      <dgm:spPr/>
      <dgm:t>
        <a:bodyPr/>
        <a:lstStyle/>
        <a:p>
          <a:endParaRPr lang="en-US"/>
        </a:p>
      </dgm:t>
    </dgm:pt>
    <dgm:pt modelId="{95325350-A34D-40EE-B22F-AD5508F4FB7A}" type="pres">
      <dgm:prSet presAssocID="{CA27003E-6BCD-43C6-8D55-01C3C3D3AB3F}" presName="wedge3Tx" presStyleLbl="node1" presStyleIdx="2" presStyleCnt="3">
        <dgm:presLayoutVars>
          <dgm:chMax val="0"/>
          <dgm:chPref val="0"/>
          <dgm:bulletEnabled val="1"/>
        </dgm:presLayoutVars>
      </dgm:prSet>
      <dgm:spPr/>
      <dgm:t>
        <a:bodyPr/>
        <a:lstStyle/>
        <a:p>
          <a:endParaRPr lang="en-US"/>
        </a:p>
      </dgm:t>
    </dgm:pt>
  </dgm:ptLst>
  <dgm:cxnLst>
    <dgm:cxn modelId="{56618B23-157B-4C66-B81B-8EC435DD9A8C}" type="presOf" srcId="{A1C78E54-B18F-4D17-A05C-12AF520036B1}" destId="{95325350-A34D-40EE-B22F-AD5508F4FB7A}" srcOrd="1" destOrd="0" presId="urn:microsoft.com/office/officeart/2005/8/layout/chart3"/>
    <dgm:cxn modelId="{CC73FABC-B71D-4F26-8572-3D0035AB6803}" type="presOf" srcId="{9C7E4E79-14E5-453F-9127-69B51E05D902}" destId="{4DF083E7-170B-423F-8FA7-3A238E1D1C7F}" srcOrd="1" destOrd="0" presId="urn:microsoft.com/office/officeart/2005/8/layout/chart3"/>
    <dgm:cxn modelId="{267250C2-B4FC-44D1-B34F-76ACED59615D}" srcId="{CA27003E-6BCD-43C6-8D55-01C3C3D3AB3F}" destId="{A1C78E54-B18F-4D17-A05C-12AF520036B1}" srcOrd="2" destOrd="0" parTransId="{6C25FA0C-40F5-4486-9374-44102008E080}" sibTransId="{68D15E99-8B7A-4F77-A629-E711DCE42BC5}"/>
    <dgm:cxn modelId="{5387CE9A-D445-4317-B334-F8312343C729}" type="presOf" srcId="{576AB122-67F8-42F3-BDC1-2142495B3FEC}" destId="{CC0FF7F8-28CF-4F2C-8CD8-B5B171C127C0}" srcOrd="0" destOrd="0" presId="urn:microsoft.com/office/officeart/2005/8/layout/chart3"/>
    <dgm:cxn modelId="{C8C3076C-24D6-4011-9E22-EDD506ED654C}" type="presOf" srcId="{9C7E4E79-14E5-453F-9127-69B51E05D902}" destId="{B9CCCC3A-EE70-4027-B8A4-84661F41EC4E}" srcOrd="0" destOrd="0" presId="urn:microsoft.com/office/officeart/2005/8/layout/chart3"/>
    <dgm:cxn modelId="{564D9DE7-2560-4F63-97BB-08486DC04FB1}" srcId="{CA27003E-6BCD-43C6-8D55-01C3C3D3AB3F}" destId="{576AB122-67F8-42F3-BDC1-2142495B3FEC}" srcOrd="1" destOrd="0" parTransId="{3E818B99-D350-437E-9C64-82D317D5556A}" sibTransId="{463FF1A0-6E5A-412E-92E8-C620B0867422}"/>
    <dgm:cxn modelId="{DDF66BFD-9AB3-4297-B202-69ED06511054}" type="presOf" srcId="{CA27003E-6BCD-43C6-8D55-01C3C3D3AB3F}" destId="{F6298039-404C-4D1C-A978-D3CD9830ABEB}" srcOrd="0" destOrd="0" presId="urn:microsoft.com/office/officeart/2005/8/layout/chart3"/>
    <dgm:cxn modelId="{055967F3-D937-4238-83F1-3458C41E0826}" srcId="{CA27003E-6BCD-43C6-8D55-01C3C3D3AB3F}" destId="{9C7E4E79-14E5-453F-9127-69B51E05D902}" srcOrd="0" destOrd="0" parTransId="{8C97A52D-B255-4550-A34E-25FC177A11E7}" sibTransId="{F89378B8-DFB7-4223-BD62-7AEF90B9568D}"/>
    <dgm:cxn modelId="{CAD3DAD1-BF41-4572-9AB8-15FE7CE6302C}" type="presOf" srcId="{A1C78E54-B18F-4D17-A05C-12AF520036B1}" destId="{F494AFA6-DC52-43F8-9E7F-E1090451B2B3}" srcOrd="0" destOrd="0" presId="urn:microsoft.com/office/officeart/2005/8/layout/chart3"/>
    <dgm:cxn modelId="{ED6EB431-C185-41C5-9F6E-D1D9A9E2AC17}" type="presOf" srcId="{576AB122-67F8-42F3-BDC1-2142495B3FEC}" destId="{D734D6EA-710F-4C7D-A390-834956C5A1AC}" srcOrd="1" destOrd="0" presId="urn:microsoft.com/office/officeart/2005/8/layout/chart3"/>
    <dgm:cxn modelId="{16E8D80B-1F56-4B6A-A52B-12D25F6E52CD}" type="presParOf" srcId="{F6298039-404C-4D1C-A978-D3CD9830ABEB}" destId="{B9CCCC3A-EE70-4027-B8A4-84661F41EC4E}" srcOrd="0" destOrd="0" presId="urn:microsoft.com/office/officeart/2005/8/layout/chart3"/>
    <dgm:cxn modelId="{1ACA62FC-1703-42F6-9D26-DC60EF6821CF}" type="presParOf" srcId="{F6298039-404C-4D1C-A978-D3CD9830ABEB}" destId="{4DF083E7-170B-423F-8FA7-3A238E1D1C7F}" srcOrd="1" destOrd="0" presId="urn:microsoft.com/office/officeart/2005/8/layout/chart3"/>
    <dgm:cxn modelId="{901E2852-D382-4621-A284-0C4391D9E8E7}" type="presParOf" srcId="{F6298039-404C-4D1C-A978-D3CD9830ABEB}" destId="{CC0FF7F8-28CF-4F2C-8CD8-B5B171C127C0}" srcOrd="2" destOrd="0" presId="urn:microsoft.com/office/officeart/2005/8/layout/chart3"/>
    <dgm:cxn modelId="{5443263A-CB85-4481-97B8-9C43D9AB6BEA}" type="presParOf" srcId="{F6298039-404C-4D1C-A978-D3CD9830ABEB}" destId="{D734D6EA-710F-4C7D-A390-834956C5A1AC}" srcOrd="3" destOrd="0" presId="urn:microsoft.com/office/officeart/2005/8/layout/chart3"/>
    <dgm:cxn modelId="{D8EEF59B-6392-497B-A863-AACCFC87B0FC}" type="presParOf" srcId="{F6298039-404C-4D1C-A978-D3CD9830ABEB}" destId="{F494AFA6-DC52-43F8-9E7F-E1090451B2B3}" srcOrd="4" destOrd="0" presId="urn:microsoft.com/office/officeart/2005/8/layout/chart3"/>
    <dgm:cxn modelId="{5CE0E34C-F69C-4FF0-BACD-3C1081FD5661}" type="presParOf" srcId="{F6298039-404C-4D1C-A978-D3CD9830ABEB}" destId="{95325350-A34D-40EE-B22F-AD5508F4FB7A}" srcOrd="5" destOrd="0" presId="urn:microsoft.com/office/officeart/2005/8/layout/chart3"/>
  </dgm:cxnLst>
  <dgm:bg/>
  <dgm:whole/>
  <dgm:extLst>
    <a:ext uri="http://schemas.microsoft.com/office/drawing/2008/diagram">
      <dsp:dataModelExt xmlns:dsp="http://schemas.microsoft.com/office/drawing/2008/diagram" relId="rId1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4FF5A9-3214-1441-87AC-4A94176B5742}">
      <dsp:nvSpPr>
        <dsp:cNvPr id="0" name=""/>
        <dsp:cNvSpPr/>
      </dsp:nvSpPr>
      <dsp:spPr>
        <a:xfrm>
          <a:off x="2655578" y="-220265"/>
          <a:ext cx="3078781" cy="3094576"/>
        </a:xfrm>
        <a:prstGeom prst="ellipse">
          <a:avLst/>
        </a:prstGeom>
        <a:solidFill>
          <a:schemeClr val="accent6">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i="1" kern="1200" dirty="0">
              <a:latin typeface="Arial"/>
              <a:cs typeface="Arial"/>
            </a:rPr>
            <a:t>Acids</a:t>
          </a:r>
        </a:p>
      </dsp:txBody>
      <dsp:txXfrm>
        <a:off x="3010822" y="196312"/>
        <a:ext cx="2368293" cy="981932"/>
      </dsp:txXfrm>
    </dsp:sp>
    <dsp:sp modelId="{B26A1185-FAD9-084E-91A8-457192D25775}">
      <dsp:nvSpPr>
        <dsp:cNvPr id="0" name=""/>
        <dsp:cNvSpPr/>
      </dsp:nvSpPr>
      <dsp:spPr>
        <a:xfrm>
          <a:off x="4484618" y="910161"/>
          <a:ext cx="3078781" cy="3094576"/>
        </a:xfrm>
        <a:prstGeom prst="ellipse">
          <a:avLst/>
        </a:prstGeom>
        <a:solidFill>
          <a:schemeClr val="accent4">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i="1" kern="1200" dirty="0">
              <a:latin typeface="Arial"/>
              <a:cs typeface="Arial"/>
            </a:rPr>
            <a:t>Microbials</a:t>
          </a:r>
        </a:p>
      </dsp:txBody>
      <dsp:txXfrm>
        <a:off x="6142424" y="1267228"/>
        <a:ext cx="1184146" cy="2380443"/>
      </dsp:txXfrm>
    </dsp:sp>
    <dsp:sp modelId="{52C272D4-8925-B847-92F6-BF9470FE64BC}">
      <dsp:nvSpPr>
        <dsp:cNvPr id="0" name=""/>
        <dsp:cNvSpPr/>
      </dsp:nvSpPr>
      <dsp:spPr>
        <a:xfrm>
          <a:off x="2655578" y="2040588"/>
          <a:ext cx="3078781" cy="3094576"/>
        </a:xfrm>
        <a:prstGeom prst="ellipse">
          <a:avLst/>
        </a:prstGeom>
        <a:solidFill>
          <a:schemeClr val="accent2">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i="1" kern="1200" dirty="0">
              <a:latin typeface="Arial"/>
              <a:cs typeface="Arial"/>
            </a:rPr>
            <a:t>Extracts</a:t>
          </a:r>
        </a:p>
      </dsp:txBody>
      <dsp:txXfrm>
        <a:off x="3010822" y="3736654"/>
        <a:ext cx="2368293" cy="981932"/>
      </dsp:txXfrm>
    </dsp:sp>
    <dsp:sp modelId="{C5915B42-BAED-D04D-9CEA-506D2FD01D93}">
      <dsp:nvSpPr>
        <dsp:cNvPr id="0" name=""/>
        <dsp:cNvSpPr/>
      </dsp:nvSpPr>
      <dsp:spPr>
        <a:xfrm>
          <a:off x="826537" y="910161"/>
          <a:ext cx="3078781" cy="3094576"/>
        </a:xfrm>
        <a:prstGeom prst="ellipse">
          <a:avLst/>
        </a:prstGeom>
        <a:solidFill>
          <a:schemeClr val="accent5">
            <a:lumMod val="60000"/>
            <a:lumOff val="40000"/>
            <a:alpha val="50000"/>
          </a:schemeClr>
        </a:soli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lvl="0" algn="ctr" defTabSz="800100">
            <a:lnSpc>
              <a:spcPct val="90000"/>
            </a:lnSpc>
            <a:spcBef>
              <a:spcPct val="0"/>
            </a:spcBef>
            <a:spcAft>
              <a:spcPct val="35000"/>
            </a:spcAft>
          </a:pPr>
          <a:r>
            <a:rPr lang="en-US" sz="1800" b="1" i="1" kern="1200" dirty="0">
              <a:latin typeface="Arial"/>
              <a:cs typeface="Arial"/>
            </a:rPr>
            <a:t>       Other</a:t>
          </a:r>
        </a:p>
      </dsp:txBody>
      <dsp:txXfrm>
        <a:off x="1063366" y="1267228"/>
        <a:ext cx="1184146" cy="23804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12F5815-9100-4DCE-A34F-04C283AD9309}">
      <dsp:nvSpPr>
        <dsp:cNvPr id="0" name=""/>
        <dsp:cNvSpPr/>
      </dsp:nvSpPr>
      <dsp:spPr>
        <a:xfrm>
          <a:off x="0" y="1972747"/>
          <a:ext cx="10340472" cy="978075"/>
        </a:xfrm>
        <a:prstGeom prst="rect">
          <a:avLst/>
        </a:prstGeom>
        <a:solidFill>
          <a:schemeClr val="lt1">
            <a:alpha val="90000"/>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2536" tIns="479044" rIns="80253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An additional tool to grow more with less</a:t>
          </a:r>
        </a:p>
      </dsp:txBody>
      <dsp:txXfrm>
        <a:off x="0" y="1972747"/>
        <a:ext cx="10340472" cy="978075"/>
      </dsp:txXfrm>
    </dsp:sp>
    <dsp:sp modelId="{8C08B4A3-49D6-4927-9FA3-71B6327341E2}">
      <dsp:nvSpPr>
        <dsp:cNvPr id="0" name=""/>
        <dsp:cNvSpPr/>
      </dsp:nvSpPr>
      <dsp:spPr>
        <a:xfrm>
          <a:off x="517023" y="1633267"/>
          <a:ext cx="7238330" cy="678960"/>
        </a:xfrm>
        <a:prstGeom prst="round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592" tIns="0" rIns="273592" bIns="0" numCol="1" spcCol="1270" anchor="ctr" anchorCtr="0">
          <a:noAutofit/>
        </a:bodyPr>
        <a:lstStyle/>
        <a:p>
          <a:pPr lvl="0" algn="l" defTabSz="1022350">
            <a:lnSpc>
              <a:spcPct val="90000"/>
            </a:lnSpc>
            <a:spcBef>
              <a:spcPct val="0"/>
            </a:spcBef>
            <a:spcAft>
              <a:spcPct val="35000"/>
            </a:spcAft>
          </a:pPr>
          <a:r>
            <a:rPr lang="en-US" sz="2300" kern="1200" dirty="0"/>
            <a:t>Promoting biostimulants within holistic crop production</a:t>
          </a:r>
        </a:p>
      </dsp:txBody>
      <dsp:txXfrm>
        <a:off x="550167" y="1666411"/>
        <a:ext cx="7172042" cy="612672"/>
      </dsp:txXfrm>
    </dsp:sp>
    <dsp:sp modelId="{D1F4AD00-2F97-4B92-A217-A3EF0F79ACAF}">
      <dsp:nvSpPr>
        <dsp:cNvPr id="0" name=""/>
        <dsp:cNvSpPr/>
      </dsp:nvSpPr>
      <dsp:spPr>
        <a:xfrm>
          <a:off x="0" y="3414502"/>
          <a:ext cx="10340472" cy="978075"/>
        </a:xfrm>
        <a:prstGeom prst="rect">
          <a:avLst/>
        </a:prstGeom>
        <a:solidFill>
          <a:schemeClr val="lt1">
            <a:alpha val="90000"/>
            <a:hueOff val="0"/>
            <a:satOff val="0"/>
            <a:lumOff val="0"/>
            <a:alphaOff val="0"/>
          </a:schemeClr>
        </a:solidFill>
        <a:ln w="25400" cap="flat" cmpd="sng" algn="ctr">
          <a:solidFill>
            <a:schemeClr val="accent2">
              <a:hueOff val="-3759298"/>
              <a:satOff val="6326"/>
              <a:lumOff val="1725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2536" tIns="479044" rIns="80253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Bringing order through self-regulation and best practices</a:t>
          </a:r>
        </a:p>
      </dsp:txBody>
      <dsp:txXfrm>
        <a:off x="0" y="3414502"/>
        <a:ext cx="10340472" cy="978075"/>
      </dsp:txXfrm>
    </dsp:sp>
    <dsp:sp modelId="{98CBD1E0-6130-4701-AE6B-F497B61C7479}">
      <dsp:nvSpPr>
        <dsp:cNvPr id="0" name=""/>
        <dsp:cNvSpPr/>
      </dsp:nvSpPr>
      <dsp:spPr>
        <a:xfrm>
          <a:off x="517023" y="3075022"/>
          <a:ext cx="7238330" cy="678960"/>
        </a:xfrm>
        <a:prstGeom prst="roundRect">
          <a:avLst/>
        </a:prstGeom>
        <a:solidFill>
          <a:schemeClr val="accent2">
            <a:hueOff val="-3759298"/>
            <a:satOff val="6326"/>
            <a:lumOff val="1725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592" tIns="0" rIns="273592" bIns="0" numCol="1" spcCol="1270" anchor="ctr" anchorCtr="0">
          <a:noAutofit/>
        </a:bodyPr>
        <a:lstStyle/>
        <a:p>
          <a:pPr lvl="0" algn="l" defTabSz="1022350">
            <a:lnSpc>
              <a:spcPct val="90000"/>
            </a:lnSpc>
            <a:spcBef>
              <a:spcPct val="0"/>
            </a:spcBef>
            <a:spcAft>
              <a:spcPct val="35000"/>
            </a:spcAft>
          </a:pPr>
          <a:r>
            <a:rPr lang="en-US" sz="2300" kern="1200" dirty="0"/>
            <a:t>Structuring the market</a:t>
          </a:r>
        </a:p>
      </dsp:txBody>
      <dsp:txXfrm>
        <a:off x="550167" y="3108166"/>
        <a:ext cx="7172042" cy="612672"/>
      </dsp:txXfrm>
    </dsp:sp>
    <dsp:sp modelId="{E91D5C24-8652-44C1-94DC-0BCE920F21A3}">
      <dsp:nvSpPr>
        <dsp:cNvPr id="0" name=""/>
        <dsp:cNvSpPr/>
      </dsp:nvSpPr>
      <dsp:spPr>
        <a:xfrm>
          <a:off x="0" y="4856257"/>
          <a:ext cx="10340472" cy="978075"/>
        </a:xfrm>
        <a:prstGeom prst="rect">
          <a:avLst/>
        </a:prstGeom>
        <a:solidFill>
          <a:schemeClr val="lt1">
            <a:alpha val="90000"/>
            <a:hueOff val="0"/>
            <a:satOff val="0"/>
            <a:lumOff val="0"/>
            <a:alphaOff val="0"/>
          </a:schemeClr>
        </a:solidFill>
        <a:ln w="25400" cap="flat" cmpd="sng" algn="ctr">
          <a:solidFill>
            <a:schemeClr val="accent2">
              <a:hueOff val="-7518597"/>
              <a:satOff val="12652"/>
              <a:lumOff val="3451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2536" tIns="479044" rIns="802536" bIns="163576" numCol="1" spcCol="1270" anchor="t" anchorCtr="0">
          <a:noAutofit/>
        </a:bodyPr>
        <a:lstStyle/>
        <a:p>
          <a:pPr marL="228600" lvl="1" indent="-228600" algn="l" defTabSz="1022350">
            <a:lnSpc>
              <a:spcPct val="90000"/>
            </a:lnSpc>
            <a:spcBef>
              <a:spcPct val="0"/>
            </a:spcBef>
            <a:spcAft>
              <a:spcPct val="15000"/>
            </a:spcAft>
            <a:buChar char="•"/>
          </a:pPr>
          <a:r>
            <a:rPr lang="en-US" sz="2300" kern="1200" dirty="0"/>
            <a:t>Improving predictability through a fit-for-purpose policy</a:t>
          </a:r>
        </a:p>
      </dsp:txBody>
      <dsp:txXfrm>
        <a:off x="0" y="4856257"/>
        <a:ext cx="10340472" cy="978075"/>
      </dsp:txXfrm>
    </dsp:sp>
    <dsp:sp modelId="{70077DEB-E715-4964-B326-2295B2BBD5CA}">
      <dsp:nvSpPr>
        <dsp:cNvPr id="0" name=""/>
        <dsp:cNvSpPr/>
      </dsp:nvSpPr>
      <dsp:spPr>
        <a:xfrm>
          <a:off x="517023" y="4516777"/>
          <a:ext cx="7238330" cy="678960"/>
        </a:xfrm>
        <a:prstGeom prst="roundRect">
          <a:avLst/>
        </a:prstGeom>
        <a:solidFill>
          <a:schemeClr val="accent2">
            <a:hueOff val="-7518597"/>
            <a:satOff val="12652"/>
            <a:lumOff val="3451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73592" tIns="0" rIns="273592" bIns="0" numCol="1" spcCol="1270" anchor="ctr" anchorCtr="0">
          <a:noAutofit/>
        </a:bodyPr>
        <a:lstStyle/>
        <a:p>
          <a:pPr lvl="0" algn="l" defTabSz="1022350">
            <a:lnSpc>
              <a:spcPct val="90000"/>
            </a:lnSpc>
            <a:spcBef>
              <a:spcPct val="0"/>
            </a:spcBef>
            <a:spcAft>
              <a:spcPct val="35000"/>
            </a:spcAft>
          </a:pPr>
          <a:r>
            <a:rPr lang="en-US" sz="2300" kern="1200" dirty="0">
              <a:solidFill>
                <a:schemeClr val="tx2">
                  <a:lumMod val="50000"/>
                </a:schemeClr>
              </a:solidFill>
            </a:rPr>
            <a:t>Securing proportionate regulation</a:t>
          </a:r>
        </a:p>
      </dsp:txBody>
      <dsp:txXfrm>
        <a:off x="550167" y="4549921"/>
        <a:ext cx="7172042"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F152F3-BB53-486D-A62C-2EDCCF2319D9}">
      <dsp:nvSpPr>
        <dsp:cNvPr id="0" name=""/>
        <dsp:cNvSpPr/>
      </dsp:nvSpPr>
      <dsp:spPr>
        <a:xfrm>
          <a:off x="2038" y="0"/>
          <a:ext cx="4348050" cy="1905000"/>
        </a:xfrm>
        <a:prstGeom prst="roundRect">
          <a:avLst>
            <a:gd name="adj" fmla="val 1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77950" rtl="0" eaLnBrk="1" latinLnBrk="0">
            <a:lnSpc>
              <a:spcPct val="90000"/>
            </a:lnSpc>
            <a:spcBef>
              <a:spcPct val="0"/>
            </a:spcBef>
            <a:spcAft>
              <a:spcPct val="35000"/>
            </a:spcAft>
          </a:pPr>
          <a:r>
            <a:rPr lang="en-US" sz="3100" kern="1200" dirty="0"/>
            <a:t>Support</a:t>
          </a:r>
        </a:p>
        <a:p>
          <a:pPr marL="228600" lvl="1" indent="-228600" algn="l" defTabSz="1066800">
            <a:lnSpc>
              <a:spcPct val="90000"/>
            </a:lnSpc>
            <a:spcBef>
              <a:spcPct val="0"/>
            </a:spcBef>
            <a:spcAft>
              <a:spcPct val="15000"/>
            </a:spcAft>
            <a:buChar char="•"/>
          </a:pPr>
          <a:r>
            <a:rPr lang="en-US" sz="2400" kern="1200" dirty="0"/>
            <a:t>Endorsement of BPIA efforts</a:t>
          </a:r>
        </a:p>
      </dsp:txBody>
      <dsp:txXfrm>
        <a:off x="57834" y="55796"/>
        <a:ext cx="4236458" cy="1793408"/>
      </dsp:txXfrm>
    </dsp:sp>
    <dsp:sp modelId="{9FB4FBFD-8615-44D0-B7BF-BFA9BEDDCA89}">
      <dsp:nvSpPr>
        <dsp:cNvPr id="0" name=""/>
        <dsp:cNvSpPr/>
      </dsp:nvSpPr>
      <dsp:spPr>
        <a:xfrm>
          <a:off x="4784894" y="413341"/>
          <a:ext cx="921786" cy="1078316"/>
        </a:xfrm>
        <a:prstGeom prst="rightArrow">
          <a:avLst>
            <a:gd name="adj1" fmla="val 60000"/>
            <a:gd name="adj2" fmla="val 50000"/>
          </a:avLst>
        </a:prstGeom>
        <a:gradFill rotWithShape="0">
          <a:gsLst>
            <a:gs pos="0">
              <a:schemeClr val="accent2">
                <a:hueOff val="0"/>
                <a:satOff val="0"/>
                <a:lumOff val="0"/>
                <a:alphaOff val="0"/>
                <a:shade val="70000"/>
                <a:satMod val="150000"/>
              </a:schemeClr>
            </a:gs>
            <a:gs pos="34000">
              <a:schemeClr val="accent2">
                <a:hueOff val="0"/>
                <a:satOff val="0"/>
                <a:lumOff val="0"/>
                <a:alphaOff val="0"/>
                <a:shade val="70000"/>
                <a:satMod val="140000"/>
              </a:schemeClr>
            </a:gs>
            <a:gs pos="70000">
              <a:schemeClr val="accent2">
                <a:hueOff val="0"/>
                <a:satOff val="0"/>
                <a:lumOff val="0"/>
                <a:alphaOff val="0"/>
                <a:tint val="100000"/>
                <a:shade val="90000"/>
                <a:satMod val="140000"/>
              </a:schemeClr>
            </a:gs>
            <a:gs pos="100000">
              <a:schemeClr val="accent2">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lvl="0" algn="ctr" defTabSz="1111250" rtl="0" eaLnBrk="1" latinLnBrk="0">
            <a:lnSpc>
              <a:spcPct val="90000"/>
            </a:lnSpc>
            <a:spcBef>
              <a:spcPct val="0"/>
            </a:spcBef>
            <a:spcAft>
              <a:spcPct val="35000"/>
            </a:spcAft>
          </a:pPr>
          <a:endParaRPr lang="en-US" sz="2500" kern="1200"/>
        </a:p>
      </dsp:txBody>
      <dsp:txXfrm>
        <a:off x="4784894" y="629004"/>
        <a:ext cx="645250" cy="646990"/>
      </dsp:txXfrm>
    </dsp:sp>
    <dsp:sp modelId="{4DBC7DE3-BDBD-438A-97A2-8200A03C7772}">
      <dsp:nvSpPr>
        <dsp:cNvPr id="0" name=""/>
        <dsp:cNvSpPr/>
      </dsp:nvSpPr>
      <dsp:spPr>
        <a:xfrm>
          <a:off x="6089310" y="0"/>
          <a:ext cx="4348050" cy="1905000"/>
        </a:xfrm>
        <a:prstGeom prst="roundRect">
          <a:avLst>
            <a:gd name="adj" fmla="val 10000"/>
          </a:avLst>
        </a:prstGeom>
        <a:gradFill rotWithShape="0">
          <a:gsLst>
            <a:gs pos="0">
              <a:schemeClr val="accent3">
                <a:hueOff val="0"/>
                <a:satOff val="0"/>
                <a:lumOff val="0"/>
                <a:alphaOff val="0"/>
                <a:shade val="70000"/>
                <a:satMod val="150000"/>
              </a:schemeClr>
            </a:gs>
            <a:gs pos="34000">
              <a:schemeClr val="accent3">
                <a:hueOff val="0"/>
                <a:satOff val="0"/>
                <a:lumOff val="0"/>
                <a:alphaOff val="0"/>
                <a:shade val="70000"/>
                <a:satMod val="140000"/>
              </a:schemeClr>
            </a:gs>
            <a:gs pos="70000">
              <a:schemeClr val="accent3">
                <a:hueOff val="0"/>
                <a:satOff val="0"/>
                <a:lumOff val="0"/>
                <a:alphaOff val="0"/>
                <a:tint val="100000"/>
                <a:shade val="90000"/>
                <a:satMod val="140000"/>
              </a:schemeClr>
            </a:gs>
            <a:gs pos="100000">
              <a:schemeClr val="accent3">
                <a:hueOff val="0"/>
                <a:satOff val="0"/>
                <a:lumOff val="0"/>
                <a:alphaOff val="0"/>
                <a:tint val="100000"/>
                <a:shade val="100000"/>
                <a:satMod val="10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18110" tIns="118110" rIns="118110" bIns="118110" numCol="1" spcCol="1270" anchor="t" anchorCtr="0">
          <a:noAutofit/>
        </a:bodyPr>
        <a:lstStyle/>
        <a:p>
          <a:pPr lvl="0" algn="l" defTabSz="1377950" rtl="0" eaLnBrk="1" latinLnBrk="0">
            <a:lnSpc>
              <a:spcPct val="90000"/>
            </a:lnSpc>
            <a:spcBef>
              <a:spcPct val="0"/>
            </a:spcBef>
            <a:spcAft>
              <a:spcPct val="35000"/>
            </a:spcAft>
          </a:pPr>
          <a:r>
            <a:rPr lang="en-US" sz="3100" kern="1200" dirty="0"/>
            <a:t>Partnership</a:t>
          </a:r>
        </a:p>
        <a:p>
          <a:pPr marL="228600" lvl="1" indent="-228600" algn="l" defTabSz="1066800" rtl="0" eaLnBrk="1" latinLnBrk="0">
            <a:lnSpc>
              <a:spcPct val="90000"/>
            </a:lnSpc>
            <a:spcBef>
              <a:spcPct val="0"/>
            </a:spcBef>
            <a:spcAft>
              <a:spcPct val="15000"/>
            </a:spcAft>
            <a:buChar char="•"/>
          </a:pPr>
          <a:r>
            <a:rPr lang="en-US" sz="2400" kern="1200" dirty="0"/>
            <a:t>Better engagement between the two organizations</a:t>
          </a:r>
        </a:p>
      </dsp:txBody>
      <dsp:txXfrm>
        <a:off x="6145106" y="55796"/>
        <a:ext cx="4236458" cy="179340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CCCC3A-EE70-4027-B8A4-84661F41EC4E}">
      <dsp:nvSpPr>
        <dsp:cNvPr id="0" name=""/>
        <dsp:cNvSpPr/>
      </dsp:nvSpPr>
      <dsp:spPr>
        <a:xfrm>
          <a:off x="1504281" y="345565"/>
          <a:ext cx="3413760" cy="3413760"/>
        </a:xfrm>
        <a:prstGeom prst="pie">
          <a:avLst>
            <a:gd name="adj1" fmla="val 16200000"/>
            <a:gd name="adj2" fmla="val 1800000"/>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t>Plant physiology</a:t>
          </a:r>
        </a:p>
      </dsp:txBody>
      <dsp:txXfrm>
        <a:off x="3360310" y="975485"/>
        <a:ext cx="1158240" cy="1137920"/>
      </dsp:txXfrm>
    </dsp:sp>
    <dsp:sp modelId="{CC0FF7F8-28CF-4F2C-8CD8-B5B171C127C0}">
      <dsp:nvSpPr>
        <dsp:cNvPr id="0" name=""/>
        <dsp:cNvSpPr/>
      </dsp:nvSpPr>
      <dsp:spPr>
        <a:xfrm>
          <a:off x="1447109" y="399679"/>
          <a:ext cx="3413760" cy="3413760"/>
        </a:xfrm>
        <a:prstGeom prst="pie">
          <a:avLst>
            <a:gd name="adj1" fmla="val 1800000"/>
            <a:gd name="adj2" fmla="val 900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t>Plant microbe interactions</a:t>
          </a:r>
        </a:p>
      </dsp:txBody>
      <dsp:txXfrm>
        <a:off x="2381829" y="2553599"/>
        <a:ext cx="1544320" cy="1056640"/>
      </dsp:txXfrm>
    </dsp:sp>
    <dsp:sp modelId="{F494AFA6-DC52-43F8-9E7F-E1090451B2B3}">
      <dsp:nvSpPr>
        <dsp:cNvPr id="0" name=""/>
        <dsp:cNvSpPr/>
      </dsp:nvSpPr>
      <dsp:spPr>
        <a:xfrm>
          <a:off x="1399589" y="352194"/>
          <a:ext cx="3413760" cy="3413760"/>
        </a:xfrm>
        <a:prstGeom prst="pie">
          <a:avLst>
            <a:gd name="adj1" fmla="val 9000000"/>
            <a:gd name="adj2" fmla="val 16200000"/>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lvl="0" algn="ctr" defTabSz="711200">
            <a:lnSpc>
              <a:spcPct val="90000"/>
            </a:lnSpc>
            <a:spcBef>
              <a:spcPct val="0"/>
            </a:spcBef>
            <a:spcAft>
              <a:spcPct val="35000"/>
            </a:spcAft>
          </a:pPr>
          <a:r>
            <a:rPr lang="en-US" sz="1600" b="1" kern="1200" dirty="0"/>
            <a:t>Microbial physiology</a:t>
          </a:r>
        </a:p>
      </dsp:txBody>
      <dsp:txXfrm>
        <a:off x="1765349" y="1022754"/>
        <a:ext cx="1158240" cy="1137920"/>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chart3">
  <dgm:title val=""/>
  <dgm:desc val=""/>
  <dgm:catLst>
    <dgm:cat type="relationship" pri="27000"/>
    <dgm:cat type="cycle" pri="8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ompositeShape">
    <dgm:varLst>
      <dgm:chMax val="7"/>
      <dgm:dir/>
      <dgm:resizeHandles val="exact"/>
    </dgm:varLst>
    <dgm:alg type="composite">
      <dgm:param type="horzAlign" val="ctr"/>
      <dgm:param type="vertAlign" val="mid"/>
      <dgm:param type="ar" val="1"/>
    </dgm:alg>
    <dgm:presOf/>
    <dgm:shape xmlns:r="http://schemas.openxmlformats.org/officeDocument/2006/relationships" r:blip="">
      <dgm:adjLst/>
    </dgm:shape>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wedge1Tx" refType="w" fact="0.205"/>
          <dgm:constr type="t" for="ch" forName="wedge1Tx" refType="h" fact="0.205"/>
          <dgm:constr type="w" for="ch" forName="wedge1Tx" refType="w" fact="0.59"/>
          <dgm:constr type="h" for="ch" forName="wedge1Tx" refType="h" fact="0.59"/>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wedge1Tx" refType="w" fact="0.52"/>
          <dgm:constr type="t" for="ch" forName="wedge1Tx" refType="h" fact="0.205"/>
          <dgm:constr type="w" for="ch" forName="wedge1Tx" refType="w" fact="0.295"/>
          <dgm:constr type="h" for="ch" forName="wedge1Tx" refType="h" fact="0.59"/>
          <dgm:constr type="l" for="ch" forName="wedge2" refType="w" fact="0.08"/>
          <dgm:constr type="t" for="ch" forName="wedge2" refType="w" fact="0.08"/>
          <dgm:constr type="w" for="ch" forName="wedge2" refType="w" fact="0.84"/>
          <dgm:constr type="h" for="ch" forName="wedge2" refType="h" fact="0.84"/>
          <dgm:constr type="l" for="ch" forName="wedge2Tx" refType="w" fact="0.2"/>
          <dgm:constr type="t" for="ch" forName="wedge2Tx" refType="h" fact="0.205"/>
          <dgm:constr type="w" for="ch" forName="wedge2Tx" refType="w" fact="0.295"/>
          <dgm:constr type="h" for="ch" forName="wedge2Tx" refType="h" fact="0.59"/>
          <dgm:constr type="primFontSz" for="ch" ptType="node" op="equ"/>
        </dgm:constrLst>
      </dgm:if>
      <dgm:if name="Name3" axis="ch" ptType="node" func="cnt" op="equ" val="3">
        <dgm:choose name="Name4">
          <dgm:if name="Name5" func="var" arg="dir" op="equ" val="norm">
            <dgm:constrLst>
              <dgm:constr type="l" for="ch" forName="wedge1" refType="w" fact="0.1233"/>
              <dgm:constr type="t" for="ch" forName="wedge1" refType="w" fact="0.055"/>
              <dgm:constr type="w" for="ch" forName="wedge1" refType="w" fact="0.84"/>
              <dgm:constr type="h" for="ch" forName="wedge1" refType="h" fact="0.84"/>
              <dgm:constr type="l" for="ch" forName="wedge1Tx" refType="w" fact="0.58"/>
              <dgm:constr type="t" for="ch" forName="wedge1Tx" refType="h" fact="0.21"/>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8"/>
              <dgm:constr type="t" for="ch" forName="wedge3" refType="w" fact="0.08"/>
              <dgm:constr type="w" for="ch" forName="wedge3" refType="w" fact="0.84"/>
              <dgm:constr type="h" for="ch" forName="wedge3" refType="h" fact="0.84"/>
              <dgm:constr type="l" for="ch" forName="wedge3Tx" refType="w" fact="0.17"/>
              <dgm:constr type="t" for="ch" forName="wedge3Tx" refType="h" fact="0.245"/>
              <dgm:constr type="w" for="ch" forName="wedge3Tx" refType="w" fact="0.285"/>
              <dgm:constr type="h" for="ch" forName="wedge3Tx" refType="h" fact="0.28"/>
              <dgm:constr type="primFontSz" for="ch" ptType="node" op="equ"/>
            </dgm:constrLst>
          </dgm:if>
          <dgm:else name="Name6">
            <dgm:constrLst>
              <dgm:constr type="l" for="ch" forName="wedge1" refType="w" fact="0.08"/>
              <dgm:constr type="t" for="ch" forName="wedge1" refType="w" fact="0.08"/>
              <dgm:constr type="w" for="ch" forName="wedge1" refType="w" fact="0.84"/>
              <dgm:constr type="h" for="ch" forName="wedge1" refType="h" fact="0.84"/>
              <dgm:constr type="l" for="ch" forName="wedge1Tx" refType="w" fact="0.545"/>
              <dgm:constr type="t" for="ch" forName="wedge1Tx" refType="h" fact="0.245"/>
              <dgm:constr type="w" for="ch" forName="wedge1Tx" refType="w" fact="0.285"/>
              <dgm:constr type="h" for="ch" forName="wedge1Tx" refType="h" fact="0.28"/>
              <dgm:constr type="l" for="ch" forName="wedge2" refType="w" fact="0.08"/>
              <dgm:constr type="t" for="ch" forName="wedge2" refType="w" fact="0.08"/>
              <dgm:constr type="w" for="ch" forName="wedge2" refType="w" fact="0.84"/>
              <dgm:constr type="h" for="ch" forName="wedge2" refType="h" fact="0.84"/>
              <dgm:constr type="l" for="ch" forName="wedge2Tx" refType="w" fact="0.31"/>
              <dgm:constr type="t" for="ch" forName="wedge2Tx" refType="h" fact="0.61"/>
              <dgm:constr type="w" for="ch" forName="wedge2Tx" refType="w" fact="0.38"/>
              <dgm:constr type="h" for="ch" forName="wedge2Tx" refType="h" fact="0.26"/>
              <dgm:constr type="l" for="ch" forName="wedge3" refType="w" fact="0.0367"/>
              <dgm:constr type="t" for="ch" forName="wedge3" refType="w" fact="0.055"/>
              <dgm:constr type="w" for="ch" forName="wedge3" refType="w" fact="0.84"/>
              <dgm:constr type="h" for="ch" forName="wedge3" refType="h" fact="0.84"/>
              <dgm:constr type="l" for="ch" forName="wedge3Tx" refType="w" fact="0.14"/>
              <dgm:constr type="t" for="ch" forName="wedge3Tx" refType="h" fact="0.21"/>
              <dgm:constr type="w" for="ch" forName="wedge3Tx" refType="w" fact="0.285"/>
              <dgm:constr type="h" for="ch" forName="wedge3Tx" refType="h" fact="0.28"/>
              <dgm:constr type="primFontSz" for="ch" ptType="node" op="equ"/>
            </dgm:constrLst>
          </dgm:else>
        </dgm:choose>
      </dgm:if>
      <dgm:if name="Name7" axis="ch" ptType="node" func="cnt" op="equ" val="4">
        <dgm:choose name="Name8">
          <dgm:if name="Name9" func="var" arg="dir" op="equ" val="norm">
            <dgm:constrLst>
              <dgm:constr type="l" for="ch" forName="wedge1" refType="w" fact="0.1154"/>
              <dgm:constr type="t" for="ch" forName="wedge1" refType="w" fact="0.0446"/>
              <dgm:constr type="w" for="ch" forName="wedge1" refType="w" fact="0.84"/>
              <dgm:constr type="h" for="ch" forName="wedge1" refType="h" fact="0.84"/>
              <dgm:constr type="l" for="ch" forName="wedge1Tx" refType="w" fact="0.545"/>
              <dgm:constr type="t" for="ch" forName="wedge1Tx" refType="h" fact="0.2"/>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8"/>
              <dgm:constr type="t" for="ch" forName="wedge4" refType="h" fact="0.08"/>
              <dgm:constr type="w" for="ch" forName="wedge4" refType="w" fact="0.84"/>
              <dgm:constr type="h" for="ch" forName="wedge4" refType="h" fact="0.84"/>
              <dgm:constr type="l" for="ch" forName="wedge4Tx" refType="w" fact="0.175"/>
              <dgm:constr type="t" for="ch" forName="wedge4Tx" refType="h" fact="0.235"/>
              <dgm:constr type="w" for="ch" forName="wedge4Tx" refType="w" fact="0.31"/>
              <dgm:constr type="h" for="ch" forName="wedge4Tx" refType="h" fact="0.25"/>
              <dgm:constr type="primFontSz" for="ch" ptType="node" op="equ"/>
            </dgm:constrLst>
          </dgm:if>
          <dgm:else name="Name10">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5"/>
              <dgm:constr type="t" for="ch" forName="wedge1Tx" refType="h" fact="0.235"/>
              <dgm:constr type="w" for="ch" forName="wedge1Tx" refType="w" fact="0.31"/>
              <dgm:constr type="h" for="ch" forName="wedge1Tx" refType="h" fact="0.25"/>
              <dgm:constr type="l" for="ch" forName="wedge2" refType="w" fact="0.08"/>
              <dgm:constr type="t" for="ch" forName="wedge2" refType="w" fact="0.08"/>
              <dgm:constr type="w" for="ch" forName="wedge2" refType="w" fact="0.84"/>
              <dgm:constr type="h" for="ch" forName="wedge2" refType="h" fact="0.84"/>
              <dgm:constr type="l" for="ch" forName="wedge2Tx" refType="w" fact="0.515"/>
              <dgm:constr type="t" for="ch" forName="wedge2Tx" refType="h" fact="0.515"/>
              <dgm:constr type="w" for="ch" forName="wedge2Tx" refType="w" fact="0.31"/>
              <dgm:constr type="h" for="ch" forName="wedge2Tx" refType="h" fact="0.25"/>
              <dgm:constr type="l" for="ch" forName="wedge3" refType="w" fact="0.08"/>
              <dgm:constr type="t" for="ch" forName="wedge3" refType="w" fact="0.08"/>
              <dgm:constr type="w" for="ch" forName="wedge3" refType="w" fact="0.84"/>
              <dgm:constr type="h" for="ch" forName="wedge3" refType="h" fact="0.84"/>
              <dgm:constr type="l" for="ch" forName="wedge3Tx" refType="w" fact="0.175"/>
              <dgm:constr type="t" for="ch" forName="wedge3Tx" refType="h" fact="0.515"/>
              <dgm:constr type="w" for="ch" forName="wedge3Tx" refType="w" fact="0.31"/>
              <dgm:constr type="h" for="ch" forName="wedge3Tx" refType="h" fact="0.25"/>
              <dgm:constr type="l" for="ch" forName="wedge4" refType="w" fact="0.0446"/>
              <dgm:constr type="t" for="ch" forName="wedge4" refType="h" fact="0.0446"/>
              <dgm:constr type="w" for="ch" forName="wedge4" refType="w" fact="0.84"/>
              <dgm:constr type="h" for="ch" forName="wedge4" refType="h" fact="0.84"/>
              <dgm:constr type="l" for="ch" forName="wedge4Tx" refType="w" fact="0.145"/>
              <dgm:constr type="t" for="ch" forName="wedge4Tx" refType="h" fact="0.2"/>
              <dgm:constr type="w" for="ch" forName="wedge4Tx" refType="w" fact="0.31"/>
              <dgm:constr type="h" for="ch" forName="wedge4Tx" refType="h" fact="0.25"/>
              <dgm:constr type="primFontSz" for="ch" ptType="node" op="equ"/>
            </dgm:constrLst>
          </dgm:else>
        </dgm:choose>
      </dgm:if>
      <dgm:if name="Name11" axis="ch" ptType="node" func="cnt" op="equ" val="5">
        <dgm:choose name="Name12">
          <dgm:if name="Name13" func="var" arg="dir" op="equ" val="norm">
            <dgm:constrLst>
              <dgm:constr type="l" for="ch" forName="wedge1" refType="w" fact="0.1094"/>
              <dgm:constr type="t" for="ch" forName="wedge1" refType="w" fact="0.0395"/>
              <dgm:constr type="w" for="ch" forName="wedge1" refType="w" fact="0.84"/>
              <dgm:constr type="h" for="ch" forName="wedge1" refType="h" fact="0.84"/>
              <dgm:constr type="l" for="ch" forName="wedge1Tx" refType="w" fact="0.54"/>
              <dgm:constr type="t" for="ch" forName="wedge1Tx" refType="h" fact="0.165"/>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8"/>
              <dgm:constr type="t" for="ch" forName="wedge5" refType="h" fact="0.08"/>
              <dgm:constr type="w" for="ch" forName="wedge5" refType="w" fact="0.84"/>
              <dgm:constr type="h" for="ch" forName="wedge5" refType="h" fact="0.84"/>
              <dgm:constr type="l" for="ch" forName="wedge5Tx" refType="w" fact="0.2025"/>
              <dgm:constr type="t" for="ch" forName="wedge5Tx" refType="h" fact="0.208"/>
              <dgm:constr type="w" for="ch" forName="wedge5Tx" refType="w" fact="0.285"/>
              <dgm:constr type="h" for="ch" forName="wedge5Tx" refType="h" fact="0.195"/>
              <dgm:constr type="primFontSz" for="ch" ptType="node" op="equ"/>
            </dgm:constrLst>
          </dgm:if>
          <dgm:else name="Name14">
            <dgm:constrLst>
              <dgm:constr type="l" for="ch" forName="wedge1" refType="w" fact="0.08"/>
              <dgm:constr type="t" for="ch" forName="wedge1" refType="w" fact="0.08"/>
              <dgm:constr type="w" for="ch" forName="wedge1" refType="w" fact="0.84"/>
              <dgm:constr type="h" for="ch" forName="wedge1" refType="h" fact="0.84"/>
              <dgm:constr type="l" for="ch" forName="wedge1Tx" refType="w" fact="0.51"/>
              <dgm:constr type="t" for="ch" forName="wedge1Tx" refType="h" fact="0.208"/>
              <dgm:constr type="w" for="ch" forName="wedge1Tx" refType="w" fact="0.285"/>
              <dgm:constr type="h" for="ch" forName="wedge1Tx" refType="h" fact="0.195"/>
              <dgm:constr type="l" for="ch" forName="wedge2" refType="w" fact="0.08"/>
              <dgm:constr type="t" for="ch" forName="wedge2" refType="w" fact="0.08"/>
              <dgm:constr type="w" for="ch" forName="wedge2" refType="w" fact="0.84"/>
              <dgm:constr type="h" for="ch" forName="wedge2" refType="h" fact="0.84"/>
              <dgm:constr type="l" for="ch" forName="wedge2Tx" refType="w" fact="0.629"/>
              <dgm:constr type="t" for="ch" forName="wedge2Tx" refType="h" fact="0.46"/>
              <dgm:constr type="w" for="ch" forName="wedge2Tx" refType="w" fact="0.25"/>
              <dgm:constr type="h" for="ch" forName="wedge2Tx" refType="h" fact="0.211"/>
              <dgm:constr type="l" for="ch" forName="wedge3" refType="w" fact="0.08"/>
              <dgm:constr type="t" for="ch" forName="wedge3" refType="w" fact="0.08"/>
              <dgm:constr type="w" for="ch" forName="wedge3" refType="w" fact="0.84"/>
              <dgm:constr type="h" for="ch" forName="wedge3" refType="h" fact="0.84"/>
              <dgm:constr type="l" for="ch" forName="wedge3Tx" refType="w" fact="0.35"/>
              <dgm:constr type="t" for="ch" forName="wedge3Tx" refType="h" fact="0.71"/>
              <dgm:constr type="w" for="ch" forName="wedge3Tx" refType="w" fact="0.3"/>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12"/>
              <dgm:constr type="t" for="ch" forName="wedge4Tx" refType="h" fact="0.46"/>
              <dgm:constr type="w" for="ch" forName="wedge4Tx" refType="w" fact="0.25"/>
              <dgm:constr type="h" for="ch" forName="wedge4Tx" refType="h" fact="0.211"/>
              <dgm:constr type="l" for="ch" forName="wedge5" refType="w" fact="0.0506"/>
              <dgm:constr type="t" for="ch" forName="wedge5" refType="h" fact="0.0395"/>
              <dgm:constr type="w" for="ch" forName="wedge5" refType="w" fact="0.84"/>
              <dgm:constr type="h" for="ch" forName="wedge5" refType="h" fact="0.84"/>
              <dgm:constr type="l" for="ch" forName="wedge5Tx" refType="w" fact="0.18"/>
              <dgm:constr type="t" for="ch" forName="wedge5Tx" refType="h" fact="0.165"/>
              <dgm:constr type="w" for="ch" forName="wedge5Tx" refType="w" fact="0.285"/>
              <dgm:constr type="h" for="ch" forName="wedge5Tx" refType="h" fact="0.195"/>
              <dgm:constr type="primFontSz" for="ch" ptType="node" op="equ"/>
            </dgm:constrLst>
          </dgm:else>
        </dgm:choose>
      </dgm:if>
      <dgm:if name="Name15" axis="ch" ptType="node" func="cnt" op="equ" val="6">
        <dgm:choose name="Name16">
          <dgm:if name="Name17" func="var" arg="dir" op="equ" val="norm">
            <dgm:constrLst>
              <dgm:constr type="l" for="ch" forName="wedge1" refType="w" fact="0.105"/>
              <dgm:constr type="t" for="ch" forName="wedge1" refType="w" fact="0.0367"/>
              <dgm:constr type="w" for="ch" forName="wedge1" refType="w" fact="0.84"/>
              <dgm:constr type="h" for="ch" forName="wedge1" refType="h" fact="0.84"/>
              <dgm:constr type="l" for="ch" forName="wedge1Tx" refType="w" fact="0.534"/>
              <dgm:constr type="t" for="ch" forName="wedge1Tx" refType="h" fact="0.126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8"/>
              <dgm:constr type="t" for="ch" forName="wedge6" refType="h" fact="0.08"/>
              <dgm:constr type="w" for="ch" forName="wedge6" refType="w" fact="0.84"/>
              <dgm:constr type="h" for="ch" forName="wedge6" refType="h" fact="0.84"/>
              <dgm:constr type="l" for="ch" forName="wedge6Tx" refType="w" fact="0.246"/>
              <dgm:constr type="t" for="ch" forName="wedge6Tx" refType="h" fact="0.17"/>
              <dgm:constr type="w" for="ch" forName="wedge6Tx" refType="w" fact="0.245"/>
              <dgm:constr type="h" for="ch" forName="wedge6Tx" refType="h" fact="0.18"/>
              <dgm:constr type="primFontSz" for="ch" ptType="node" op="equ"/>
            </dgm:constrLst>
          </dgm:if>
          <dgm:else name="Name18">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9"/>
              <dgm:constr type="t" for="ch" forName="wedge1Tx" refType="h" fact="0.17"/>
              <dgm:constr type="w" for="ch" forName="wedge1Tx" refType="w" fact="0.245"/>
              <dgm:constr type="h" for="ch" forName="wedge1Tx" refType="h" fact="0.18"/>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415"/>
              <dgm:constr type="w" for="ch" forName="wedge2Tx" refType="w" fact="0.254"/>
              <dgm:constr type="h" for="ch" forName="wedge2Tx" refType="h" fact="0.17"/>
              <dgm:constr type="l" for="ch" forName="wedge3" refType="w" fact="0.08"/>
              <dgm:constr type="t" for="ch" forName="wedge3" refType="w" fact="0.08"/>
              <dgm:constr type="w" for="ch" forName="wedge3" refType="w" fact="0.84"/>
              <dgm:constr type="h" for="ch" forName="wedge3" refType="h" fact="0.84"/>
              <dgm:constr type="l" for="ch" forName="wedge3Tx" refType="w" fact="0.509"/>
              <dgm:constr type="t" for="ch" forName="wedge3Tx" refType="h" fact="0.65"/>
              <dgm:constr type="w" for="ch" forName="wedge3Tx" refType="w" fact="0.245"/>
              <dgm:constr type="h" for="ch" forName="wedge3Tx" refType="h" fact="0.18"/>
              <dgm:constr type="l" for="ch" forName="wedge4" refType="w" fact="0.08"/>
              <dgm:constr type="t" for="ch" forName="wedge4" refType="h" fact="0.08"/>
              <dgm:constr type="w" for="ch" forName="wedge4" refType="w" fact="0.84"/>
              <dgm:constr type="h" for="ch" forName="wedge4" refType="h" fact="0.84"/>
              <dgm:constr type="l" for="ch" forName="wedge4Tx" refType="w" fact="0.246"/>
              <dgm:constr type="t" for="ch" forName="wedge4Tx" refType="h" fact="0.65"/>
              <dgm:constr type="w" for="ch" forName="wedge4Tx" refType="w" fact="0.245"/>
              <dgm:constr type="h" for="ch" forName="wedge4Tx" refType="h" fact="0.18"/>
              <dgm:constr type="l" for="ch" forName="wedge5" refType="w" fact="0.08"/>
              <dgm:constr type="t" for="ch" forName="wedge5" refType="h" fact="0.08"/>
              <dgm:constr type="w" for="ch" forName="wedge5" refType="w" fact="0.84"/>
              <dgm:constr type="h" for="ch" forName="wedge5" refType="h" fact="0.84"/>
              <dgm:constr type="l" for="ch" forName="wedge5Tx" refType="w" fact="0.093"/>
              <dgm:constr type="t" for="ch" forName="wedge5Tx" refType="h" fact="0.415"/>
              <dgm:constr type="w" for="ch" forName="wedge5Tx" refType="w" fact="0.254"/>
              <dgm:constr type="h" for="ch" forName="wedge5Tx" refType="h" fact="0.17"/>
              <dgm:constr type="l" for="ch" forName="wedge6" refType="w" fact="0.055"/>
              <dgm:constr type="t" for="ch" forName="wedge6" refType="h" fact="0.0367"/>
              <dgm:constr type="w" for="ch" forName="wedge6" refType="w" fact="0.84"/>
              <dgm:constr type="h" for="ch" forName="wedge6" refType="h" fact="0.84"/>
              <dgm:constr type="l" for="ch" forName="wedge6Tx" refType="w" fact="0.221"/>
              <dgm:constr type="t" for="ch" forName="wedge6Tx" refType="h" fact="0.1267"/>
              <dgm:constr type="w" for="ch" forName="wedge6Tx" refType="w" fact="0.245"/>
              <dgm:constr type="h" for="ch" forName="wedge6Tx" refType="h" fact="0.18"/>
              <dgm:constr type="primFontSz" for="ch" ptType="node" op="equ"/>
            </dgm:constrLst>
          </dgm:else>
        </dgm:choose>
      </dgm:if>
      <dgm:else name="Name19">
        <dgm:choose name="Name20">
          <dgm:if name="Name21" func="var" arg="dir" op="equ" val="norm">
            <dgm:constrLst>
              <dgm:constr type="l" for="ch" forName="wedge1" refType="w" fact="0.1017"/>
              <dgm:constr type="t" for="ch" forName="wedge1" refType="w" fact="0.035"/>
              <dgm:constr type="w" for="ch" forName="wedge1" refType="w" fact="0.84"/>
              <dgm:constr type="h" for="ch" forName="wedge1" refType="h" fact="0.84"/>
              <dgm:constr type="l" for="ch" forName="wedge1Tx" refType="w" fact="0.53"/>
              <dgm:constr type="t" for="ch" forName="wedge1Tx" refType="h" fact="0.115"/>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8"/>
              <dgm:constr type="t" for="ch" forName="wedge7" refType="h" fact="0.08"/>
              <dgm:constr type="w" for="ch" forName="wedge7" refType="w" fact="0.84"/>
              <dgm:constr type="h" for="ch" forName="wedge7" refType="h" fact="0.84"/>
              <dgm:constr type="l" for="ch" forName="wedge7Tx" refType="w" fact="0.262"/>
              <dgm:constr type="t" for="ch" forName="wedge7Tx" refType="h" fact="0.16"/>
              <dgm:constr type="w" for="ch" forName="wedge7Tx" refType="w" fact="0.23"/>
              <dgm:constr type="h" for="ch" forName="wedge7Tx" refType="h" fact="0.145"/>
              <dgm:constr type="primFontSz" for="ch" ptType="node" op="equ"/>
            </dgm:constrLst>
          </dgm:if>
          <dgm:else name="Name22">
            <dgm:constrLst>
              <dgm:constr type="l" for="ch" forName="wedge1" refType="w" fact="0.08"/>
              <dgm:constr type="t" for="ch" forName="wedge1" refType="w" fact="0.08"/>
              <dgm:constr type="w" for="ch" forName="wedge1" refType="w" fact="0.84"/>
              <dgm:constr type="h" for="ch" forName="wedge1" refType="h" fact="0.84"/>
              <dgm:constr type="l" for="ch" forName="wedge1Tx" refType="w" fact="0.508"/>
              <dgm:constr type="t" for="ch" forName="wedge1Tx" refType="h" fact="0.16"/>
              <dgm:constr type="w" for="ch" forName="wedge1Tx" refType="w" fact="0.23"/>
              <dgm:constr type="h" for="ch" forName="wedge1Tx" refType="h" fact="0.145"/>
              <dgm:constr type="l" for="ch" forName="wedge2" refType="w" fact="0.08"/>
              <dgm:constr type="t" for="ch" forName="wedge2" refType="w" fact="0.08"/>
              <dgm:constr type="w" for="ch" forName="wedge2" refType="w" fact="0.84"/>
              <dgm:constr type="h" for="ch" forName="wedge2" refType="h" fact="0.84"/>
              <dgm:constr type="l" for="ch" forName="wedge2Tx" refType="w" fact="0.655"/>
              <dgm:constr type="t" for="ch" forName="wedge2Tx" refType="h" fact="0.38"/>
              <dgm:constr type="w" for="ch" forName="wedge2Tx" refType="w" fact="0.244"/>
              <dgm:constr type="h" for="ch" forName="wedge2Tx" refType="h" fact="0.155"/>
              <dgm:constr type="l" for="ch" forName="wedge3" refType="w" fact="0.08"/>
              <dgm:constr type="t" for="ch" forName="wedge3" refType="w" fact="0.08"/>
              <dgm:constr type="w" for="ch" forName="wedge3" refType="w" fact="0.84"/>
              <dgm:constr type="h" for="ch" forName="wedge3" refType="h" fact="0.84"/>
              <dgm:constr type="l" for="ch" forName="wedge3Tx" refType="w" fact="0.62"/>
              <dgm:constr type="t" for="ch" forName="wedge3Tx" refType="h" fact="0.58"/>
              <dgm:constr type="w" for="ch" forName="wedge3Tx" refType="w" fact="0.22"/>
              <dgm:constr type="h" for="ch" forName="wedge3Tx" refType="h" fact="0.16"/>
              <dgm:constr type="l" for="ch" forName="wedge4" refType="w" fact="0.08"/>
              <dgm:constr type="t" for="ch" forName="wedge4" refType="h" fact="0.08"/>
              <dgm:constr type="w" for="ch" forName="wedge4" refType="w" fact="0.84"/>
              <dgm:constr type="h" for="ch" forName="wedge4" refType="h" fact="0.84"/>
              <dgm:constr type="l" for="ch" forName="wedge4Tx" refType="w" fact="0.3875"/>
              <dgm:constr type="t" for="ch" forName="wedge4Tx" refType="h" fact="0.74"/>
              <dgm:constr type="w" for="ch" forName="wedge4Tx" refType="w" fact="0.225"/>
              <dgm:constr type="h" for="ch" forName="wedge4Tx" refType="h" fact="0.16"/>
              <dgm:constr type="l" for="ch" forName="wedge5" refType="w" fact="0.08"/>
              <dgm:constr type="t" for="ch" forName="wedge5" refType="h" fact="0.08"/>
              <dgm:constr type="w" for="ch" forName="wedge5" refType="w" fact="0.84"/>
              <dgm:constr type="h" for="ch" forName="wedge5" refType="h" fact="0.84"/>
              <dgm:constr type="l" for="ch" forName="wedge5Tx" refType="w" fact="0.16"/>
              <dgm:constr type="t" for="ch" forName="wedge5Tx" refType="h" fact="0.58"/>
              <dgm:constr type="w" for="ch" forName="wedge5Tx" refType="w" fact="0.22"/>
              <dgm:constr type="h" for="ch" forName="wedge5Tx" refType="h" fact="0.16"/>
              <dgm:constr type="l" for="ch" forName="wedge6" refType="w" fact="0.08"/>
              <dgm:constr type="t" for="ch" forName="wedge6" refType="h" fact="0.08"/>
              <dgm:constr type="w" for="ch" forName="wedge6" refType="w" fact="0.84"/>
              <dgm:constr type="h" for="ch" forName="wedge6" refType="h" fact="0.84"/>
              <dgm:constr type="l" for="ch" forName="wedge6Tx" refType="w" fact="0.101"/>
              <dgm:constr type="t" for="ch" forName="wedge6Tx" refType="h" fact="0.38"/>
              <dgm:constr type="w" for="ch" forName="wedge6Tx" refType="w" fact="0.244"/>
              <dgm:constr type="h" for="ch" forName="wedge6Tx" refType="h" fact="0.155"/>
              <dgm:constr type="l" for="ch" forName="wedge7" refType="w" fact="0.0583"/>
              <dgm:constr type="t" for="ch" forName="wedge7" refType="h" fact="0.035"/>
              <dgm:constr type="w" for="ch" forName="wedge7" refType="w" fact="0.84"/>
              <dgm:constr type="h" for="ch" forName="wedge7" refType="h" fact="0.84"/>
              <dgm:constr type="l" for="ch" forName="wedge7Tx" refType="w" fact="0.2403"/>
              <dgm:constr type="t" for="ch" forName="wedge7Tx" refType="h" fact="0.115"/>
              <dgm:constr type="w" for="ch" forName="wedge7Tx" refType="w" fact="0.23"/>
              <dgm:constr type="h" for="ch" forName="wedge7Tx" refType="h" fact="0.145"/>
              <dgm:constr type="primFontSz" for="ch" ptType="node" op="equ"/>
            </dgm:constrLst>
          </dgm:else>
        </dgm:choose>
      </dgm:else>
    </dgm:choose>
    <dgm:ruleLst/>
    <dgm:choose name="Name23">
      <dgm:if name="Name24" axis="ch" ptType="node" func="cnt" op="gte" val="1">
        <dgm:layoutNode name="wedge1">
          <dgm:alg type="sp"/>
          <dgm:choose name="Name25">
            <dgm:if name="Name26" axis="ch" ptType="node" func="cnt" op="equ" val="1">
              <dgm:shape xmlns:r="http://schemas.openxmlformats.org/officeDocument/2006/relationships" type="ellipse" r:blip="">
                <dgm:adjLst/>
              </dgm:shape>
            </dgm:if>
            <dgm:if name="Name27" axis="ch" ptType="node" func="cnt" op="equ" val="2">
              <dgm:shape xmlns:r="http://schemas.openxmlformats.org/officeDocument/2006/relationships" type="pie" r:blip="">
                <dgm:adjLst>
                  <dgm:adj idx="1" val="270"/>
                  <dgm:adj idx="2" val="90"/>
                </dgm:adjLst>
              </dgm:shape>
            </dgm:if>
            <dgm:if name="Name28" axis="ch" ptType="node" func="cnt" op="equ" val="3">
              <dgm:shape xmlns:r="http://schemas.openxmlformats.org/officeDocument/2006/relationships" type="pie" r:blip="">
                <dgm:adjLst>
                  <dgm:adj idx="1" val="270"/>
                  <dgm:adj idx="2" val="30"/>
                </dgm:adjLst>
              </dgm:shape>
            </dgm:if>
            <dgm:if name="Name29" axis="ch" ptType="node" func="cnt" op="equ" val="4">
              <dgm:shape xmlns:r="http://schemas.openxmlformats.org/officeDocument/2006/relationships" type="pie" r:blip="">
                <dgm:adjLst>
                  <dgm:adj idx="1" val="270"/>
                  <dgm:adj idx="2" val="0"/>
                </dgm:adjLst>
              </dgm:shape>
            </dgm:if>
            <dgm:if name="Name30" axis="ch" ptType="node" func="cnt" op="equ" val="5">
              <dgm:shape xmlns:r="http://schemas.openxmlformats.org/officeDocument/2006/relationships" type="pie" r:blip="">
                <dgm:adjLst>
                  <dgm:adj idx="1" val="270"/>
                  <dgm:adj idx="2" val="342"/>
                </dgm:adjLst>
              </dgm:shape>
            </dgm:if>
            <dgm:if name="Name31" axis="ch" ptType="node" func="cnt" op="equ" val="6">
              <dgm:shape xmlns:r="http://schemas.openxmlformats.org/officeDocument/2006/relationships" type="pie" r:blip="">
                <dgm:adjLst>
                  <dgm:adj idx="1" val="270"/>
                  <dgm:adj idx="2" val="330"/>
                </dgm:adjLst>
              </dgm:shape>
            </dgm:if>
            <dgm:else name="Name32">
              <dgm:shape xmlns:r="http://schemas.openxmlformats.org/officeDocument/2006/relationships" type="pie" r:blip="">
                <dgm:adjLst>
                  <dgm:adj idx="1" val="270"/>
                  <dgm:adj idx="2" val="321.4286"/>
                </dgm:adjLst>
              </dgm:shape>
            </dgm:else>
          </dgm:choose>
          <dgm:choose name="Name33">
            <dgm:if name="Name34" func="var" arg="dir" op="equ" val="norm">
              <dgm:presOf axis="ch desOrSelf" ptType="node node" st="1 1" cnt="1 0"/>
            </dgm:if>
            <dgm:else name="Name35">
              <dgm:choose name="Name36">
                <dgm:if name="Name37" axis="ch" ptType="node" func="cnt" op="equ" val="1">
                  <dgm:presOf axis="ch desOrSelf" ptType="node node" st="1 1" cnt="1 0"/>
                </dgm:if>
                <dgm:if name="Name38" axis="ch" ptType="node" func="cnt" op="equ" val="2">
                  <dgm:presOf axis="ch desOrSelf" ptType="node node" st="2 1" cnt="1 0"/>
                </dgm:if>
                <dgm:if name="Name39" axis="ch" ptType="node" func="cnt" op="equ" val="3">
                  <dgm:presOf axis="ch desOrSelf" ptType="node node" st="3 1" cnt="1 0"/>
                </dgm:if>
                <dgm:if name="Name40" axis="ch" ptType="node" func="cnt" op="equ" val="4">
                  <dgm:presOf axis="ch desOrSelf" ptType="node node" st="4 1" cnt="1 0"/>
                </dgm:if>
                <dgm:if name="Name41" axis="ch" ptType="node" func="cnt" op="equ" val="5">
                  <dgm:presOf axis="ch desOrSelf" ptType="node node" st="5 1" cnt="1 0"/>
                </dgm:if>
                <dgm:if name="Name42" axis="ch" ptType="node" func="cnt" op="equ" val="6">
                  <dgm:presOf axis="ch desOrSelf" ptType="node node" st="6 1" cnt="1 0"/>
                </dgm:if>
                <dgm:else name="Name43">
                  <dgm:presOf axis="ch desOrSelf" ptType="node node" st="7 1" cnt="1 0"/>
                </dgm:else>
              </dgm:choose>
            </dgm:else>
          </dgm:choose>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44">
            <dgm:if name="Name45" func="var" arg="dir" op="equ" val="norm">
              <dgm:presOf axis="ch desOrSelf" ptType="node node" st="1 1" cnt="1 0"/>
            </dgm:if>
            <dgm:else name="Name46">
              <dgm:choose name="Name47">
                <dgm:if name="Name48" axis="ch" ptType="node" func="cnt" op="equ" val="1">
                  <dgm:presOf axis="ch desOrSelf" ptType="node node" st="1 1" cnt="1 0"/>
                </dgm:if>
                <dgm:if name="Name49" axis="ch" ptType="node" func="cnt" op="equ" val="2">
                  <dgm:presOf axis="ch desOrSelf" ptType="node node" st="2 1" cnt="1 0"/>
                </dgm:if>
                <dgm:if name="Name50" axis="ch" ptType="node" func="cnt" op="equ" val="3">
                  <dgm:presOf axis="ch desOrSelf" ptType="node node" st="3 1" cnt="1 0"/>
                </dgm:if>
                <dgm:if name="Name51" axis="ch" ptType="node" func="cnt" op="equ" val="4">
                  <dgm:presOf axis="ch desOrSelf" ptType="node node" st="4 1" cnt="1 0"/>
                </dgm:if>
                <dgm:if name="Name52" axis="ch" ptType="node" func="cnt" op="equ" val="5">
                  <dgm:presOf axis="ch desOrSelf" ptType="node node" st="5 1" cnt="1 0"/>
                </dgm:if>
                <dgm:if name="Name53" axis="ch" ptType="node" func="cnt" op="equ" val="6">
                  <dgm:presOf axis="ch desOrSelf" ptType="node node" st="6 1" cnt="1 0"/>
                </dgm:if>
                <dgm:else name="Name54">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55"/>
    </dgm:choose>
    <dgm:choose name="Name56">
      <dgm:if name="Name57" axis="ch" ptType="node" func="cnt" op="gte" val="2">
        <dgm:layoutNode name="wedge2">
          <dgm:alg type="sp"/>
          <dgm:choose name="Name58">
            <dgm:if name="Name59" axis="ch" ptType="node" func="cnt" op="equ" val="2">
              <dgm:shape xmlns:r="http://schemas.openxmlformats.org/officeDocument/2006/relationships" type="pie" r:blip="">
                <dgm:adjLst>
                  <dgm:adj idx="1" val="90"/>
                  <dgm:adj idx="2" val="270"/>
                </dgm:adjLst>
              </dgm:shape>
            </dgm:if>
            <dgm:if name="Name60" axis="ch" ptType="node" func="cnt" op="equ" val="3">
              <dgm:shape xmlns:r="http://schemas.openxmlformats.org/officeDocument/2006/relationships" type="pie" r:blip="">
                <dgm:adjLst>
                  <dgm:adj idx="1" val="30"/>
                  <dgm:adj idx="2" val="150"/>
                </dgm:adjLst>
              </dgm:shape>
            </dgm:if>
            <dgm:if name="Name61" axis="ch" ptType="node" func="cnt" op="equ" val="4">
              <dgm:shape xmlns:r="http://schemas.openxmlformats.org/officeDocument/2006/relationships" type="pie" r:blip="">
                <dgm:adjLst>
                  <dgm:adj idx="1" val="0"/>
                  <dgm:adj idx="2" val="90"/>
                </dgm:adjLst>
              </dgm:shape>
            </dgm:if>
            <dgm:if name="Name62" axis="ch" ptType="node" func="cnt" op="equ" val="5">
              <dgm:shape xmlns:r="http://schemas.openxmlformats.org/officeDocument/2006/relationships" type="pie" r:blip="">
                <dgm:adjLst>
                  <dgm:adj idx="1" val="342"/>
                  <dgm:adj idx="2" val="54"/>
                </dgm:adjLst>
              </dgm:shape>
            </dgm:if>
            <dgm:if name="Name63" axis="ch" ptType="node" func="cnt" op="equ" val="6">
              <dgm:shape xmlns:r="http://schemas.openxmlformats.org/officeDocument/2006/relationships" type="pie" r:blip="">
                <dgm:adjLst>
                  <dgm:adj idx="1" val="330"/>
                  <dgm:adj idx="2" val="30"/>
                </dgm:adjLst>
              </dgm:shape>
            </dgm:if>
            <dgm:else name="Name64">
              <dgm:shape xmlns:r="http://schemas.openxmlformats.org/officeDocument/2006/relationships" type="pie" r:blip="">
                <dgm:adjLst>
                  <dgm:adj idx="1" val="321.4286"/>
                  <dgm:adj idx="2" val="12.85714"/>
                </dgm:adjLst>
              </dgm:shape>
            </dgm:else>
          </dgm:choose>
          <dgm:choose name="Name65">
            <dgm:if name="Name66" func="var" arg="dir" op="equ" val="norm">
              <dgm:presOf axis="ch desOrSelf" ptType="node node" st="2 1" cnt="1 0"/>
            </dgm:if>
            <dgm:else name="Name67">
              <dgm:choose name="Name68">
                <dgm:if name="Name69" axis="ch" ptType="node" func="cnt" op="equ" val="2">
                  <dgm:presOf axis="ch desOrSelf" ptType="node node" st="1 1" cnt="1 0"/>
                </dgm:if>
                <dgm:if name="Name70" axis="ch" ptType="node" func="cnt" op="equ" val="3">
                  <dgm:presOf axis="ch desOrSelf" ptType="node node" st="2 1" cnt="1 0"/>
                </dgm:if>
                <dgm:if name="Name71" axis="ch" ptType="node" func="cnt" op="equ" val="4">
                  <dgm:presOf axis="ch desOrSelf" ptType="node node" st="3 1" cnt="1 0"/>
                </dgm:if>
                <dgm:if name="Name72" axis="ch" ptType="node" func="cnt" op="equ" val="5">
                  <dgm:presOf axis="ch desOrSelf" ptType="node node" st="4 1" cnt="1 0"/>
                </dgm:if>
                <dgm:if name="Name73" axis="ch" ptType="node" func="cnt" op="equ" val="6">
                  <dgm:presOf axis="ch desOrSelf" ptType="node node" st="5 1" cnt="1 0"/>
                </dgm:if>
                <dgm:else name="Name74">
                  <dgm:presOf axis="ch desOrSelf" ptType="node node" st="6 1" cnt="1 0"/>
                </dgm:else>
              </dgm:choose>
            </dgm:else>
          </dgm:choose>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75">
            <dgm:if name="Name76" func="var" arg="dir" op="equ" val="norm">
              <dgm:presOf axis="ch desOrSelf" ptType="node node" st="2 1" cnt="1 0"/>
            </dgm:if>
            <dgm:else name="Name77">
              <dgm:choose name="Name78">
                <dgm:if name="Name79" axis="ch" ptType="node" func="cnt" op="equ" val="2">
                  <dgm:presOf axis="ch desOrSelf" ptType="node node" st="1 1" cnt="1 0"/>
                </dgm:if>
                <dgm:if name="Name80" axis="ch" ptType="node" func="cnt" op="equ" val="3">
                  <dgm:presOf axis="ch desOrSelf" ptType="node node" st="2 1" cnt="1 0"/>
                </dgm:if>
                <dgm:if name="Name81" axis="ch" ptType="node" func="cnt" op="equ" val="4">
                  <dgm:presOf axis="ch desOrSelf" ptType="node node" st="3 1" cnt="1 0"/>
                </dgm:if>
                <dgm:if name="Name82" axis="ch" ptType="node" func="cnt" op="equ" val="5">
                  <dgm:presOf axis="ch desOrSelf" ptType="node node" st="4 1" cnt="1 0"/>
                </dgm:if>
                <dgm:if name="Name83" axis="ch" ptType="node" func="cnt" op="equ" val="6">
                  <dgm:presOf axis="ch desOrSelf" ptType="node node" st="5 1" cnt="1 0"/>
                </dgm:if>
                <dgm:else name="Name84">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85"/>
    </dgm:choose>
    <dgm:choose name="Name86">
      <dgm:if name="Name87" axis="ch" ptType="node" func="cnt" op="gte" val="3">
        <dgm:layoutNode name="wedge3">
          <dgm:alg type="sp"/>
          <dgm:choose name="Name88">
            <dgm:if name="Name89" axis="ch" ptType="node" func="cnt" op="equ" val="3">
              <dgm:shape xmlns:r="http://schemas.openxmlformats.org/officeDocument/2006/relationships" type="pie" r:blip="">
                <dgm:adjLst>
                  <dgm:adj idx="1" val="150"/>
                  <dgm:adj idx="2" val="270"/>
                </dgm:adjLst>
              </dgm:shape>
            </dgm:if>
            <dgm:if name="Name90" axis="ch" ptType="node" func="cnt" op="equ" val="4">
              <dgm:shape xmlns:r="http://schemas.openxmlformats.org/officeDocument/2006/relationships" type="pie" r:blip="">
                <dgm:adjLst>
                  <dgm:adj idx="1" val="90"/>
                  <dgm:adj idx="2" val="180"/>
                </dgm:adjLst>
              </dgm:shape>
            </dgm:if>
            <dgm:if name="Name91" axis="ch" ptType="node" func="cnt" op="equ" val="5">
              <dgm:shape xmlns:r="http://schemas.openxmlformats.org/officeDocument/2006/relationships" type="pie" r:blip="">
                <dgm:adjLst>
                  <dgm:adj idx="1" val="54"/>
                  <dgm:adj idx="2" val="126"/>
                </dgm:adjLst>
              </dgm:shape>
            </dgm:if>
            <dgm:if name="Name92" axis="ch" ptType="node" func="cnt" op="equ" val="6">
              <dgm:shape xmlns:r="http://schemas.openxmlformats.org/officeDocument/2006/relationships" type="pie" r:blip="">
                <dgm:adjLst>
                  <dgm:adj idx="1" val="30"/>
                  <dgm:adj idx="2" val="90"/>
                </dgm:adjLst>
              </dgm:shape>
            </dgm:if>
            <dgm:else name="Name93">
              <dgm:shape xmlns:r="http://schemas.openxmlformats.org/officeDocument/2006/relationships" type="pie" r:blip="">
                <dgm:adjLst>
                  <dgm:adj idx="1" val="12.85714"/>
                  <dgm:adj idx="2" val="64.28571"/>
                </dgm:adjLst>
              </dgm:shape>
            </dgm:else>
          </dgm:choose>
          <dgm:choose name="Name94">
            <dgm:if name="Name95" func="var" arg="dir" op="equ" val="norm">
              <dgm:presOf axis="ch desOrSelf" ptType="node node" st="3 1" cnt="1 0"/>
            </dgm:if>
            <dgm:else name="Name96">
              <dgm:choose name="Name97">
                <dgm:if name="Name98" axis="ch" ptType="node" func="cnt" op="equ" val="3">
                  <dgm:presOf axis="ch desOrSelf" ptType="node node" st="1 1" cnt="1 0"/>
                </dgm:if>
                <dgm:if name="Name99" axis="ch" ptType="node" func="cnt" op="equ" val="4">
                  <dgm:presOf axis="ch desOrSelf" ptType="node node" st="2 1" cnt="1 0"/>
                </dgm:if>
                <dgm:if name="Name100" axis="ch" ptType="node" func="cnt" op="equ" val="5">
                  <dgm:presOf axis="ch desOrSelf" ptType="node node" st="3 1" cnt="1 0"/>
                </dgm:if>
                <dgm:if name="Name101" axis="ch" ptType="node" func="cnt" op="equ" val="6">
                  <dgm:presOf axis="ch desOrSelf" ptType="node node" st="4 1" cnt="1 0"/>
                </dgm:if>
                <dgm:else name="Name102">
                  <dgm:presOf axis="ch desOrSelf" ptType="node node" st="5 1" cnt="1 0"/>
                </dgm:else>
              </dgm:choose>
            </dgm:else>
          </dgm:choose>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103">
            <dgm:if name="Name104" func="var" arg="dir" op="equ" val="norm">
              <dgm:presOf axis="ch desOrSelf" ptType="node node" st="3 1" cnt="1 0"/>
            </dgm:if>
            <dgm:else name="Name105">
              <dgm:choose name="Name106">
                <dgm:if name="Name107" axis="ch" ptType="node" func="cnt" op="equ" val="3">
                  <dgm:presOf axis="ch desOrSelf" ptType="node node" st="1 1" cnt="1 0"/>
                </dgm:if>
                <dgm:if name="Name108" axis="ch" ptType="node" func="cnt" op="equ" val="4">
                  <dgm:presOf axis="ch desOrSelf" ptType="node node" st="2 1" cnt="1 0"/>
                </dgm:if>
                <dgm:if name="Name109" axis="ch" ptType="node" func="cnt" op="equ" val="5">
                  <dgm:presOf axis="ch desOrSelf" ptType="node node" st="3 1" cnt="1 0"/>
                </dgm:if>
                <dgm:if name="Name110" axis="ch" ptType="node" func="cnt" op="equ" val="6">
                  <dgm:presOf axis="ch desOrSelf" ptType="node node" st="4 1" cnt="1 0"/>
                </dgm:if>
                <dgm:else name="Name111">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12"/>
    </dgm:choose>
    <dgm:choose name="Name113">
      <dgm:if name="Name114" axis="ch" ptType="node" func="cnt" op="gte" val="4">
        <dgm:layoutNode name="wedge4">
          <dgm:alg type="sp"/>
          <dgm:choose name="Name115">
            <dgm:if name="Name116" axis="ch" ptType="node" func="cnt" op="equ" val="4">
              <dgm:shape xmlns:r="http://schemas.openxmlformats.org/officeDocument/2006/relationships" type="pie" r:blip="">
                <dgm:adjLst>
                  <dgm:adj idx="1" val="180"/>
                  <dgm:adj idx="2" val="270"/>
                </dgm:adjLst>
              </dgm:shape>
            </dgm:if>
            <dgm:if name="Name117" axis="ch" ptType="node" func="cnt" op="equ" val="5">
              <dgm:shape xmlns:r="http://schemas.openxmlformats.org/officeDocument/2006/relationships" type="pie" r:blip="">
                <dgm:adjLst>
                  <dgm:adj idx="1" val="126"/>
                  <dgm:adj idx="2" val="198"/>
                </dgm:adjLst>
              </dgm:shape>
            </dgm:if>
            <dgm:if name="Name118" axis="ch" ptType="node" func="cnt" op="equ" val="6">
              <dgm:shape xmlns:r="http://schemas.openxmlformats.org/officeDocument/2006/relationships" type="pie" r:blip="">
                <dgm:adjLst>
                  <dgm:adj idx="1" val="90"/>
                  <dgm:adj idx="2" val="150"/>
                </dgm:adjLst>
              </dgm:shape>
            </dgm:if>
            <dgm:else name="Name119">
              <dgm:shape xmlns:r="http://schemas.openxmlformats.org/officeDocument/2006/relationships" type="pie" r:blip="">
                <dgm:adjLst>
                  <dgm:adj idx="1" val="64.2871"/>
                  <dgm:adj idx="2" val="115.7143"/>
                </dgm:adjLst>
              </dgm:shape>
            </dgm:else>
          </dgm:choose>
          <dgm:choose name="Name120">
            <dgm:if name="Name121" func="var" arg="dir" op="equ" val="norm">
              <dgm:presOf axis="ch desOrSelf" ptType="node node" st="4 1" cnt="1 0"/>
            </dgm:if>
            <dgm:else name="Name122">
              <dgm:choose name="Name123">
                <dgm:if name="Name124" axis="ch" ptType="node" func="cnt" op="equ" val="4">
                  <dgm:presOf axis="ch desOrSelf" ptType="node node" st="1 1" cnt="1 0"/>
                </dgm:if>
                <dgm:if name="Name125" axis="ch" ptType="node" func="cnt" op="equ" val="5">
                  <dgm:presOf axis="ch desOrSelf" ptType="node node" st="2 1" cnt="1 0"/>
                </dgm:if>
                <dgm:if name="Name126" axis="ch" ptType="node" func="cnt" op="equ" val="6">
                  <dgm:presOf axis="ch desOrSelf" ptType="node node" st="3 1" cnt="1 0"/>
                </dgm:if>
                <dgm:else name="Name127">
                  <dgm:presOf axis="ch desOrSelf" ptType="node node" st="4 1" cnt="1 0"/>
                </dgm:else>
              </dgm:choose>
            </dgm:else>
          </dgm:choose>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28">
            <dgm:if name="Name129" func="var" arg="dir" op="equ" val="norm">
              <dgm:presOf axis="ch desOrSelf" ptType="node node" st="4 1" cnt="1 0"/>
            </dgm:if>
            <dgm:else name="Name130">
              <dgm:choose name="Name131">
                <dgm:if name="Name132" axis="ch" ptType="node" func="cnt" op="equ" val="4">
                  <dgm:presOf axis="ch desOrSelf" ptType="node node" st="1 1" cnt="1 0"/>
                </dgm:if>
                <dgm:if name="Name133" axis="ch" ptType="node" func="cnt" op="equ" val="5">
                  <dgm:presOf axis="ch desOrSelf" ptType="node node" st="2 1" cnt="1 0"/>
                </dgm:if>
                <dgm:if name="Name134" axis="ch" ptType="node" func="cnt" op="equ" val="6">
                  <dgm:presOf axis="ch desOrSelf" ptType="node node" st="3 1" cnt="1 0"/>
                </dgm:if>
                <dgm:else name="Name135">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36"/>
    </dgm:choose>
    <dgm:choose name="Name137">
      <dgm:if name="Name138" axis="ch" ptType="node" func="cnt" op="gte" val="5">
        <dgm:layoutNode name="wedge5">
          <dgm:alg type="sp"/>
          <dgm:choose name="Name139">
            <dgm:if name="Name140" axis="ch" ptType="node" func="cnt" op="equ" val="5">
              <dgm:shape xmlns:r="http://schemas.openxmlformats.org/officeDocument/2006/relationships" type="pie" r:blip="">
                <dgm:adjLst>
                  <dgm:adj idx="1" val="198"/>
                  <dgm:adj idx="2" val="270"/>
                </dgm:adjLst>
              </dgm:shape>
            </dgm:if>
            <dgm:if name="Name141" axis="ch" ptType="node" func="cnt" op="equ" val="6">
              <dgm:shape xmlns:r="http://schemas.openxmlformats.org/officeDocument/2006/relationships" type="pie" r:blip="">
                <dgm:adjLst>
                  <dgm:adj idx="1" val="150"/>
                  <dgm:adj idx="2" val="210"/>
                </dgm:adjLst>
              </dgm:shape>
            </dgm:if>
            <dgm:else name="Name142">
              <dgm:shape xmlns:r="http://schemas.openxmlformats.org/officeDocument/2006/relationships" type="pie" r:blip="">
                <dgm:adjLst>
                  <dgm:adj idx="1" val="115.7143"/>
                  <dgm:adj idx="2" val="167.1429"/>
                </dgm:adjLst>
              </dgm:shape>
            </dgm:else>
          </dgm:choose>
          <dgm:choose name="Name143">
            <dgm:if name="Name144" func="var" arg="dir" op="equ" val="norm">
              <dgm:presOf axis="ch desOrSelf" ptType="node node" st="5 1" cnt="1 0"/>
            </dgm:if>
            <dgm:else name="Name145">
              <dgm:choose name="Name146">
                <dgm:if name="Name147" axis="ch" ptType="node" func="cnt" op="equ" val="5">
                  <dgm:presOf axis="ch desOrSelf" ptType="node node" st="1 1" cnt="1 0"/>
                </dgm:if>
                <dgm:if name="Name148" axis="ch" ptType="node" func="cnt" op="equ" val="6">
                  <dgm:presOf axis="ch desOrSelf" ptType="node node" st="2 1" cnt="1 0"/>
                </dgm:if>
                <dgm:else name="Name149">
                  <dgm:presOf axis="ch desOrSelf" ptType="node node" st="3 1" cnt="1 0"/>
                </dgm:else>
              </dgm:choose>
            </dgm:else>
          </dgm:choose>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50">
            <dgm:if name="Name151" func="var" arg="dir" op="equ" val="norm">
              <dgm:presOf axis="ch desOrSelf" ptType="node node" st="5 1" cnt="1 0"/>
            </dgm:if>
            <dgm:else name="Name152">
              <dgm:choose name="Name153">
                <dgm:if name="Name154" axis="ch" ptType="node" func="cnt" op="equ" val="5">
                  <dgm:presOf axis="ch desOrSelf" ptType="node node" st="1 1" cnt="1 0"/>
                </dgm:if>
                <dgm:if name="Name155" axis="ch" ptType="node" func="cnt" op="equ" val="6">
                  <dgm:presOf axis="ch desOrSelf" ptType="node node" st="2 1" cnt="1 0"/>
                </dgm:if>
                <dgm:else name="Name156">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57"/>
    </dgm:choose>
    <dgm:choose name="Name158">
      <dgm:if name="Name159" axis="ch" ptType="node" func="cnt" op="gte" val="6">
        <dgm:layoutNode name="wedge6">
          <dgm:alg type="sp"/>
          <dgm:choose name="Name160">
            <dgm:if name="Name161" axis="ch" ptType="node" func="cnt" op="equ" val="6">
              <dgm:shape xmlns:r="http://schemas.openxmlformats.org/officeDocument/2006/relationships" type="pie" r:blip="">
                <dgm:adjLst>
                  <dgm:adj idx="1" val="210"/>
                  <dgm:adj idx="2" val="270"/>
                </dgm:adjLst>
              </dgm:shape>
            </dgm:if>
            <dgm:else name="Name162">
              <dgm:shape xmlns:r="http://schemas.openxmlformats.org/officeDocument/2006/relationships" type="pie" r:blip="">
                <dgm:adjLst>
                  <dgm:adj idx="1" val="167.1429"/>
                  <dgm:adj idx="2" val="218.5714"/>
                </dgm:adjLst>
              </dgm:shape>
            </dgm:else>
          </dgm:choose>
          <dgm:choose name="Name163">
            <dgm:if name="Name164" func="var" arg="dir" op="equ" val="norm">
              <dgm:presOf axis="ch desOrSelf" ptType="node node" st="6 1" cnt="1 0"/>
            </dgm:if>
            <dgm:else name="Name165">
              <dgm:choose name="Name166">
                <dgm:if name="Name167" axis="ch" ptType="node" func="cnt" op="equ" val="6">
                  <dgm:presOf axis="ch desOrSelf" ptType="node node" st="1 1" cnt="1 0"/>
                </dgm:if>
                <dgm:else name="Name168">
                  <dgm:presOf axis="ch desOrSelf" ptType="node node" st="2 1" cnt="1 0"/>
                </dgm:else>
              </dgm:choose>
            </dgm:else>
          </dgm:choose>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69">
            <dgm:if name="Name170" func="var" arg="dir" op="equ" val="norm">
              <dgm:presOf axis="ch desOrSelf" ptType="node node" st="6 1" cnt="1 0"/>
            </dgm:if>
            <dgm:else name="Name171">
              <dgm:choose name="Name172">
                <dgm:if name="Name173" axis="ch" ptType="node" func="cnt" op="equ" val="6">
                  <dgm:presOf axis="ch desOrSelf" ptType="node node" st="1 1" cnt="1 0"/>
                </dgm:if>
                <dgm:else name="Name174">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75"/>
    </dgm:choose>
    <dgm:choose name="Name176">
      <dgm:if name="Name177" axis="ch" ptType="node" func="cnt" op="gte" val="7">
        <dgm:layoutNode name="wedge7">
          <dgm:alg type="sp"/>
          <dgm:shape xmlns:r="http://schemas.openxmlformats.org/officeDocument/2006/relationships" type="pie" r:blip="">
            <dgm:adjLst>
              <dgm:adj idx="1" val="218.5714"/>
              <dgm:adj idx="2" val="270"/>
            </dgm:adjLst>
          </dgm:shape>
          <dgm:choose name="Name178">
            <dgm:if name="Name179" func="var" arg="dir" op="equ" val="norm">
              <dgm:presOf axis="ch desOrSelf" ptType="node node" st="7 1" cnt="1 0"/>
            </dgm:if>
            <dgm:else name="Name180">
              <dgm:presOf axis="ch desOrSelf" ptType="node node" st="1 1" cnt="1 0"/>
            </dgm:else>
          </dgm:choose>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81">
            <dgm:if name="Name182" func="var" arg="dir" op="equ" val="norm">
              <dgm:presOf axis="ch desOrSelf" ptType="node node" st="7 1" cnt="1 0"/>
            </dgm:if>
            <dgm:else name="Name183">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8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B6266FBB-8068-4C2C-8791-D5B08A904161}" type="datetimeFigureOut">
              <a:rPr lang="en-US" smtClean="0"/>
              <a:t>10/19/17</a:t>
            </a:fld>
            <a:endParaRPr lang="en-US"/>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9C6EDA38-D203-4754-9DAC-1C38BAD1A65E}" type="slidenum">
              <a:rPr lang="en-US" smtClean="0"/>
              <a:t>‹#›</a:t>
            </a:fld>
            <a:endParaRPr lang="en-US"/>
          </a:p>
        </p:txBody>
      </p:sp>
    </p:spTree>
    <p:extLst>
      <p:ext uri="{BB962C8B-B14F-4D97-AF65-F5344CB8AC3E}">
        <p14:creationId xmlns:p14="http://schemas.microsoft.com/office/powerpoint/2010/main" val="251333"/>
      </p:ext>
    </p:extLst>
  </p:cSld>
  <p:clrMap bg1="lt1" tx1="dk1" bg2="lt2" tx2="dk2" accent1="accent1" accent2="accent2" accent3="accent3" accent4="accent4" accent5="accent5" accent6="accent6" hlink="hlink" folHlink="folHlink"/>
  <p:notesStyle>
    <a:lvl1pPr marL="0" algn="l" defTabSz="914364" rtl="0" eaLnBrk="1" latinLnBrk="0" hangingPunct="1">
      <a:defRPr sz="1200" kern="1200">
        <a:solidFill>
          <a:schemeClr val="tx1"/>
        </a:solidFill>
        <a:latin typeface="+mn-lt"/>
        <a:ea typeface="+mn-ea"/>
        <a:cs typeface="+mn-cs"/>
      </a:defRPr>
    </a:lvl1pPr>
    <a:lvl2pPr marL="457182" algn="l" defTabSz="914364" rtl="0" eaLnBrk="1" latinLnBrk="0" hangingPunct="1">
      <a:defRPr sz="1200" kern="1200">
        <a:solidFill>
          <a:schemeClr val="tx1"/>
        </a:solidFill>
        <a:latin typeface="+mn-lt"/>
        <a:ea typeface="+mn-ea"/>
        <a:cs typeface="+mn-cs"/>
      </a:defRPr>
    </a:lvl2pPr>
    <a:lvl3pPr marL="914364" algn="l" defTabSz="914364" rtl="0" eaLnBrk="1" latinLnBrk="0" hangingPunct="1">
      <a:defRPr sz="1200" kern="1200">
        <a:solidFill>
          <a:schemeClr val="tx1"/>
        </a:solidFill>
        <a:latin typeface="+mn-lt"/>
        <a:ea typeface="+mn-ea"/>
        <a:cs typeface="+mn-cs"/>
      </a:defRPr>
    </a:lvl3pPr>
    <a:lvl4pPr marL="1371546" algn="l" defTabSz="914364" rtl="0" eaLnBrk="1" latinLnBrk="0" hangingPunct="1">
      <a:defRPr sz="1200" kern="1200">
        <a:solidFill>
          <a:schemeClr val="tx1"/>
        </a:solidFill>
        <a:latin typeface="+mn-lt"/>
        <a:ea typeface="+mn-ea"/>
        <a:cs typeface="+mn-cs"/>
      </a:defRPr>
    </a:lvl4pPr>
    <a:lvl5pPr marL="1828728" algn="l" defTabSz="914364" rtl="0" eaLnBrk="1" latinLnBrk="0" hangingPunct="1">
      <a:defRPr sz="1200" kern="1200">
        <a:solidFill>
          <a:schemeClr val="tx1"/>
        </a:solidFill>
        <a:latin typeface="+mn-lt"/>
        <a:ea typeface="+mn-ea"/>
        <a:cs typeface="+mn-cs"/>
      </a:defRPr>
    </a:lvl5pPr>
    <a:lvl6pPr marL="2285910" algn="l" defTabSz="914364" rtl="0" eaLnBrk="1" latinLnBrk="0" hangingPunct="1">
      <a:defRPr sz="1200" kern="1200">
        <a:solidFill>
          <a:schemeClr val="tx1"/>
        </a:solidFill>
        <a:latin typeface="+mn-lt"/>
        <a:ea typeface="+mn-ea"/>
        <a:cs typeface="+mn-cs"/>
      </a:defRPr>
    </a:lvl6pPr>
    <a:lvl7pPr marL="2743092" algn="l" defTabSz="914364" rtl="0" eaLnBrk="1" latinLnBrk="0" hangingPunct="1">
      <a:defRPr sz="1200" kern="1200">
        <a:solidFill>
          <a:schemeClr val="tx1"/>
        </a:solidFill>
        <a:latin typeface="+mn-lt"/>
        <a:ea typeface="+mn-ea"/>
        <a:cs typeface="+mn-cs"/>
      </a:defRPr>
    </a:lvl7pPr>
    <a:lvl8pPr marL="3200272" algn="l" defTabSz="914364" rtl="0" eaLnBrk="1" latinLnBrk="0" hangingPunct="1">
      <a:defRPr sz="1200" kern="1200">
        <a:solidFill>
          <a:schemeClr val="tx1"/>
        </a:solidFill>
        <a:latin typeface="+mn-lt"/>
        <a:ea typeface="+mn-ea"/>
        <a:cs typeface="+mn-cs"/>
      </a:defRPr>
    </a:lvl8pPr>
    <a:lvl9pPr marL="3657452" algn="l" defTabSz="9143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US" baseline="0" dirty="0"/>
          </a:p>
          <a:p>
            <a:pPr marL="171450" indent="-171450">
              <a:buFontTx/>
              <a:buChar char="-"/>
            </a:pPr>
            <a:endParaRPr lang="en-US" baseline="0" dirty="0"/>
          </a:p>
          <a:p>
            <a:endParaRPr lang="en-US" dirty="0"/>
          </a:p>
        </p:txBody>
      </p:sp>
      <p:sp>
        <p:nvSpPr>
          <p:cNvPr id="4" name="Slide Number Placeholder 3"/>
          <p:cNvSpPr>
            <a:spLocks noGrp="1"/>
          </p:cNvSpPr>
          <p:nvPr>
            <p:ph type="sldNum" sz="quarter" idx="10"/>
          </p:nvPr>
        </p:nvSpPr>
        <p:spPr/>
        <p:txBody>
          <a:bodyPr/>
          <a:lstStyle/>
          <a:p>
            <a:fld id="{63FD003A-3ED0-5547-8FC7-39F01E42C5A1}" type="slidenum">
              <a:rPr lang="en-US" smtClean="0"/>
              <a:pPr/>
              <a:t>2</a:t>
            </a:fld>
            <a:endParaRPr lang="en-US"/>
          </a:p>
        </p:txBody>
      </p:sp>
    </p:spTree>
    <p:extLst>
      <p:ext uri="{BB962C8B-B14F-4D97-AF65-F5344CB8AC3E}">
        <p14:creationId xmlns:p14="http://schemas.microsoft.com/office/powerpoint/2010/main" val="244572632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7FBED7-2B93-2D44-9D0A-78ACF4CD0917}" type="slidenum">
              <a:rPr kumimoji="0" lang="nl-NL"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srgbClr val="000000"/>
              </a:solidFill>
              <a:effectLst/>
              <a:uLnTx/>
              <a:uFillTx/>
              <a:latin typeface="Calibri" charset="0"/>
              <a:ea typeface="MS PGothic" charset="0"/>
            </a:endParaRPr>
          </a:p>
        </p:txBody>
      </p:sp>
      <p:sp>
        <p:nvSpPr>
          <p:cNvPr id="34818"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MS PGothic" charset="0"/>
            </a:endParaRPr>
          </a:p>
        </p:txBody>
      </p:sp>
    </p:spTree>
    <p:extLst>
      <p:ext uri="{BB962C8B-B14F-4D97-AF65-F5344CB8AC3E}">
        <p14:creationId xmlns:p14="http://schemas.microsoft.com/office/powerpoint/2010/main" val="2253512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7FBED7-2B93-2D44-9D0A-78ACF4CD0917}" type="slidenum">
              <a:rPr kumimoji="0" lang="nl-NL"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srgbClr val="000000"/>
              </a:solidFill>
              <a:effectLst/>
              <a:uLnTx/>
              <a:uFillTx/>
              <a:latin typeface="Calibri" charset="0"/>
              <a:ea typeface="MS PGothic" charset="0"/>
            </a:endParaRPr>
          </a:p>
        </p:txBody>
      </p:sp>
      <p:sp>
        <p:nvSpPr>
          <p:cNvPr id="34818"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MS PGothic" charset="0"/>
            </a:endParaRPr>
          </a:p>
        </p:txBody>
      </p:sp>
    </p:spTree>
    <p:extLst>
      <p:ext uri="{BB962C8B-B14F-4D97-AF65-F5344CB8AC3E}">
        <p14:creationId xmlns:p14="http://schemas.microsoft.com/office/powerpoint/2010/main" val="4439014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7FBED7-2B93-2D44-9D0A-78ACF4CD0917}" type="slidenum">
              <a:rPr kumimoji="0" lang="nl-NL"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14</a:t>
            </a:fld>
            <a:endParaRPr kumimoji="0" lang="nl-NL" sz="1200" b="0" i="0" u="none" strike="noStrike" kern="1200" cap="none" spc="0" normalizeH="0" baseline="0" noProof="0">
              <a:ln>
                <a:noFill/>
              </a:ln>
              <a:solidFill>
                <a:srgbClr val="000000"/>
              </a:solidFill>
              <a:effectLst/>
              <a:uLnTx/>
              <a:uFillTx/>
              <a:latin typeface="Calibri" charset="0"/>
              <a:ea typeface="MS PGothic" charset="0"/>
            </a:endParaRPr>
          </a:p>
        </p:txBody>
      </p:sp>
      <p:sp>
        <p:nvSpPr>
          <p:cNvPr id="34818"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MS PGothic" charset="0"/>
            </a:endParaRPr>
          </a:p>
        </p:txBody>
      </p:sp>
    </p:spTree>
    <p:extLst>
      <p:ext uri="{BB962C8B-B14F-4D97-AF65-F5344CB8AC3E}">
        <p14:creationId xmlns:p14="http://schemas.microsoft.com/office/powerpoint/2010/main" val="18072770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7FBED7-2B93-2D44-9D0A-78ACF4CD0917}" type="slidenum">
              <a:rPr kumimoji="0" lang="nl-NL"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nl-NL" sz="1200" b="0" i="0" u="none" strike="noStrike" kern="1200" cap="none" spc="0" normalizeH="0" baseline="0" noProof="0">
              <a:ln>
                <a:noFill/>
              </a:ln>
              <a:solidFill>
                <a:srgbClr val="000000"/>
              </a:solidFill>
              <a:effectLst/>
              <a:uLnTx/>
              <a:uFillTx/>
              <a:latin typeface="Calibri" charset="0"/>
              <a:ea typeface="MS PGothic" charset="0"/>
            </a:endParaRPr>
          </a:p>
        </p:txBody>
      </p:sp>
      <p:sp>
        <p:nvSpPr>
          <p:cNvPr id="34818"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MS PGothic" charset="0"/>
            </a:endParaRPr>
          </a:p>
        </p:txBody>
      </p:sp>
    </p:spTree>
    <p:extLst>
      <p:ext uri="{BB962C8B-B14F-4D97-AF65-F5344CB8AC3E}">
        <p14:creationId xmlns:p14="http://schemas.microsoft.com/office/powerpoint/2010/main" val="31168561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7FBED7-2B93-2D44-9D0A-78ACF4CD0917}" type="slidenum">
              <a:rPr kumimoji="0" lang="nl-NL"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srgbClr val="000000"/>
              </a:solidFill>
              <a:effectLst/>
              <a:uLnTx/>
              <a:uFillTx/>
              <a:latin typeface="Calibri" charset="0"/>
              <a:ea typeface="MS PGothic" charset="0"/>
            </a:endParaRPr>
          </a:p>
        </p:txBody>
      </p:sp>
      <p:sp>
        <p:nvSpPr>
          <p:cNvPr id="34818"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MS PGothic" charset="0"/>
            </a:endParaRPr>
          </a:p>
        </p:txBody>
      </p:sp>
    </p:spTree>
    <p:extLst>
      <p:ext uri="{BB962C8B-B14F-4D97-AF65-F5344CB8AC3E}">
        <p14:creationId xmlns:p14="http://schemas.microsoft.com/office/powerpoint/2010/main" val="33000333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fontAlgn="base"/>
            <a:r>
              <a:rPr lang="en-US" sz="1200" b="1" i="0" u="sng" kern="1200" dirty="0" err="1">
                <a:solidFill>
                  <a:schemeClr val="tx1"/>
                </a:solidFill>
                <a:effectLst/>
                <a:latin typeface="+mn-lt"/>
                <a:ea typeface="+mn-ea"/>
                <a:cs typeface="+mn-cs"/>
              </a:rPr>
              <a:t>Biostimulants</a:t>
            </a:r>
            <a:r>
              <a:rPr lang="en-US" sz="1200" b="0" i="0" kern="1200" dirty="0">
                <a:solidFill>
                  <a:schemeClr val="tx1"/>
                </a:solidFill>
                <a:effectLst/>
                <a:latin typeface="+mn-lt"/>
                <a:ea typeface="+mn-ea"/>
                <a:cs typeface="+mn-cs"/>
              </a:rPr>
              <a:t> are a diverse group of materials that are used to improve crop vigor, quality, and yield, as well as tolerance to abiotic stresses (drought, salinity, heat, etc.). </a:t>
            </a:r>
            <a:r>
              <a:rPr lang="en-US" sz="1200" b="0" i="0" kern="1200" dirty="0" err="1">
                <a:solidFill>
                  <a:schemeClr val="tx1"/>
                </a:solidFill>
                <a:effectLst/>
                <a:latin typeface="+mn-lt"/>
                <a:ea typeface="+mn-ea"/>
                <a:cs typeface="+mn-cs"/>
              </a:rPr>
              <a:t>Biostimulants</a:t>
            </a:r>
            <a:r>
              <a:rPr lang="en-US" sz="1200" b="0" i="0" kern="1200" dirty="0">
                <a:solidFill>
                  <a:schemeClr val="tx1"/>
                </a:solidFill>
                <a:effectLst/>
                <a:latin typeface="+mn-lt"/>
                <a:ea typeface="+mn-ea"/>
                <a:cs typeface="+mn-cs"/>
              </a:rPr>
              <a:t> can work in many different ways, including: 1) facilitating nutrient uptake, 2) enhancing the development of soil microorganisms, and 3) stimulating root growth to increase water use efficiency.</a:t>
            </a:r>
          </a:p>
          <a:p>
            <a:pPr fontAlgn="base"/>
            <a:r>
              <a:rPr lang="en-US" sz="1200" b="1" i="0" u="sng" kern="1200" dirty="0">
                <a:solidFill>
                  <a:schemeClr val="tx1"/>
                </a:solidFill>
                <a:effectLst/>
                <a:latin typeface="+mn-lt"/>
                <a:ea typeface="+mn-ea"/>
                <a:cs typeface="+mn-cs"/>
              </a:rPr>
              <a:t>Biofertilizers</a:t>
            </a:r>
            <a:r>
              <a:rPr lang="en-US" sz="1200" b="0" i="0" kern="1200" dirty="0">
                <a:solidFill>
                  <a:schemeClr val="tx1"/>
                </a:solidFill>
                <a:effectLst/>
                <a:latin typeface="+mn-lt"/>
                <a:ea typeface="+mn-ea"/>
                <a:cs typeface="+mn-cs"/>
              </a:rPr>
              <a:t> contain living microorganisms that, when applied to the seed, plant or soil, and inhabit the area around the roots or live in the roots. These microorganisms promote plant growth by increasing the supply or availability of nutrients, by stimulating root growth or by aiding other beneficial symbiotic relationships.</a:t>
            </a:r>
          </a:p>
          <a:p>
            <a:pPr fontAlgn="base"/>
            <a:r>
              <a:rPr lang="en-US" sz="1200" b="1" i="0" u="sng" kern="1200" dirty="0">
                <a:solidFill>
                  <a:schemeClr val="tx1"/>
                </a:solidFill>
                <a:effectLst/>
                <a:latin typeface="+mn-lt"/>
                <a:ea typeface="+mn-ea"/>
                <a:cs typeface="+mn-cs"/>
              </a:rPr>
              <a:t>Plant Growth Promoting Rhizobacteria (PGPRs)</a:t>
            </a:r>
            <a:r>
              <a:rPr lang="en-US" sz="1200" b="0" i="0" kern="1200" dirty="0">
                <a:solidFill>
                  <a:schemeClr val="tx1"/>
                </a:solidFill>
                <a:effectLst/>
                <a:latin typeface="+mn-lt"/>
                <a:ea typeface="+mn-ea"/>
                <a:cs typeface="+mn-cs"/>
              </a:rPr>
              <a:t> are bacteria that colonize plant roots and form a symbiotic relationship with the plant. PGPRs can enhance plant growth by direct and indirect ways. Direct plant growth promotion can be by a variety of means, including: 1) fixation of atmospheric nitrogen so it can be used by the plant, 2) </a:t>
            </a:r>
            <a:r>
              <a:rPr lang="en-US" sz="1200" b="0" i="0" kern="1200" dirty="0" err="1">
                <a:solidFill>
                  <a:schemeClr val="tx1"/>
                </a:solidFill>
                <a:effectLst/>
                <a:latin typeface="+mn-lt"/>
                <a:ea typeface="+mn-ea"/>
                <a:cs typeface="+mn-cs"/>
              </a:rPr>
              <a:t>solubilization</a:t>
            </a:r>
            <a:r>
              <a:rPr lang="en-US" sz="1200" b="0" i="0" kern="1200" dirty="0">
                <a:solidFill>
                  <a:schemeClr val="tx1"/>
                </a:solidFill>
                <a:effectLst/>
                <a:latin typeface="+mn-lt"/>
                <a:ea typeface="+mn-ea"/>
                <a:cs typeface="+mn-cs"/>
              </a:rPr>
              <a:t> of minerals, and 3) the synthesis of phytohormones. Indirect plant enhancement is characterized by the ability of the PGPR to minimize the damaging effects of plant pathogens on plant growth. As new types of products become more widely used, growers should educate themselves and be aware of their advantages and challenges, and how they can be used effectively in various crop production systems</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E2C67D-37A4-42CF-9595-F8EA0B6C4B7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287744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30</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7061708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31</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5531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32</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13998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33</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14236394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200" b="1" i="0" dirty="0">
                <a:solidFill>
                  <a:schemeClr val="tx1"/>
                </a:solidFill>
                <a:effectLst/>
                <a:latin typeface="Lucida Grande"/>
                <a:ea typeface="ＭＳ Ｐゴシック" charset="0"/>
                <a:cs typeface="Lucida Grande"/>
                <a:sym typeface="Lucida Grande" charset="0"/>
              </a:rPr>
              <a:t>Phylogeny:</a:t>
            </a:r>
            <a:endParaRPr lang="en-US" sz="2200" b="0" i="0" dirty="0">
              <a:solidFill>
                <a:schemeClr val="tx1"/>
              </a:solidFill>
              <a:effectLst/>
              <a:latin typeface="Lucida Grande"/>
              <a:ea typeface="ＭＳ Ｐゴシック" charset="0"/>
              <a:cs typeface="Lucida Grande"/>
              <a:sym typeface="Lucida Grande" charset="0"/>
            </a:endParaRPr>
          </a:p>
          <a:p>
            <a:r>
              <a:rPr lang="en-US" sz="2200" b="0" i="0" dirty="0">
                <a:solidFill>
                  <a:schemeClr val="tx1"/>
                </a:solidFill>
                <a:effectLst/>
                <a:latin typeface="Lucida Grande"/>
                <a:ea typeface="ＭＳ Ｐゴシック" charset="0"/>
                <a:cs typeface="Lucida Grande"/>
                <a:sym typeface="Lucida Grande" charset="0"/>
              </a:rPr>
              <a:t>Genomic regions homologous to 37 conserved single copy genes’ amino acid sequences were identified by six-frame translation alignment in whole genome sequences. Genomic regions identified were extracted and candidate sequences were added to a multiple sequence alignment of the reference gene family. For each genome, alignments were then concatenated and used to build a phylogenetic tree using maximum likelihood analysis.</a:t>
            </a:r>
          </a:p>
          <a:p>
            <a:r>
              <a:rPr lang="en-US" sz="2200" b="0" i="0" dirty="0">
                <a:solidFill>
                  <a:schemeClr val="tx1"/>
                </a:solidFill>
                <a:effectLst/>
                <a:latin typeface="Lucida Grande"/>
                <a:ea typeface="ＭＳ Ｐゴシック" charset="0"/>
                <a:cs typeface="Lucida Grande"/>
                <a:sym typeface="Lucida Grande" charset="0"/>
              </a:rPr>
              <a:t> </a:t>
            </a:r>
          </a:p>
          <a:p>
            <a:r>
              <a:rPr lang="en-US" sz="2200" b="1" i="0" dirty="0">
                <a:solidFill>
                  <a:schemeClr val="tx1"/>
                </a:solidFill>
                <a:effectLst/>
                <a:latin typeface="Lucida Grande"/>
                <a:ea typeface="ＭＳ Ｐゴシック" charset="0"/>
                <a:cs typeface="Lucida Grande"/>
                <a:sym typeface="Lucida Grande" charset="0"/>
              </a:rPr>
              <a:t>Clustering:</a:t>
            </a:r>
            <a:endParaRPr lang="en-US" sz="2200" b="0" i="0" dirty="0">
              <a:solidFill>
                <a:schemeClr val="tx1"/>
              </a:solidFill>
              <a:effectLst/>
              <a:latin typeface="Lucida Grande"/>
              <a:ea typeface="ＭＳ Ｐゴシック" charset="0"/>
              <a:cs typeface="Lucida Grande"/>
              <a:sym typeface="Lucida Grande" charset="0"/>
            </a:endParaRPr>
          </a:p>
          <a:p>
            <a:r>
              <a:rPr lang="en-US" sz="2200" b="0" i="0" dirty="0">
                <a:solidFill>
                  <a:schemeClr val="tx1"/>
                </a:solidFill>
                <a:effectLst/>
                <a:latin typeface="Lucida Grande"/>
                <a:ea typeface="ＭＳ Ｐゴシック" charset="0"/>
                <a:cs typeface="Lucida Grande"/>
                <a:sym typeface="Lucida Grande" charset="0"/>
              </a:rPr>
              <a:t>Genomes were clustered based on a depth first search of their phylogeny according to the median pairwise patristic distance (MPPD). A node is classified as a cluster if the MPPD between nodes of its subtree is below a threshold, where the threshold is chosen to partition the tree into the desired number of clusters.</a:t>
            </a:r>
          </a:p>
          <a:p>
            <a:endParaRPr lang="en-US" dirty="0"/>
          </a:p>
        </p:txBody>
      </p:sp>
    </p:spTree>
    <p:extLst>
      <p:ext uri="{BB962C8B-B14F-4D97-AF65-F5344CB8AC3E}">
        <p14:creationId xmlns:p14="http://schemas.microsoft.com/office/powerpoint/2010/main" val="1555546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34</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5054304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35</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376041219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36</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562771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37</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19289476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38</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454987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39</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2991847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40</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1495021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41</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368507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42</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178819927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1221456" rtl="0" eaLnBrk="1" fontAlgn="auto" latinLnBrk="0" hangingPunct="1">
              <a:lnSpc>
                <a:spcPct val="100000"/>
              </a:lnSpc>
              <a:spcBef>
                <a:spcPts val="0"/>
              </a:spcBef>
              <a:spcAft>
                <a:spcPts val="0"/>
              </a:spcAft>
              <a:buClrTx/>
              <a:buSzTx/>
              <a:buFontTx/>
              <a:buNone/>
              <a:tabLst/>
              <a:defRPr/>
            </a:pPr>
            <a:fld id="{3988FA46-A572-434F-BE1D-6B4ED88124E8}" type="slidenum">
              <a:rPr kumimoji="0" lang="en-US" sz="800" b="0" i="0" u="none" strike="noStrike" kern="1200" cap="none" spc="0" normalizeH="0" baseline="0" noProof="0" smtClean="0">
                <a:ln>
                  <a:noFill/>
                </a:ln>
                <a:solidFill>
                  <a:srgbClr val="676767"/>
                </a:solidFill>
                <a:effectLst/>
                <a:uLnTx/>
                <a:uFillTx/>
                <a:latin typeface="Arial"/>
                <a:ea typeface="+mn-ea"/>
                <a:cs typeface="+mn-cs"/>
              </a:rPr>
              <a:pPr marL="0" marR="0" lvl="0" indent="0" algn="r" defTabSz="1221456" rtl="0" eaLnBrk="1" fontAlgn="auto" latinLnBrk="0" hangingPunct="1">
                <a:lnSpc>
                  <a:spcPct val="100000"/>
                </a:lnSpc>
                <a:spcBef>
                  <a:spcPts val="0"/>
                </a:spcBef>
                <a:spcAft>
                  <a:spcPts val="0"/>
                </a:spcAft>
                <a:buClrTx/>
                <a:buSzTx/>
                <a:buFontTx/>
                <a:buNone/>
                <a:tabLst/>
                <a:defRPr/>
              </a:pPr>
              <a:t>43</a:t>
            </a:fld>
            <a:endParaRPr kumimoji="0" lang="en-US" sz="800" b="0" i="0" u="none" strike="noStrike" kern="1200" cap="none" spc="0" normalizeH="0" baseline="0" noProof="0" dirty="0">
              <a:ln>
                <a:noFill/>
              </a:ln>
              <a:solidFill>
                <a:srgbClr val="676767"/>
              </a:solidFill>
              <a:effectLst/>
              <a:uLnTx/>
              <a:uFillTx/>
              <a:latin typeface="Arial"/>
              <a:ea typeface="+mn-ea"/>
              <a:cs typeface="+mn-cs"/>
            </a:endParaRPr>
          </a:p>
        </p:txBody>
      </p:sp>
      <p:sp>
        <p:nvSpPr>
          <p:cNvPr id="6" name="Slide Image Placeholder 5"/>
          <p:cNvSpPr>
            <a:spLocks noGrp="1" noRot="1" noChangeAspect="1"/>
          </p:cNvSpPr>
          <p:nvPr>
            <p:ph type="sldImg"/>
          </p:nvPr>
        </p:nvSpPr>
        <p:spPr>
          <a:xfrm>
            <a:off x="269875" y="269875"/>
            <a:ext cx="3130550" cy="1762125"/>
          </a:xfrm>
        </p:spPr>
      </p:sp>
      <p:sp>
        <p:nvSpPr>
          <p:cNvPr id="7" name="Notes Placeholder 6"/>
          <p:cNvSpPr>
            <a:spLocks noGrp="1"/>
          </p:cNvSpPr>
          <p:nvPr>
            <p:ph type="body" idx="1"/>
          </p:nvPr>
        </p:nvSpPr>
        <p:spPr/>
        <p:txBody>
          <a:bodyPr/>
          <a:lstStyle/>
          <a:p>
            <a:endParaRPr lang="en-US"/>
          </a:p>
        </p:txBody>
      </p:sp>
    </p:spTree>
    <p:extLst>
      <p:ext uri="{BB962C8B-B14F-4D97-AF65-F5344CB8AC3E}">
        <p14:creationId xmlns:p14="http://schemas.microsoft.com/office/powerpoint/2010/main" val="4142704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defTabSz="457200" eaLnBrk="1" fontAlgn="auto" latinLnBrk="0" hangingPunct="1">
              <a:lnSpc>
                <a:spcPct val="117999"/>
              </a:lnSpc>
              <a:spcBef>
                <a:spcPts val="0"/>
              </a:spcBef>
              <a:spcAft>
                <a:spcPts val="0"/>
              </a:spcAft>
              <a:buClrTx/>
              <a:buSzTx/>
              <a:buFontTx/>
              <a:buNone/>
              <a:tabLst/>
              <a:defRPr/>
            </a:pPr>
            <a:endParaRPr lang="en-US" baseline="0" dirty="0"/>
          </a:p>
          <a:p>
            <a:pPr marL="0" marR="0" indent="0" defTabSz="457200" eaLnBrk="1" fontAlgn="auto" latinLnBrk="0" hangingPunct="1">
              <a:lnSpc>
                <a:spcPct val="117999"/>
              </a:lnSpc>
              <a:spcBef>
                <a:spcPts val="0"/>
              </a:spcBef>
              <a:spcAft>
                <a:spcPts val="0"/>
              </a:spcAft>
              <a:buClrTx/>
              <a:buSzTx/>
              <a:buFontTx/>
              <a:buNone/>
              <a:tabLst/>
              <a:defRPr/>
            </a:pPr>
            <a:endParaRPr lang="en-US" baseline="0" dirty="0"/>
          </a:p>
          <a:p>
            <a:endParaRPr lang="en-US" dirty="0"/>
          </a:p>
        </p:txBody>
      </p:sp>
    </p:spTree>
    <p:extLst>
      <p:ext uri="{BB962C8B-B14F-4D97-AF65-F5344CB8AC3E}">
        <p14:creationId xmlns:p14="http://schemas.microsoft.com/office/powerpoint/2010/main" val="36214578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1158875"/>
            <a:ext cx="5562600" cy="3128963"/>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359A7395-D186-4FBA-852F-8EE8AD599026}"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46</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2793484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1158875"/>
            <a:ext cx="5562600" cy="3128963"/>
          </a:xfrm>
        </p:spPr>
      </p:sp>
      <p:sp>
        <p:nvSpPr>
          <p:cNvPr id="3" name="Notes Placeholder 2"/>
          <p:cNvSpPr>
            <a:spLocks noGrp="1"/>
          </p:cNvSpPr>
          <p:nvPr>
            <p:ph type="body" idx="1"/>
          </p:nvPr>
        </p:nvSpPr>
        <p:spPr/>
        <p:txBody>
          <a:bodyPr/>
          <a:lstStyle/>
          <a:p>
            <a:r>
              <a:rPr lang="en-CA" dirty="0"/>
              <a:t>Science based companies are a part of the solution for eradicating the “Snake Oil” stigma. </a:t>
            </a:r>
            <a:endParaRPr lang="en-US" dirty="0"/>
          </a:p>
          <a:p>
            <a:endParaRPr lang="en-CA" dirty="0"/>
          </a:p>
          <a:p>
            <a:r>
              <a:rPr lang="en-CA" dirty="0"/>
              <a:t>Throughout this presentation, I will be outlining the proactive steps should be</a:t>
            </a:r>
            <a:r>
              <a:rPr lang="en-CA" baseline="0" dirty="0"/>
              <a:t> </a:t>
            </a:r>
            <a:r>
              <a:rPr lang="en-CA" dirty="0"/>
              <a:t>taken in order to address each of these issues. </a:t>
            </a:r>
            <a:endParaRPr lang="en-US" dirty="0"/>
          </a:p>
          <a:p>
            <a:endParaRPr lang="en-CA" dirty="0"/>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359A7395-D186-4FBA-852F-8EE8AD599026}"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47</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12353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493D5D33-FB4D-4A56-821D-363004E35369}"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48</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2007257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493D5D33-FB4D-4A56-821D-363004E35369}"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49</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318216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359A7395-D186-4FBA-852F-8EE8AD599026}"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50</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69997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6438" y="1155700"/>
            <a:ext cx="5541962" cy="311785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359A7395-D186-4FBA-852F-8EE8AD599026}"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51</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13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bring further credibility to our sector, companies are working with organizations to bring about new regulatory initiatives.</a:t>
            </a:r>
          </a:p>
          <a:p>
            <a:endParaRPr lang="en-US" dirty="0"/>
          </a:p>
          <a:p>
            <a:r>
              <a:rPr lang="en-US" i="1" dirty="0"/>
              <a:t>Read off slide</a:t>
            </a:r>
            <a:endParaRPr lang="en-US" dirty="0"/>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359A7395-D186-4FBA-852F-8EE8AD599026}"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52</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9142208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bring further credibility to our sector, companies are working with organizations to bring about new regulatory initiatives.</a:t>
            </a:r>
          </a:p>
          <a:p>
            <a:endParaRPr lang="en-US" dirty="0"/>
          </a:p>
          <a:p>
            <a:r>
              <a:rPr lang="en-US" i="1" dirty="0"/>
              <a:t>Read off slide</a:t>
            </a:r>
            <a:endParaRPr lang="en-US" dirty="0"/>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359A7395-D186-4FBA-852F-8EE8AD599026}"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53</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4851097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bring further credibility to our sector, companies are working with organizations to bring about new regulatory initiatives.</a:t>
            </a:r>
          </a:p>
          <a:p>
            <a:endParaRPr lang="en-US" dirty="0"/>
          </a:p>
          <a:p>
            <a:r>
              <a:rPr lang="en-US" i="1" dirty="0"/>
              <a:t>Read off slide</a:t>
            </a:r>
            <a:endParaRPr lang="en-US" dirty="0"/>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359A7395-D186-4FBA-852F-8EE8AD599026}"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54</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9076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bring further credibility to our sector, companies are working with organizations to bring about new regulatory initiatives.</a:t>
            </a:r>
          </a:p>
          <a:p>
            <a:endParaRPr lang="en-US" dirty="0"/>
          </a:p>
          <a:p>
            <a:r>
              <a:rPr lang="en-US" i="1" dirty="0"/>
              <a:t>Read off slide</a:t>
            </a:r>
            <a:endParaRPr lang="en-US" dirty="0"/>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359A7395-D186-4FBA-852F-8EE8AD599026}"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55</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4655412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Shape 64"/>
          <p:cNvSpPr txBox="1">
            <a:spLocks noGrp="1"/>
          </p:cNvSpPr>
          <p:nvPr>
            <p:ph type="body" idx="1"/>
          </p:nvPr>
        </p:nvSpPr>
        <p:spPr>
          <a:xfrm>
            <a:off x="914400" y="4343400"/>
            <a:ext cx="5029200" cy="4114800"/>
          </a:xfrm>
          <a:prstGeom prst="rect">
            <a:avLst/>
          </a:prstGeom>
        </p:spPr>
        <p:txBody>
          <a:bodyPr lIns="91425" tIns="91425" rIns="91425" bIns="91425" anchor="t" anchorCtr="0">
            <a:noAutofit/>
          </a:bodyPr>
          <a:lstStyle/>
          <a:p>
            <a:pPr lvl="0" rtl="0">
              <a:spcBef>
                <a:spcPts val="0"/>
              </a:spcBef>
              <a:buNone/>
            </a:pPr>
            <a:endParaRPr dirty="0"/>
          </a:p>
        </p:txBody>
      </p:sp>
      <p:sp>
        <p:nvSpPr>
          <p:cNvPr id="65" name="Shape 6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771700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bring further credibility to our sector, companies are working with organizations to bring about new regulatory initiatives.</a:t>
            </a:r>
          </a:p>
          <a:p>
            <a:endParaRPr lang="en-US" dirty="0"/>
          </a:p>
          <a:p>
            <a:r>
              <a:rPr lang="en-US" i="1" dirty="0"/>
              <a:t>Read off slide</a:t>
            </a:r>
            <a:endParaRPr lang="en-US" dirty="0"/>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359A7395-D186-4FBA-852F-8EE8AD599026}"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56</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59621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Ultimately the main way to ensure that our products are not perceived as "snake oil" products is to gain the trust of growers and the public eye.</a:t>
            </a:r>
          </a:p>
          <a:p>
            <a:endParaRPr lang="en-US" dirty="0"/>
          </a:p>
          <a:p>
            <a:r>
              <a:rPr lang="en-US" dirty="0"/>
              <a:t>To gain this trust, we employ the TRUST equation which is a combination of credibility + reliability + R&amp;D over selfish profiteering. </a:t>
            </a:r>
          </a:p>
          <a:p>
            <a:endParaRPr lang="en-US" dirty="0"/>
          </a:p>
          <a:p>
            <a:r>
              <a:rPr lang="en-US" dirty="0"/>
              <a:t>It is the assurance of credibility through our messaging and delivering, reliability through scientifically-proven claims and efficacy, and the use of a dedicated R&amp;D team to build a foundation of science and innovation. All of these components over selfish motivation is the primary means to gaining the trust of all consumers.</a:t>
            </a:r>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359A7395-D186-4FBA-852F-8EE8AD599026}"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57</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326868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1158875"/>
            <a:ext cx="5562600" cy="3128963"/>
          </a:xfrm>
        </p:spPr>
      </p:sp>
      <p:sp>
        <p:nvSpPr>
          <p:cNvPr id="3" name="Notes Placeholder 2"/>
          <p:cNvSpPr>
            <a:spLocks noGrp="1"/>
          </p:cNvSpPr>
          <p:nvPr>
            <p:ph type="body" idx="1"/>
          </p:nvPr>
        </p:nvSpPr>
        <p:spPr/>
        <p:txBody>
          <a:bodyPr/>
          <a:lstStyle/>
          <a:p>
            <a:endParaRPr lang="en-CA" i="1" dirty="0"/>
          </a:p>
        </p:txBody>
      </p:sp>
      <p:sp>
        <p:nvSpPr>
          <p:cNvPr id="4" name="Slide Number Placeholder 3"/>
          <p:cNvSpPr>
            <a:spLocks noGrp="1"/>
          </p:cNvSpPr>
          <p:nvPr>
            <p:ph type="sldNum" sz="quarter" idx="10"/>
          </p:nvPr>
        </p:nvSpPr>
        <p:spPr/>
        <p:txBody>
          <a:bodyPr/>
          <a:lstStyle/>
          <a:p>
            <a:pPr marL="0" marR="0" lvl="0" indent="0" algn="r" defTabSz="914364" rtl="0" eaLnBrk="1" fontAlgn="auto" latinLnBrk="0" hangingPunct="1">
              <a:lnSpc>
                <a:spcPct val="100000"/>
              </a:lnSpc>
              <a:spcBef>
                <a:spcPts val="0"/>
              </a:spcBef>
              <a:spcAft>
                <a:spcPts val="0"/>
              </a:spcAft>
              <a:buClrTx/>
              <a:buSzTx/>
              <a:buFontTx/>
              <a:buNone/>
              <a:tabLst/>
              <a:defRPr/>
            </a:pPr>
            <a:fld id="{359A7395-D186-4FBA-852F-8EE8AD599026}" type="slidenum">
              <a:rPr kumimoji="0" lang="en-CA" sz="13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364" rtl="0" eaLnBrk="1" fontAlgn="auto" latinLnBrk="0" hangingPunct="1">
                <a:lnSpc>
                  <a:spcPct val="100000"/>
                </a:lnSpc>
                <a:spcBef>
                  <a:spcPts val="0"/>
                </a:spcBef>
                <a:spcAft>
                  <a:spcPts val="0"/>
                </a:spcAft>
                <a:buClrTx/>
                <a:buSzTx/>
                <a:buFontTx/>
                <a:buNone/>
                <a:tabLst/>
                <a:defRPr/>
              </a:pPr>
              <a:t>58</a:t>
            </a:fld>
            <a:endParaRPr kumimoji="0" lang="en-CA" sz="13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8410033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1200" y="1158875"/>
            <a:ext cx="5562600" cy="3128963"/>
          </a:xfrm>
        </p:spPr>
      </p:sp>
      <p:sp>
        <p:nvSpPr>
          <p:cNvPr id="3" name="Notes Placeholder 2"/>
          <p:cNvSpPr>
            <a:spLocks noGrp="1"/>
          </p:cNvSpPr>
          <p:nvPr>
            <p:ph type="body" idx="1"/>
          </p:nvPr>
        </p:nvSpPr>
        <p:spPr/>
        <p:txBody>
          <a:bodyPr/>
          <a:lstStyle/>
          <a:p>
            <a:endParaRPr lang="en-CA" i="1" dirty="0"/>
          </a:p>
        </p:txBody>
      </p:sp>
      <p:sp>
        <p:nvSpPr>
          <p:cNvPr id="4" name="Slide Number Placeholder 3"/>
          <p:cNvSpPr>
            <a:spLocks noGrp="1"/>
          </p:cNvSpPr>
          <p:nvPr>
            <p:ph type="sldNum" sz="quarter" idx="10"/>
          </p:nvPr>
        </p:nvSpPr>
        <p:spPr/>
        <p:txBody>
          <a:bodyPr/>
          <a:lstStyle/>
          <a:p>
            <a:fld id="{359A7395-D186-4FBA-852F-8EE8AD599026}" type="slidenum">
              <a:rPr lang="en-CA" smtClean="0"/>
              <a:t>59</a:t>
            </a:fld>
            <a:endParaRPr lang="en-CA"/>
          </a:p>
        </p:txBody>
      </p:sp>
    </p:spTree>
    <p:extLst>
      <p:ext uri="{BB962C8B-B14F-4D97-AF65-F5344CB8AC3E}">
        <p14:creationId xmlns:p14="http://schemas.microsoft.com/office/powerpoint/2010/main" val="1777534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7FBED7-2B93-2D44-9D0A-78ACF4CD0917}" type="slidenum">
              <a:rPr kumimoji="0" lang="nl-NL"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srgbClr val="000000"/>
              </a:solidFill>
              <a:effectLst/>
              <a:uLnTx/>
              <a:uFillTx/>
              <a:latin typeface="Calibri" charset="0"/>
              <a:ea typeface="MS PGothic" charset="0"/>
            </a:endParaRPr>
          </a:p>
        </p:txBody>
      </p:sp>
      <p:sp>
        <p:nvSpPr>
          <p:cNvPr id="34818"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MS PGothic" charset="0"/>
            </a:endParaRPr>
          </a:p>
        </p:txBody>
      </p:sp>
    </p:spTree>
    <p:extLst>
      <p:ext uri="{BB962C8B-B14F-4D97-AF65-F5344CB8AC3E}">
        <p14:creationId xmlns:p14="http://schemas.microsoft.com/office/powerpoint/2010/main" val="23248167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7FBED7-2B93-2D44-9D0A-78ACF4CD0917}" type="slidenum">
              <a:rPr kumimoji="0" lang="nl-NL"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srgbClr val="000000"/>
              </a:solidFill>
              <a:effectLst/>
              <a:uLnTx/>
              <a:uFillTx/>
              <a:latin typeface="Calibri" charset="0"/>
              <a:ea typeface="MS PGothic" charset="0"/>
            </a:endParaRPr>
          </a:p>
        </p:txBody>
      </p:sp>
      <p:sp>
        <p:nvSpPr>
          <p:cNvPr id="34818"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MS PGothic" charset="0"/>
            </a:endParaRPr>
          </a:p>
        </p:txBody>
      </p:sp>
    </p:spTree>
    <p:extLst>
      <p:ext uri="{BB962C8B-B14F-4D97-AF65-F5344CB8AC3E}">
        <p14:creationId xmlns:p14="http://schemas.microsoft.com/office/powerpoint/2010/main" val="31943982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7FBED7-2B93-2D44-9D0A-78ACF4CD0917}" type="slidenum">
              <a:rPr kumimoji="0" lang="nl-NL"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srgbClr val="000000"/>
              </a:solidFill>
              <a:effectLst/>
              <a:uLnTx/>
              <a:uFillTx/>
              <a:latin typeface="Calibri" charset="0"/>
              <a:ea typeface="MS PGothic" charset="0"/>
            </a:endParaRPr>
          </a:p>
        </p:txBody>
      </p:sp>
      <p:sp>
        <p:nvSpPr>
          <p:cNvPr id="34818"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MS PGothic" charset="0"/>
            </a:endParaRPr>
          </a:p>
        </p:txBody>
      </p:sp>
    </p:spTree>
    <p:extLst>
      <p:ext uri="{BB962C8B-B14F-4D97-AF65-F5344CB8AC3E}">
        <p14:creationId xmlns:p14="http://schemas.microsoft.com/office/powerpoint/2010/main" val="14140645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7FBED7-2B93-2D44-9D0A-78ACF4CD0917}" type="slidenum">
              <a:rPr kumimoji="0" lang="nl-NL"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srgbClr val="000000"/>
              </a:solidFill>
              <a:effectLst/>
              <a:uLnTx/>
              <a:uFillTx/>
              <a:latin typeface="Calibri" charset="0"/>
              <a:ea typeface="MS PGothic" charset="0"/>
            </a:endParaRPr>
          </a:p>
        </p:txBody>
      </p:sp>
      <p:sp>
        <p:nvSpPr>
          <p:cNvPr id="34818"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MS PGothic" charset="0"/>
            </a:endParaRPr>
          </a:p>
        </p:txBody>
      </p:sp>
    </p:spTree>
    <p:extLst>
      <p:ext uri="{BB962C8B-B14F-4D97-AF65-F5344CB8AC3E}">
        <p14:creationId xmlns:p14="http://schemas.microsoft.com/office/powerpoint/2010/main" val="34800506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777FBED7-2B93-2D44-9D0A-78ACF4CD0917}" type="slidenum">
              <a:rPr kumimoji="0" lang="nl-NL" sz="1200" b="0" i="0" u="none" strike="noStrike" kern="1200" cap="none" spc="0" normalizeH="0" baseline="0" noProof="0">
                <a:ln>
                  <a:noFill/>
                </a:ln>
                <a:solidFill>
                  <a:srgbClr val="000000"/>
                </a:solidFill>
                <a:effectLst/>
                <a:uLnTx/>
                <a:uFillTx/>
                <a:latin typeface="Calibri" charset="0"/>
                <a:ea typeface="MS PGothic" charset="0"/>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srgbClr val="000000"/>
              </a:solidFill>
              <a:effectLst/>
              <a:uLnTx/>
              <a:uFillTx/>
              <a:latin typeface="Calibri" charset="0"/>
              <a:ea typeface="MS PGothic" charset="0"/>
            </a:endParaRPr>
          </a:p>
        </p:txBody>
      </p:sp>
      <p:sp>
        <p:nvSpPr>
          <p:cNvPr id="34818" name="Rectangle 2"/>
          <p:cNvSpPr>
            <a:spLocks noGrp="1" noRot="1" noChangeAspect="1" noChangeArrowheads="1" noTextEdit="1"/>
          </p:cNvSpPr>
          <p:nvPr>
            <p:ph type="sldImg"/>
          </p:nvPr>
        </p:nvSpPr>
        <p:spPr bwMode="auto">
          <a:xfrm>
            <a:off x="381000" y="685800"/>
            <a:ext cx="6096000" cy="3429000"/>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34819" name="Rectangle 3"/>
          <p:cNvSpPr>
            <a:spLocks noGrp="1" noChangeArrowheads="1"/>
          </p:cNvSpPr>
          <p:nvPr>
            <p:ph type="body" idx="1"/>
          </p:nvPr>
        </p:nvSpPr>
        <p:spPr bwMode="auto">
          <a:solidFill>
            <a:srgbClr val="FFFFFF"/>
          </a:solidFill>
          <a:ln>
            <a:solidFill>
              <a:srgbClr val="000000"/>
            </a:solidFill>
            <a:miter lim="800000"/>
            <a:headEnd/>
            <a:tailEnd/>
          </a:ln>
          <a:extLst>
            <a:ext uri="{FAA26D3D-D897-4be2-8F04-BA451C77F1D7}">
              <ma14:placeholderFlag xmlns:ma14="http://schemas.microsoft.com/office/mac/drawingml/2011/main" val="1"/>
            </a:ext>
          </a:extLst>
        </p:spPr>
        <p:txBody>
          <a:bodyPr/>
          <a:lstStyle/>
          <a:p>
            <a:pPr eaLnBrk="1" hangingPunct="1"/>
            <a:endParaRPr lang="en-US" dirty="0">
              <a:latin typeface="Calibri" charset="0"/>
              <a:ea typeface="MS PGothic" charset="0"/>
            </a:endParaRPr>
          </a:p>
        </p:txBody>
      </p:sp>
    </p:spTree>
    <p:extLst>
      <p:ext uri="{BB962C8B-B14F-4D97-AF65-F5344CB8AC3E}">
        <p14:creationId xmlns:p14="http://schemas.microsoft.com/office/powerpoint/2010/main" val="29365742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3" Type="http://schemas.openxmlformats.org/officeDocument/2006/relationships/tags" Target="../tags/tag11.xml"/><Relationship Id="rId4" Type="http://schemas.openxmlformats.org/officeDocument/2006/relationships/tags" Target="../tags/tag12.xml"/><Relationship Id="rId5" Type="http://schemas.openxmlformats.org/officeDocument/2006/relationships/slideMaster" Target="../slideMasters/slideMaster18.xml"/><Relationship Id="rId1" Type="http://schemas.openxmlformats.org/officeDocument/2006/relationships/tags" Target="../tags/tag9.xml"/><Relationship Id="rId2" Type="http://schemas.openxmlformats.org/officeDocument/2006/relationships/tags" Target="../tags/tag10.xml"/></Relationships>
</file>

<file path=ppt/slideLayouts/_rels/slideLayout196.xml.rels><?xml version="1.0" encoding="UTF-8" standalone="yes"?>
<Relationships xmlns="http://schemas.openxmlformats.org/package/2006/relationships"><Relationship Id="rId3" Type="http://schemas.openxmlformats.org/officeDocument/2006/relationships/tags" Target="../tags/tag15.xml"/><Relationship Id="rId4" Type="http://schemas.openxmlformats.org/officeDocument/2006/relationships/tags" Target="../tags/tag16.xml"/><Relationship Id="rId5" Type="http://schemas.openxmlformats.org/officeDocument/2006/relationships/tags" Target="../tags/tag17.xml"/><Relationship Id="rId6" Type="http://schemas.openxmlformats.org/officeDocument/2006/relationships/slideMaster" Target="../slideMasters/slideMaster18.xml"/><Relationship Id="rId1" Type="http://schemas.openxmlformats.org/officeDocument/2006/relationships/tags" Target="../tags/tag13.xml"/><Relationship Id="rId2" Type="http://schemas.openxmlformats.org/officeDocument/2006/relationships/tags" Target="../tags/tag14.xml"/></Relationships>
</file>

<file path=ppt/slideLayouts/_rels/slideLayout197.xml.rels><?xml version="1.0" encoding="UTF-8" standalone="yes"?>
<Relationships xmlns="http://schemas.openxmlformats.org/package/2006/relationships"><Relationship Id="rId3" Type="http://schemas.openxmlformats.org/officeDocument/2006/relationships/tags" Target="../tags/tag20.xml"/><Relationship Id="rId4" Type="http://schemas.openxmlformats.org/officeDocument/2006/relationships/tags" Target="../tags/tag21.xml"/><Relationship Id="rId5" Type="http://schemas.openxmlformats.org/officeDocument/2006/relationships/tags" Target="../tags/tag22.xml"/><Relationship Id="rId6" Type="http://schemas.openxmlformats.org/officeDocument/2006/relationships/tags" Target="../tags/tag23.xml"/><Relationship Id="rId7" Type="http://schemas.openxmlformats.org/officeDocument/2006/relationships/slideMaster" Target="../slideMasters/slideMaster18.xml"/><Relationship Id="rId1" Type="http://schemas.openxmlformats.org/officeDocument/2006/relationships/tags" Target="../tags/tag18.xml"/><Relationship Id="rId2" Type="http://schemas.openxmlformats.org/officeDocument/2006/relationships/tags" Target="../tags/tag19.xml"/></Relationships>
</file>

<file path=ppt/slideLayouts/_rels/slideLayout198.xml.rels><?xml version="1.0" encoding="UTF-8" standalone="yes"?>
<Relationships xmlns="http://schemas.openxmlformats.org/package/2006/relationships"><Relationship Id="rId3" Type="http://schemas.openxmlformats.org/officeDocument/2006/relationships/tags" Target="../tags/tag26.xml"/><Relationship Id="rId4" Type="http://schemas.openxmlformats.org/officeDocument/2006/relationships/tags" Target="../tags/tag27.xml"/><Relationship Id="rId5" Type="http://schemas.openxmlformats.org/officeDocument/2006/relationships/tags" Target="../tags/tag28.xml"/><Relationship Id="rId6" Type="http://schemas.openxmlformats.org/officeDocument/2006/relationships/tags" Target="../tags/tag29.xml"/><Relationship Id="rId7" Type="http://schemas.openxmlformats.org/officeDocument/2006/relationships/slideMaster" Target="../slideMasters/slideMaster18.xml"/><Relationship Id="rId1" Type="http://schemas.openxmlformats.org/officeDocument/2006/relationships/tags" Target="../tags/tag24.xml"/><Relationship Id="rId2" Type="http://schemas.openxmlformats.org/officeDocument/2006/relationships/tags" Target="../tags/tag25.xml"/></Relationships>
</file>

<file path=ppt/slideLayouts/_rels/slideLayout199.xml.rels><?xml version="1.0" encoding="UTF-8" standalone="yes"?>
<Relationships xmlns="http://schemas.openxmlformats.org/package/2006/relationships"><Relationship Id="rId3" Type="http://schemas.openxmlformats.org/officeDocument/2006/relationships/tags" Target="../tags/tag32.xml"/><Relationship Id="rId4" Type="http://schemas.openxmlformats.org/officeDocument/2006/relationships/tags" Target="../tags/tag33.xml"/><Relationship Id="rId5" Type="http://schemas.openxmlformats.org/officeDocument/2006/relationships/tags" Target="../tags/tag34.xml"/><Relationship Id="rId6" Type="http://schemas.openxmlformats.org/officeDocument/2006/relationships/tags" Target="../tags/tag35.xml"/><Relationship Id="rId7" Type="http://schemas.openxmlformats.org/officeDocument/2006/relationships/slideMaster" Target="../slideMasters/slideMaster18.xml"/><Relationship Id="rId1" Type="http://schemas.openxmlformats.org/officeDocument/2006/relationships/tags" Target="../tags/tag30.xml"/><Relationship Id="rId2" Type="http://schemas.openxmlformats.org/officeDocument/2006/relationships/tags" Target="../tags/tag3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3" Type="http://schemas.openxmlformats.org/officeDocument/2006/relationships/tags" Target="../tags/tag38.xml"/><Relationship Id="rId4" Type="http://schemas.openxmlformats.org/officeDocument/2006/relationships/tags" Target="../tags/tag39.xml"/><Relationship Id="rId5" Type="http://schemas.openxmlformats.org/officeDocument/2006/relationships/tags" Target="../tags/tag40.xml"/><Relationship Id="rId6" Type="http://schemas.openxmlformats.org/officeDocument/2006/relationships/tags" Target="../tags/tag41.xml"/><Relationship Id="rId7" Type="http://schemas.openxmlformats.org/officeDocument/2006/relationships/slideMaster" Target="../slideMasters/slideMaster18.xml"/><Relationship Id="rId1" Type="http://schemas.openxmlformats.org/officeDocument/2006/relationships/tags" Target="../tags/tag36.xml"/><Relationship Id="rId2" Type="http://schemas.openxmlformats.org/officeDocument/2006/relationships/tags" Target="../tags/tag37.xml"/></Relationships>
</file>

<file path=ppt/slideLayouts/_rels/slideLayout201.xml.rels><?xml version="1.0" encoding="UTF-8" standalone="yes"?>
<Relationships xmlns="http://schemas.openxmlformats.org/package/2006/relationships"><Relationship Id="rId3" Type="http://schemas.openxmlformats.org/officeDocument/2006/relationships/tags" Target="../tags/tag44.xml"/><Relationship Id="rId4" Type="http://schemas.openxmlformats.org/officeDocument/2006/relationships/tags" Target="../tags/tag45.xml"/><Relationship Id="rId5" Type="http://schemas.openxmlformats.org/officeDocument/2006/relationships/tags" Target="../tags/tag46.xml"/><Relationship Id="rId6" Type="http://schemas.openxmlformats.org/officeDocument/2006/relationships/tags" Target="../tags/tag47.xml"/><Relationship Id="rId7" Type="http://schemas.openxmlformats.org/officeDocument/2006/relationships/slideMaster" Target="../slideMasters/slideMaster18.xml"/><Relationship Id="rId1" Type="http://schemas.openxmlformats.org/officeDocument/2006/relationships/tags" Target="../tags/tag42.xml"/><Relationship Id="rId2" Type="http://schemas.openxmlformats.org/officeDocument/2006/relationships/tags" Target="../tags/tag43.xml"/></Relationships>
</file>

<file path=ppt/slideLayouts/_rels/slideLayout202.xml.rels><?xml version="1.0" encoding="UTF-8" standalone="yes"?>
<Relationships xmlns="http://schemas.openxmlformats.org/package/2006/relationships"><Relationship Id="rId3" Type="http://schemas.openxmlformats.org/officeDocument/2006/relationships/tags" Target="../tags/tag50.xml"/><Relationship Id="rId4" Type="http://schemas.openxmlformats.org/officeDocument/2006/relationships/tags" Target="../tags/tag51.xml"/><Relationship Id="rId5" Type="http://schemas.openxmlformats.org/officeDocument/2006/relationships/tags" Target="../tags/tag52.xml"/><Relationship Id="rId6" Type="http://schemas.openxmlformats.org/officeDocument/2006/relationships/tags" Target="../tags/tag53.xml"/><Relationship Id="rId7" Type="http://schemas.openxmlformats.org/officeDocument/2006/relationships/tags" Target="../tags/tag54.xml"/><Relationship Id="rId8" Type="http://schemas.openxmlformats.org/officeDocument/2006/relationships/slideMaster" Target="../slideMasters/slideMaster18.xml"/><Relationship Id="rId1" Type="http://schemas.openxmlformats.org/officeDocument/2006/relationships/tags" Target="../tags/tag48.xml"/><Relationship Id="rId2" Type="http://schemas.openxmlformats.org/officeDocument/2006/relationships/tags" Target="../tags/tag49.xml"/></Relationships>
</file>

<file path=ppt/slideLayouts/_rels/slideLayout203.xml.rels><?xml version="1.0" encoding="UTF-8" standalone="yes"?>
<Relationships xmlns="http://schemas.openxmlformats.org/package/2006/relationships"><Relationship Id="rId3" Type="http://schemas.openxmlformats.org/officeDocument/2006/relationships/tags" Target="../tags/tag57.xml"/><Relationship Id="rId4" Type="http://schemas.openxmlformats.org/officeDocument/2006/relationships/tags" Target="../tags/tag58.xml"/><Relationship Id="rId5" Type="http://schemas.openxmlformats.org/officeDocument/2006/relationships/tags" Target="../tags/tag59.xml"/><Relationship Id="rId6" Type="http://schemas.openxmlformats.org/officeDocument/2006/relationships/tags" Target="../tags/tag60.xml"/><Relationship Id="rId7" Type="http://schemas.openxmlformats.org/officeDocument/2006/relationships/slideMaster" Target="../slideMasters/slideMaster18.xml"/><Relationship Id="rId1" Type="http://schemas.openxmlformats.org/officeDocument/2006/relationships/tags" Target="../tags/tag55.xml"/><Relationship Id="rId2" Type="http://schemas.openxmlformats.org/officeDocument/2006/relationships/tags" Target="../tags/tag56.xml"/></Relationships>
</file>

<file path=ppt/slideLayouts/_rels/slideLayout204.xml.rels><?xml version="1.0" encoding="UTF-8" standalone="yes"?>
<Relationships xmlns="http://schemas.openxmlformats.org/package/2006/relationships"><Relationship Id="rId3" Type="http://schemas.openxmlformats.org/officeDocument/2006/relationships/tags" Target="../tags/tag63.xml"/><Relationship Id="rId4" Type="http://schemas.openxmlformats.org/officeDocument/2006/relationships/tags" Target="../tags/tag64.xml"/><Relationship Id="rId5" Type="http://schemas.openxmlformats.org/officeDocument/2006/relationships/tags" Target="../tags/tag65.xml"/><Relationship Id="rId6" Type="http://schemas.openxmlformats.org/officeDocument/2006/relationships/tags" Target="../tags/tag66.xml"/><Relationship Id="rId7" Type="http://schemas.openxmlformats.org/officeDocument/2006/relationships/slideMaster" Target="../slideMasters/slideMaster18.xml"/><Relationship Id="rId1" Type="http://schemas.openxmlformats.org/officeDocument/2006/relationships/tags" Target="../tags/tag61.xml"/><Relationship Id="rId2" Type="http://schemas.openxmlformats.org/officeDocument/2006/relationships/tags" Target="../tags/tag62.xml"/></Relationships>
</file>

<file path=ppt/slideLayouts/_rels/slideLayout205.xml.rels><?xml version="1.0" encoding="UTF-8" standalone="yes"?>
<Relationships xmlns="http://schemas.openxmlformats.org/package/2006/relationships"><Relationship Id="rId3" Type="http://schemas.openxmlformats.org/officeDocument/2006/relationships/tags" Target="../tags/tag69.xml"/><Relationship Id="rId4" Type="http://schemas.openxmlformats.org/officeDocument/2006/relationships/tags" Target="../tags/tag70.xml"/><Relationship Id="rId5" Type="http://schemas.openxmlformats.org/officeDocument/2006/relationships/tags" Target="../tags/tag71.xml"/><Relationship Id="rId6" Type="http://schemas.openxmlformats.org/officeDocument/2006/relationships/tags" Target="../tags/tag72.xml"/><Relationship Id="rId7" Type="http://schemas.openxmlformats.org/officeDocument/2006/relationships/slideMaster" Target="../slideMasters/slideMaster18.xml"/><Relationship Id="rId1" Type="http://schemas.openxmlformats.org/officeDocument/2006/relationships/tags" Target="../tags/tag67.xml"/><Relationship Id="rId2" Type="http://schemas.openxmlformats.org/officeDocument/2006/relationships/tags" Target="../tags/tag68.xml"/></Relationships>
</file>

<file path=ppt/slideLayouts/_rels/slideLayout206.xml.rels><?xml version="1.0" encoding="UTF-8" standalone="yes"?>
<Relationships xmlns="http://schemas.openxmlformats.org/package/2006/relationships"><Relationship Id="rId3" Type="http://schemas.openxmlformats.org/officeDocument/2006/relationships/tags" Target="../tags/tag75.xml"/><Relationship Id="rId4" Type="http://schemas.openxmlformats.org/officeDocument/2006/relationships/tags" Target="../tags/tag76.xml"/><Relationship Id="rId5" Type="http://schemas.openxmlformats.org/officeDocument/2006/relationships/tags" Target="../tags/tag77.xml"/><Relationship Id="rId6" Type="http://schemas.openxmlformats.org/officeDocument/2006/relationships/tags" Target="../tags/tag78.xml"/><Relationship Id="rId7" Type="http://schemas.openxmlformats.org/officeDocument/2006/relationships/slideMaster" Target="../slideMasters/slideMaster18.xml"/><Relationship Id="rId1" Type="http://schemas.openxmlformats.org/officeDocument/2006/relationships/tags" Target="../tags/tag73.xml"/><Relationship Id="rId2" Type="http://schemas.openxmlformats.org/officeDocument/2006/relationships/tags" Target="../tags/tag74.xml"/></Relationships>
</file>

<file path=ppt/slideLayouts/_rels/slideLayout207.xml.rels><?xml version="1.0" encoding="UTF-8" standalone="yes"?>
<Relationships xmlns="http://schemas.openxmlformats.org/package/2006/relationships"><Relationship Id="rId3" Type="http://schemas.openxmlformats.org/officeDocument/2006/relationships/tags" Target="../tags/tag81.xml"/><Relationship Id="rId4" Type="http://schemas.openxmlformats.org/officeDocument/2006/relationships/tags" Target="../tags/tag82.xml"/><Relationship Id="rId5" Type="http://schemas.openxmlformats.org/officeDocument/2006/relationships/tags" Target="../tags/tag83.xml"/><Relationship Id="rId6" Type="http://schemas.openxmlformats.org/officeDocument/2006/relationships/tags" Target="../tags/tag84.xml"/><Relationship Id="rId7" Type="http://schemas.openxmlformats.org/officeDocument/2006/relationships/tags" Target="../tags/tag85.xml"/><Relationship Id="rId8" Type="http://schemas.openxmlformats.org/officeDocument/2006/relationships/slideMaster" Target="../slideMasters/slideMaster18.xml"/><Relationship Id="rId1" Type="http://schemas.openxmlformats.org/officeDocument/2006/relationships/tags" Target="../tags/tag79.xml"/><Relationship Id="rId2" Type="http://schemas.openxmlformats.org/officeDocument/2006/relationships/tags" Target="../tags/tag80.xml"/></Relationships>
</file>

<file path=ppt/slideLayouts/_rels/slideLayout208.xml.rels><?xml version="1.0" encoding="UTF-8" standalone="yes"?>
<Relationships xmlns="http://schemas.openxmlformats.org/package/2006/relationships"><Relationship Id="rId3" Type="http://schemas.openxmlformats.org/officeDocument/2006/relationships/tags" Target="../tags/tag88.xml"/><Relationship Id="rId4" Type="http://schemas.openxmlformats.org/officeDocument/2006/relationships/tags" Target="../tags/tag89.xml"/><Relationship Id="rId5" Type="http://schemas.openxmlformats.org/officeDocument/2006/relationships/tags" Target="../tags/tag90.xml"/><Relationship Id="rId6" Type="http://schemas.openxmlformats.org/officeDocument/2006/relationships/tags" Target="../tags/tag91.xml"/><Relationship Id="rId7" Type="http://schemas.openxmlformats.org/officeDocument/2006/relationships/tags" Target="../tags/tag92.xml"/><Relationship Id="rId8" Type="http://schemas.openxmlformats.org/officeDocument/2006/relationships/slideMaster" Target="../slideMasters/slideMaster18.xml"/><Relationship Id="rId1" Type="http://schemas.openxmlformats.org/officeDocument/2006/relationships/tags" Target="../tags/tag86.xml"/><Relationship Id="rId2" Type="http://schemas.openxmlformats.org/officeDocument/2006/relationships/tags" Target="../tags/tag87.xml"/></Relationships>
</file>

<file path=ppt/slideLayouts/_rels/slideLayout209.xml.rels><?xml version="1.0" encoding="UTF-8" standalone="yes"?>
<Relationships xmlns="http://schemas.openxmlformats.org/package/2006/relationships"><Relationship Id="rId3" Type="http://schemas.openxmlformats.org/officeDocument/2006/relationships/tags" Target="../tags/tag95.xml"/><Relationship Id="rId4" Type="http://schemas.openxmlformats.org/officeDocument/2006/relationships/slideMaster" Target="../slideMasters/slideMaster18.xml"/><Relationship Id="rId1" Type="http://schemas.openxmlformats.org/officeDocument/2006/relationships/tags" Target="../tags/tag93.xml"/><Relationship Id="rId2" Type="http://schemas.openxmlformats.org/officeDocument/2006/relationships/tags" Target="../tags/tag9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3" Type="http://schemas.openxmlformats.org/officeDocument/2006/relationships/tags" Target="../tags/tag98.xml"/><Relationship Id="rId4" Type="http://schemas.openxmlformats.org/officeDocument/2006/relationships/tags" Target="../tags/tag99.xml"/><Relationship Id="rId5" Type="http://schemas.openxmlformats.org/officeDocument/2006/relationships/tags" Target="../tags/tag100.xml"/><Relationship Id="rId6" Type="http://schemas.openxmlformats.org/officeDocument/2006/relationships/slideMaster" Target="../slideMasters/slideMaster18.xml"/><Relationship Id="rId1" Type="http://schemas.openxmlformats.org/officeDocument/2006/relationships/tags" Target="../tags/tag96.xml"/><Relationship Id="rId2" Type="http://schemas.openxmlformats.org/officeDocument/2006/relationships/tags" Target="../tags/tag97.xml"/></Relationships>
</file>

<file path=ppt/slideLayouts/_rels/slideLayout211.xml.rels><?xml version="1.0" encoding="UTF-8" standalone="yes"?>
<Relationships xmlns="http://schemas.openxmlformats.org/package/2006/relationships"><Relationship Id="rId3" Type="http://schemas.openxmlformats.org/officeDocument/2006/relationships/tags" Target="../tags/tag103.xml"/><Relationship Id="rId4" Type="http://schemas.openxmlformats.org/officeDocument/2006/relationships/tags" Target="../tags/tag104.xml"/><Relationship Id="rId5" Type="http://schemas.openxmlformats.org/officeDocument/2006/relationships/tags" Target="../tags/tag105.xml"/><Relationship Id="rId6" Type="http://schemas.openxmlformats.org/officeDocument/2006/relationships/tags" Target="../tags/tag106.xml"/><Relationship Id="rId7" Type="http://schemas.openxmlformats.org/officeDocument/2006/relationships/tags" Target="../tags/tag107.xml"/><Relationship Id="rId8" Type="http://schemas.openxmlformats.org/officeDocument/2006/relationships/tags" Target="../tags/tag108.xml"/><Relationship Id="rId9" Type="http://schemas.openxmlformats.org/officeDocument/2006/relationships/slideMaster" Target="../slideMasters/slideMaster18.xml"/><Relationship Id="rId1" Type="http://schemas.openxmlformats.org/officeDocument/2006/relationships/tags" Target="../tags/tag101.xml"/><Relationship Id="rId2" Type="http://schemas.openxmlformats.org/officeDocument/2006/relationships/tags" Target="../tags/tag102.xml"/></Relationships>
</file>

<file path=ppt/slideLayouts/_rels/slideLayout212.xml.rels><?xml version="1.0" encoding="UTF-8" standalone="yes"?>
<Relationships xmlns="http://schemas.openxmlformats.org/package/2006/relationships"><Relationship Id="rId3" Type="http://schemas.openxmlformats.org/officeDocument/2006/relationships/tags" Target="../tags/tag111.xml"/><Relationship Id="rId4" Type="http://schemas.openxmlformats.org/officeDocument/2006/relationships/tags" Target="../tags/tag112.xml"/><Relationship Id="rId5" Type="http://schemas.openxmlformats.org/officeDocument/2006/relationships/slideMaster" Target="../slideMasters/slideMaster18.xml"/><Relationship Id="rId1" Type="http://schemas.openxmlformats.org/officeDocument/2006/relationships/tags" Target="../tags/tag109.xml"/><Relationship Id="rId2" Type="http://schemas.openxmlformats.org/officeDocument/2006/relationships/tags" Target="../tags/tag110.xml"/></Relationships>
</file>

<file path=ppt/slideLayouts/_rels/slideLayout213.xml.rels><?xml version="1.0" encoding="UTF-8" standalone="yes"?>
<Relationships xmlns="http://schemas.openxmlformats.org/package/2006/relationships"><Relationship Id="rId3" Type="http://schemas.openxmlformats.org/officeDocument/2006/relationships/tags" Target="../tags/tag115.xml"/><Relationship Id="rId4" Type="http://schemas.openxmlformats.org/officeDocument/2006/relationships/tags" Target="../tags/tag116.xml"/><Relationship Id="rId5" Type="http://schemas.openxmlformats.org/officeDocument/2006/relationships/tags" Target="../tags/tag117.xml"/><Relationship Id="rId6" Type="http://schemas.openxmlformats.org/officeDocument/2006/relationships/slideMaster" Target="../slideMasters/slideMaster18.xml"/><Relationship Id="rId1" Type="http://schemas.openxmlformats.org/officeDocument/2006/relationships/tags" Target="../tags/tag113.xml"/><Relationship Id="rId2" Type="http://schemas.openxmlformats.org/officeDocument/2006/relationships/tags" Target="../tags/tag114.xml"/></Relationships>
</file>

<file path=ppt/slideLayouts/_rels/slideLayout214.xml.rels><?xml version="1.0" encoding="UTF-8" standalone="yes"?>
<Relationships xmlns="http://schemas.openxmlformats.org/package/2006/relationships"><Relationship Id="rId3" Type="http://schemas.openxmlformats.org/officeDocument/2006/relationships/tags" Target="../tags/tag120.xml"/><Relationship Id="rId4" Type="http://schemas.openxmlformats.org/officeDocument/2006/relationships/tags" Target="../tags/tag121.xml"/><Relationship Id="rId5" Type="http://schemas.openxmlformats.org/officeDocument/2006/relationships/tags" Target="../tags/tag122.xml"/><Relationship Id="rId6" Type="http://schemas.openxmlformats.org/officeDocument/2006/relationships/slideMaster" Target="../slideMasters/slideMaster18.xml"/><Relationship Id="rId1" Type="http://schemas.openxmlformats.org/officeDocument/2006/relationships/tags" Target="../tags/tag118.xml"/><Relationship Id="rId2" Type="http://schemas.openxmlformats.org/officeDocument/2006/relationships/tags" Target="../tags/tag119.xml"/></Relationships>
</file>

<file path=ppt/slideLayouts/_rels/slideLayout215.xml.rels><?xml version="1.0" encoding="UTF-8" standalone="yes"?>
<Relationships xmlns="http://schemas.openxmlformats.org/package/2006/relationships"><Relationship Id="rId3" Type="http://schemas.openxmlformats.org/officeDocument/2006/relationships/tags" Target="../tags/tag125.xml"/><Relationship Id="rId4" Type="http://schemas.openxmlformats.org/officeDocument/2006/relationships/tags" Target="../tags/tag126.xml"/><Relationship Id="rId5" Type="http://schemas.openxmlformats.org/officeDocument/2006/relationships/tags" Target="../tags/tag127.xml"/><Relationship Id="rId6" Type="http://schemas.openxmlformats.org/officeDocument/2006/relationships/slideMaster" Target="../slideMasters/slideMaster18.xml"/><Relationship Id="rId1" Type="http://schemas.openxmlformats.org/officeDocument/2006/relationships/tags" Target="../tags/tag123.xml"/><Relationship Id="rId2" Type="http://schemas.openxmlformats.org/officeDocument/2006/relationships/tags" Target="../tags/tag124.xml"/></Relationships>
</file>

<file path=ppt/slideLayouts/_rels/slideLayout216.xml.rels><?xml version="1.0" encoding="UTF-8" standalone="yes"?>
<Relationships xmlns="http://schemas.openxmlformats.org/package/2006/relationships"><Relationship Id="rId3" Type="http://schemas.openxmlformats.org/officeDocument/2006/relationships/tags" Target="../tags/tag130.xml"/><Relationship Id="rId4" Type="http://schemas.openxmlformats.org/officeDocument/2006/relationships/tags" Target="../tags/tag131.xml"/><Relationship Id="rId5" Type="http://schemas.openxmlformats.org/officeDocument/2006/relationships/tags" Target="../tags/tag132.xml"/><Relationship Id="rId6" Type="http://schemas.openxmlformats.org/officeDocument/2006/relationships/tags" Target="../tags/tag133.xml"/><Relationship Id="rId7" Type="http://schemas.openxmlformats.org/officeDocument/2006/relationships/slideMaster" Target="../slideMasters/slideMaster18.xml"/><Relationship Id="rId1" Type="http://schemas.openxmlformats.org/officeDocument/2006/relationships/tags" Target="../tags/tag128.xml"/><Relationship Id="rId2" Type="http://schemas.openxmlformats.org/officeDocument/2006/relationships/tags" Target="../tags/tag129.xml"/></Relationships>
</file>

<file path=ppt/slideLayouts/_rels/slideLayout217.xml.rels><?xml version="1.0" encoding="UTF-8" standalone="yes"?>
<Relationships xmlns="http://schemas.openxmlformats.org/package/2006/relationships"><Relationship Id="rId3" Type="http://schemas.openxmlformats.org/officeDocument/2006/relationships/tags" Target="../tags/tag136.xml"/><Relationship Id="rId4" Type="http://schemas.openxmlformats.org/officeDocument/2006/relationships/tags" Target="../tags/tag137.xml"/><Relationship Id="rId5" Type="http://schemas.openxmlformats.org/officeDocument/2006/relationships/tags" Target="../tags/tag138.xml"/><Relationship Id="rId6" Type="http://schemas.openxmlformats.org/officeDocument/2006/relationships/tags" Target="../tags/tag139.xml"/><Relationship Id="rId7" Type="http://schemas.openxmlformats.org/officeDocument/2006/relationships/slideMaster" Target="../slideMasters/slideMaster18.xml"/><Relationship Id="rId1" Type="http://schemas.openxmlformats.org/officeDocument/2006/relationships/tags" Target="../tags/tag134.xml"/><Relationship Id="rId2" Type="http://schemas.openxmlformats.org/officeDocument/2006/relationships/tags" Target="../tags/tag135.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 Id="rId2" Type="http://schemas.openxmlformats.org/officeDocument/2006/relationships/image" Target="../media/image22.jpg"/></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25.wmf"/></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 Id="rId2" Type="http://schemas.openxmlformats.org/officeDocument/2006/relationships/image" Target="../media/image25.wmf"/></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png"/><Relationship Id="rId3" Type="http://schemas.openxmlformats.org/officeDocument/2006/relationships/image" Target="../media/image9.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a:prstGeom prst="rect">
            <a:avLst/>
          </a:prstGeom>
        </p:spPr>
        <p:txBody>
          <a:bodyPr lIns="82292" tIns="41148" rIns="82292" bIns="41148"/>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346516673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628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01226603"/>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175050552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p:spPr>
        <p:txBody>
          <a:bodyPr/>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1019328179"/>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45539680"/>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9640" y="320040"/>
            <a:ext cx="2453640" cy="56464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88720" y="320040"/>
            <a:ext cx="7178040" cy="5646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5247184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p:spPr>
        <p:txBody>
          <a:bodyPr/>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1565596915"/>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754510"/>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p:spPr>
        <p:txBody>
          <a:bodyPr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403498713"/>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8727" y="1943100"/>
            <a:ext cx="27355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07187" y="1943100"/>
            <a:ext cx="27355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50905918"/>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3646460"/>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0343111"/>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20040"/>
            <a:ext cx="2743200" cy="580644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0040"/>
            <a:ext cx="8046720" cy="580644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1414447"/>
      </p:ext>
    </p:extLst>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41426665"/>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4216336188"/>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p:spPr>
        <p:txBody>
          <a:bodyPr/>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155347758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04265251"/>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9640" y="320040"/>
            <a:ext cx="2453640" cy="56464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88720" y="320040"/>
            <a:ext cx="7178040" cy="5646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8658351"/>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showMasterSp="0" userDrawn="1">
  <p:cSld name="Title_no logo or page #">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4" name="Slide Number Placeholder 4"/>
          <p:cNvSpPr txBox="1">
            <a:spLocks/>
          </p:cNvSpPr>
          <p:nvPr userDrawn="1"/>
        </p:nvSpPr>
        <p:spPr>
          <a:xfrm>
            <a:off x="103075" y="6656679"/>
            <a:ext cx="2844800" cy="193252"/>
          </a:xfrm>
          <a:prstGeom prst="rect">
            <a:avLst/>
          </a:prstGeom>
        </p:spPr>
        <p:txBody>
          <a:bodyPr vert="horz" lIns="91436" tIns="45716" rIns="91436" bIns="45716" rtlCol="0" anchor="ctr"/>
          <a:lstStyle>
            <a:lvl1pPr algn="l">
              <a:defRPr sz="1000">
                <a:solidFill>
                  <a:schemeClr val="tx1">
                    <a:tint val="75000"/>
                  </a:schemeClr>
                </a:solidFill>
              </a:defRPr>
            </a:lvl1pPr>
          </a:lstStyle>
          <a:p>
            <a:pPr>
              <a:defRPr/>
            </a:pPr>
            <a:r>
              <a:rPr lang="en-US" sz="1000" dirty="0">
                <a:solidFill>
                  <a:prstClr val="black">
                    <a:tint val="75000"/>
                  </a:prstClr>
                </a:solidFill>
              </a:rPr>
              <a:t>Page </a:t>
            </a:r>
            <a:fld id="{B1185F0C-CFE3-452B-9C3C-2871F2CD8505}" type="slidenum">
              <a:rPr lang="en-US" sz="1000" smtClean="0">
                <a:solidFill>
                  <a:prstClr val="black">
                    <a:tint val="75000"/>
                  </a:prstClr>
                </a:solidFill>
              </a:rPr>
              <a:pPr>
                <a:defRPr/>
              </a:pPr>
              <a:t>‹#›</a:t>
            </a:fld>
            <a:endParaRPr lang="en-US" sz="1000" dirty="0">
              <a:solidFill>
                <a:prstClr val="black">
                  <a:tint val="75000"/>
                </a:prstClr>
              </a:solidFill>
            </a:endParaRPr>
          </a:p>
        </p:txBody>
      </p:sp>
    </p:spTree>
    <p:extLst>
      <p:ext uri="{BB962C8B-B14F-4D97-AF65-F5344CB8AC3E}">
        <p14:creationId xmlns:p14="http://schemas.microsoft.com/office/powerpoint/2010/main" val="934805267"/>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a:prstGeom prst="rect">
            <a:avLst/>
          </a:prstGeom>
        </p:spPr>
        <p:txBody>
          <a:bodyPr/>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1348506371"/>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59654849"/>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a:prstGeom prst="rect">
            <a:avLst/>
          </a:prstGeo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a:prstGeom prst="rect">
            <a:avLst/>
          </a:prstGeom>
        </p:spPr>
        <p:txBody>
          <a:bodyPr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1510132686"/>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94960" cy="4526280"/>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0" y="1600200"/>
            <a:ext cx="5394960" cy="4526280"/>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0555349"/>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a:prstGeom prst="rect">
            <a:avLst/>
          </a:prstGeom>
        </p:spPr>
        <p:txBody>
          <a:bodyPr lIns="91436" tIns="45716" rIns="91436" bIns="45716"/>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lIns="91436" tIns="45716" rIns="91436" bIns="45716"/>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2"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3" y="6356353"/>
            <a:ext cx="2844800" cy="365125"/>
          </a:xfrm>
          <a:prstGeom prst="rect">
            <a:avLst/>
          </a:prstGeom>
        </p:spPr>
        <p:txBody>
          <a:bodyPr lIns="91436" tIns="45716" rIns="91436" bIns="45716"/>
          <a:lstStyle/>
          <a:p>
            <a:fld id="{755BB097-00CF-4687-A284-8B8B9E70A0AC}" type="datetimeFigureOut">
              <a:rPr lang="en-US" smtClean="0"/>
              <a:t>10/19/17</a:t>
            </a:fld>
            <a:endParaRPr lang="en-US"/>
          </a:p>
        </p:txBody>
      </p:sp>
      <p:sp>
        <p:nvSpPr>
          <p:cNvPr id="5" name="Footer Placeholder 4"/>
          <p:cNvSpPr>
            <a:spLocks noGrp="1"/>
          </p:cNvSpPr>
          <p:nvPr>
            <p:ph type="ftr" sz="quarter" idx="11"/>
          </p:nvPr>
        </p:nvSpPr>
        <p:spPr>
          <a:xfrm>
            <a:off x="4165605" y="6356353"/>
            <a:ext cx="3860800" cy="365125"/>
          </a:xfrm>
          <a:prstGeom prst="rect">
            <a:avLst/>
          </a:prstGeom>
        </p:spPr>
        <p:txBody>
          <a:bodyPr lIns="91436" tIns="45716" rIns="91436" bIns="45716"/>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lIns="91436" tIns="45716" rIns="91436" bIns="45716"/>
          <a:lstStyle/>
          <a:p>
            <a:fld id="{19F8D6D7-CDDA-459B-81BE-4C97A9EECA46}" type="slidenum">
              <a:rPr lang="en-US" smtClean="0"/>
              <a:t>‹#›</a:t>
            </a:fld>
            <a:endParaRPr lang="en-US"/>
          </a:p>
        </p:txBody>
      </p:sp>
    </p:spTree>
    <p:extLst>
      <p:ext uri="{BB962C8B-B14F-4D97-AF65-F5344CB8AC3E}">
        <p14:creationId xmlns:p14="http://schemas.microsoft.com/office/powerpoint/2010/main" val="119160389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a:prstGeom prst="rect">
            <a:avLst/>
          </a:prstGeo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a:prstGeom prst="rect">
            <a:avLst/>
          </a:prstGeo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a:prstGeom prst="rect">
            <a:avLst/>
          </a:prstGeo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a:prstGeom prst="rect">
            <a:avLst/>
          </a:prstGeo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494074"/>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962834818"/>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968668"/>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a:prstGeom prst="rect">
            <a:avLst/>
          </a:prstGeo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a:prstGeom prst="rect">
            <a:avLst/>
          </a:prstGeo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1346687337"/>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a:prstGeom prst="rect">
            <a:avLst/>
          </a:prstGeo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a:prstGeom prst="rect">
            <a:avLst/>
          </a:prstGeom>
        </p:spPr>
        <p:txBody>
          <a:bodyPr/>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a:prstGeom prst="rect">
            <a:avLst/>
          </a:prstGeo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2237607676"/>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62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15178566"/>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320"/>
            <a:ext cx="2743200" cy="585216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320"/>
            <a:ext cx="8046720" cy="585216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698469"/>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a:prstGeom prst="rect">
            <a:avLst/>
          </a:prstGeom>
        </p:spPr>
        <p:txBody>
          <a:bodyPr/>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74944828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46162792"/>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a:prstGeom prst="rect">
            <a:avLst/>
          </a:prstGeo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a:prstGeom prst="rect">
            <a:avLst/>
          </a:prstGeom>
        </p:spPr>
        <p:txBody>
          <a:bodyPr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2676720877"/>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36" tIns="45716" rIns="91436" bIns="45716"/>
          <a:lstStyle/>
          <a:p>
            <a:r>
              <a:rPr lang="en-US"/>
              <a:t>Click to edit Master title style</a:t>
            </a:r>
          </a:p>
        </p:txBody>
      </p:sp>
      <p:sp>
        <p:nvSpPr>
          <p:cNvPr id="3" name="Content Placeholder 2"/>
          <p:cNvSpPr>
            <a:spLocks noGrp="1"/>
          </p:cNvSpPr>
          <p:nvPr>
            <p:ph idx="1"/>
          </p:nvPr>
        </p:nvSpPr>
        <p:spPr>
          <a:xfrm>
            <a:off x="609600" y="1600201"/>
            <a:ext cx="10972800" cy="4525963"/>
          </a:xfrm>
          <a:prstGeom prst="rect">
            <a:avLst/>
          </a:prstGeom>
        </p:spPr>
        <p:txBody>
          <a:bodyPr lIns="91436" tIns="45716" rIns="91436"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3" y="6356353"/>
            <a:ext cx="2844800" cy="365125"/>
          </a:xfrm>
          <a:prstGeom prst="rect">
            <a:avLst/>
          </a:prstGeom>
        </p:spPr>
        <p:txBody>
          <a:bodyPr lIns="91436" tIns="45716" rIns="91436" bIns="45716"/>
          <a:lstStyle/>
          <a:p>
            <a:fld id="{755BB097-00CF-4687-A284-8B8B9E70A0AC}" type="datetimeFigureOut">
              <a:rPr lang="en-US" smtClean="0"/>
              <a:t>10/19/17</a:t>
            </a:fld>
            <a:endParaRPr lang="en-US"/>
          </a:p>
        </p:txBody>
      </p:sp>
      <p:sp>
        <p:nvSpPr>
          <p:cNvPr id="5" name="Footer Placeholder 4"/>
          <p:cNvSpPr>
            <a:spLocks noGrp="1"/>
          </p:cNvSpPr>
          <p:nvPr>
            <p:ph type="ftr" sz="quarter" idx="11"/>
          </p:nvPr>
        </p:nvSpPr>
        <p:spPr>
          <a:xfrm>
            <a:off x="4165605" y="6356353"/>
            <a:ext cx="3860800" cy="365125"/>
          </a:xfrm>
          <a:prstGeom prst="rect">
            <a:avLst/>
          </a:prstGeom>
        </p:spPr>
        <p:txBody>
          <a:bodyPr lIns="91436" tIns="45716" rIns="91436" bIns="45716"/>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lIns="91436" tIns="45716" rIns="91436" bIns="45716"/>
          <a:lstStyle/>
          <a:p>
            <a:fld id="{19F8D6D7-CDDA-459B-81BE-4C97A9EECA46}" type="slidenum">
              <a:rPr lang="en-US" smtClean="0"/>
              <a:t>‹#›</a:t>
            </a:fld>
            <a:endParaRPr lang="en-US"/>
          </a:p>
        </p:txBody>
      </p:sp>
    </p:spTree>
    <p:extLst>
      <p:ext uri="{BB962C8B-B14F-4D97-AF65-F5344CB8AC3E}">
        <p14:creationId xmlns:p14="http://schemas.microsoft.com/office/powerpoint/2010/main" val="2371794912"/>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94960" cy="4526280"/>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0" y="1600200"/>
            <a:ext cx="5394960" cy="4526280"/>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6300915"/>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a:prstGeom prst="rect">
            <a:avLst/>
          </a:prstGeo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a:prstGeom prst="rect">
            <a:avLst/>
          </a:prstGeo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a:prstGeom prst="rect">
            <a:avLst/>
          </a:prstGeo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a:prstGeom prst="rect">
            <a:avLst/>
          </a:prstGeo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9447999"/>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23256720"/>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05178303"/>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a:prstGeom prst="rect">
            <a:avLst/>
          </a:prstGeo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a:prstGeom prst="rect">
            <a:avLst/>
          </a:prstGeo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4046735976"/>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a:prstGeom prst="rect">
            <a:avLst/>
          </a:prstGeo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a:prstGeom prst="rect">
            <a:avLst/>
          </a:prstGeom>
        </p:spPr>
        <p:txBody>
          <a:bodyPr/>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a:prstGeom prst="rect">
            <a:avLst/>
          </a:prstGeo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3956250330"/>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62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4061753"/>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320"/>
            <a:ext cx="2743200" cy="585216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320"/>
            <a:ext cx="8046720" cy="585216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49458838"/>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a:prstGeom prst="rect">
            <a:avLst/>
          </a:prstGeom>
        </p:spPr>
        <p:txBody>
          <a:bodyPr/>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273300557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86571470"/>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a:prstGeom prst="rect">
            <a:avLst/>
          </a:prstGeom>
        </p:spPr>
        <p:txBody>
          <a:bodyPr lIns="91436" tIns="45716" rIns="91436" bIns="45716"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a:prstGeom prst="rect">
            <a:avLst/>
          </a:prstGeom>
        </p:spPr>
        <p:txBody>
          <a:bodyPr lIns="91436" tIns="45716" rIns="91436" bIns="45716"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6" indent="0">
              <a:buNone/>
              <a:defRPr sz="1400">
                <a:solidFill>
                  <a:schemeClr val="tx1">
                    <a:tint val="75000"/>
                  </a:schemeClr>
                </a:solidFill>
              </a:defRPr>
            </a:lvl4pPr>
            <a:lvl5pPr marL="1828728" indent="0">
              <a:buNone/>
              <a:defRPr sz="1400">
                <a:solidFill>
                  <a:schemeClr val="tx1">
                    <a:tint val="75000"/>
                  </a:schemeClr>
                </a:solidFill>
              </a:defRPr>
            </a:lvl5pPr>
            <a:lvl6pPr marL="2285910" indent="0">
              <a:buNone/>
              <a:defRPr sz="1400">
                <a:solidFill>
                  <a:schemeClr val="tx1">
                    <a:tint val="75000"/>
                  </a:schemeClr>
                </a:solidFill>
              </a:defRPr>
            </a:lvl6pPr>
            <a:lvl7pPr marL="2743092" indent="0">
              <a:buNone/>
              <a:defRPr sz="1400">
                <a:solidFill>
                  <a:schemeClr val="tx1">
                    <a:tint val="75000"/>
                  </a:schemeClr>
                </a:solidFill>
              </a:defRPr>
            </a:lvl7pPr>
            <a:lvl8pPr marL="3200272" indent="0">
              <a:buNone/>
              <a:defRPr sz="1400">
                <a:solidFill>
                  <a:schemeClr val="tx1">
                    <a:tint val="75000"/>
                  </a:schemeClr>
                </a:solidFill>
              </a:defRPr>
            </a:lvl8pPr>
            <a:lvl9pPr marL="36574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609603" y="6356353"/>
            <a:ext cx="2844800" cy="365125"/>
          </a:xfrm>
          <a:prstGeom prst="rect">
            <a:avLst/>
          </a:prstGeom>
        </p:spPr>
        <p:txBody>
          <a:bodyPr lIns="91436" tIns="45716" rIns="91436" bIns="45716"/>
          <a:lstStyle/>
          <a:p>
            <a:fld id="{755BB097-00CF-4687-A284-8B8B9E70A0AC}" type="datetimeFigureOut">
              <a:rPr lang="en-US" smtClean="0"/>
              <a:t>10/19/17</a:t>
            </a:fld>
            <a:endParaRPr lang="en-US"/>
          </a:p>
        </p:txBody>
      </p:sp>
      <p:sp>
        <p:nvSpPr>
          <p:cNvPr id="5" name="Footer Placeholder 4"/>
          <p:cNvSpPr>
            <a:spLocks noGrp="1"/>
          </p:cNvSpPr>
          <p:nvPr>
            <p:ph type="ftr" sz="quarter" idx="11"/>
          </p:nvPr>
        </p:nvSpPr>
        <p:spPr>
          <a:xfrm>
            <a:off x="4165605" y="6356353"/>
            <a:ext cx="3860800" cy="365125"/>
          </a:xfrm>
          <a:prstGeom prst="rect">
            <a:avLst/>
          </a:prstGeom>
        </p:spPr>
        <p:txBody>
          <a:bodyPr lIns="91436" tIns="45716" rIns="91436" bIns="45716"/>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lIns="91436" tIns="45716" rIns="91436" bIns="45716"/>
          <a:lstStyle/>
          <a:p>
            <a:fld id="{19F8D6D7-CDDA-459B-81BE-4C97A9EECA46}" type="slidenum">
              <a:rPr lang="en-US" smtClean="0"/>
              <a:t>‹#›</a:t>
            </a:fld>
            <a:endParaRPr lang="en-US"/>
          </a:p>
        </p:txBody>
      </p:sp>
    </p:spTree>
    <p:extLst>
      <p:ext uri="{BB962C8B-B14F-4D97-AF65-F5344CB8AC3E}">
        <p14:creationId xmlns:p14="http://schemas.microsoft.com/office/powerpoint/2010/main" val="147211652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a:prstGeom prst="rect">
            <a:avLst/>
          </a:prstGeo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a:prstGeom prst="rect">
            <a:avLst/>
          </a:prstGeom>
        </p:spPr>
        <p:txBody>
          <a:bodyPr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3859572218"/>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94960" cy="4526280"/>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0" y="1600200"/>
            <a:ext cx="5394960" cy="4526280"/>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820304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a:prstGeom prst="rect">
            <a:avLst/>
          </a:prstGeo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a:prstGeom prst="rect">
            <a:avLst/>
          </a:prstGeo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a:prstGeom prst="rect">
            <a:avLst/>
          </a:prstGeo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a:prstGeom prst="rect">
            <a:avLst/>
          </a:prstGeo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1618911"/>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4110455623"/>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204882862"/>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a:prstGeom prst="rect">
            <a:avLst/>
          </a:prstGeo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a:prstGeom prst="rect">
            <a:avLst/>
          </a:prstGeo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3620882470"/>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a:prstGeom prst="rect">
            <a:avLst/>
          </a:prstGeo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a:prstGeom prst="rect">
            <a:avLst/>
          </a:prstGeom>
        </p:spPr>
        <p:txBody>
          <a:bodyPr/>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a:prstGeom prst="rect">
            <a:avLst/>
          </a:prstGeo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2590967149"/>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62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4275447"/>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320"/>
            <a:ext cx="2743200" cy="585216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320"/>
            <a:ext cx="8046720" cy="585216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29066"/>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a:prstGeom prst="rect">
            <a:avLst/>
          </a:prstGeom>
        </p:spPr>
        <p:txBody>
          <a:bodyPr/>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2185016950"/>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36" tIns="45716" rIns="91436" bIns="45716"/>
          <a:lstStyle/>
          <a:p>
            <a:r>
              <a:rPr lang="en-US"/>
              <a:t>Click to edit Master title style</a:t>
            </a:r>
          </a:p>
        </p:txBody>
      </p:sp>
      <p:sp>
        <p:nvSpPr>
          <p:cNvPr id="3" name="Content Placeholder 2"/>
          <p:cNvSpPr>
            <a:spLocks noGrp="1"/>
          </p:cNvSpPr>
          <p:nvPr>
            <p:ph sz="half" idx="1"/>
          </p:nvPr>
        </p:nvSpPr>
        <p:spPr>
          <a:xfrm>
            <a:off x="609600" y="1600201"/>
            <a:ext cx="5384800" cy="4525963"/>
          </a:xfrm>
          <a:prstGeom prst="rect">
            <a:avLst/>
          </a:prstGeom>
        </p:spPr>
        <p:txBody>
          <a:bodyPr lIns="91436" tIns="45716" rIns="91436"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3" y="1600201"/>
            <a:ext cx="5384800" cy="4525963"/>
          </a:xfrm>
          <a:prstGeom prst="rect">
            <a:avLst/>
          </a:prstGeom>
        </p:spPr>
        <p:txBody>
          <a:bodyPr lIns="91436" tIns="45716" rIns="91436" bIns="45716"/>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609603" y="6356353"/>
            <a:ext cx="2844800" cy="365125"/>
          </a:xfrm>
          <a:prstGeom prst="rect">
            <a:avLst/>
          </a:prstGeom>
        </p:spPr>
        <p:txBody>
          <a:bodyPr lIns="91436" tIns="45716" rIns="91436" bIns="45716"/>
          <a:lstStyle/>
          <a:p>
            <a:fld id="{755BB097-00CF-4687-A284-8B8B9E70A0AC}" type="datetimeFigureOut">
              <a:rPr lang="en-US" smtClean="0"/>
              <a:t>10/19/17</a:t>
            </a:fld>
            <a:endParaRPr lang="en-US"/>
          </a:p>
        </p:txBody>
      </p:sp>
      <p:sp>
        <p:nvSpPr>
          <p:cNvPr id="6" name="Footer Placeholder 5"/>
          <p:cNvSpPr>
            <a:spLocks noGrp="1"/>
          </p:cNvSpPr>
          <p:nvPr>
            <p:ph type="ftr" sz="quarter" idx="11"/>
          </p:nvPr>
        </p:nvSpPr>
        <p:spPr>
          <a:xfrm>
            <a:off x="4165605" y="6356353"/>
            <a:ext cx="3860800" cy="365125"/>
          </a:xfrm>
          <a:prstGeom prst="rect">
            <a:avLst/>
          </a:prstGeom>
        </p:spPr>
        <p:txBody>
          <a:bodyPr lIns="91436" tIns="45716" rIns="91436" bIns="45716"/>
          <a:lstStyle/>
          <a:p>
            <a:endParaRPr lang="en-US"/>
          </a:p>
        </p:txBody>
      </p:sp>
      <p:sp>
        <p:nvSpPr>
          <p:cNvPr id="7" name="Slide Number Placeholder 6"/>
          <p:cNvSpPr>
            <a:spLocks noGrp="1"/>
          </p:cNvSpPr>
          <p:nvPr>
            <p:ph type="sldNum" sz="quarter" idx="12"/>
          </p:nvPr>
        </p:nvSpPr>
        <p:spPr>
          <a:xfrm>
            <a:off x="8737600" y="6356353"/>
            <a:ext cx="2844800" cy="365125"/>
          </a:xfrm>
          <a:prstGeom prst="rect">
            <a:avLst/>
          </a:prstGeom>
        </p:spPr>
        <p:txBody>
          <a:bodyPr lIns="91436" tIns="45716" rIns="91436" bIns="45716"/>
          <a:lstStyle/>
          <a:p>
            <a:fld id="{19F8D6D7-CDDA-459B-81BE-4C97A9EECA46}" type="slidenum">
              <a:rPr lang="en-US" smtClean="0"/>
              <a:t>‹#›</a:t>
            </a:fld>
            <a:endParaRPr lang="en-US"/>
          </a:p>
        </p:txBody>
      </p:sp>
    </p:spTree>
    <p:extLst>
      <p:ext uri="{BB962C8B-B14F-4D97-AF65-F5344CB8AC3E}">
        <p14:creationId xmlns:p14="http://schemas.microsoft.com/office/powerpoint/2010/main" val="235128651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5025574"/>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a:prstGeom prst="rect">
            <a:avLst/>
          </a:prstGeo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a:prstGeom prst="rect">
            <a:avLst/>
          </a:prstGeom>
        </p:spPr>
        <p:txBody>
          <a:bodyPr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1820734308"/>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94960" cy="4526280"/>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0" y="1600200"/>
            <a:ext cx="5394960" cy="4526280"/>
          </a:xfrm>
          <a:prstGeom prst="rect">
            <a:avLst/>
          </a:prstGeo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66728770"/>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a:prstGeom prst="rect">
            <a:avLst/>
          </a:prstGeo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a:prstGeom prst="rect">
            <a:avLst/>
          </a:prstGeo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a:prstGeom prst="rect">
            <a:avLst/>
          </a:prstGeo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a:prstGeom prst="rect">
            <a:avLst/>
          </a:prstGeo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05308379"/>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40289360"/>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7974303"/>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a:prstGeom prst="rect">
            <a:avLst/>
          </a:prstGeo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a:prstGeom prst="rect">
            <a:avLst/>
          </a:prstGeo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1043712719"/>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a:prstGeom prst="rect">
            <a:avLst/>
          </a:prstGeo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a:prstGeom prst="rect">
            <a:avLst/>
          </a:prstGeom>
        </p:spPr>
        <p:txBody>
          <a:bodyPr/>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a:prstGeom prst="rect">
            <a:avLst/>
          </a:prstGeo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1810481008"/>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628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7591744"/>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320"/>
            <a:ext cx="2743200" cy="585216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320"/>
            <a:ext cx="8046720" cy="585216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6347986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36" tIns="45716" rIns="91436" bIns="45716"/>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lIns="91436" tIns="45716" rIns="91436" bIns="45716" anchor="b"/>
          <a:lstStyle>
            <a:lvl1pPr marL="0" indent="0">
              <a:buNone/>
              <a:defRPr sz="2400" b="1"/>
            </a:lvl1pPr>
            <a:lvl2pPr marL="457182"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lIns="91436" tIns="45716" rIns="91436"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a:prstGeom prst="rect">
            <a:avLst/>
          </a:prstGeom>
        </p:spPr>
        <p:txBody>
          <a:bodyPr lIns="91436" tIns="45716" rIns="91436" bIns="45716" anchor="b"/>
          <a:lstStyle>
            <a:lvl1pPr marL="0" indent="0">
              <a:buNone/>
              <a:defRPr sz="2400" b="1"/>
            </a:lvl1pPr>
            <a:lvl2pPr marL="457182"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a:prstGeom prst="rect">
            <a:avLst/>
          </a:prstGeom>
        </p:spPr>
        <p:txBody>
          <a:bodyPr lIns="91436" tIns="45716" rIns="91436" bIns="45716"/>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609603" y="6356353"/>
            <a:ext cx="2844800" cy="365125"/>
          </a:xfrm>
          <a:prstGeom prst="rect">
            <a:avLst/>
          </a:prstGeom>
        </p:spPr>
        <p:txBody>
          <a:bodyPr lIns="91436" tIns="45716" rIns="91436" bIns="45716"/>
          <a:lstStyle/>
          <a:p>
            <a:fld id="{755BB097-00CF-4687-A284-8B8B9E70A0AC}" type="datetimeFigureOut">
              <a:rPr lang="en-US" smtClean="0"/>
              <a:t>10/19/17</a:t>
            </a:fld>
            <a:endParaRPr lang="en-US"/>
          </a:p>
        </p:txBody>
      </p:sp>
      <p:sp>
        <p:nvSpPr>
          <p:cNvPr id="8" name="Footer Placeholder 7"/>
          <p:cNvSpPr>
            <a:spLocks noGrp="1"/>
          </p:cNvSpPr>
          <p:nvPr>
            <p:ph type="ftr" sz="quarter" idx="11"/>
          </p:nvPr>
        </p:nvSpPr>
        <p:spPr>
          <a:xfrm>
            <a:off x="4165605" y="6356353"/>
            <a:ext cx="3860800" cy="365125"/>
          </a:xfrm>
          <a:prstGeom prst="rect">
            <a:avLst/>
          </a:prstGeom>
        </p:spPr>
        <p:txBody>
          <a:bodyPr lIns="91436" tIns="45716" rIns="91436" bIns="45716"/>
          <a:lstStyle/>
          <a:p>
            <a:endParaRPr lang="en-US"/>
          </a:p>
        </p:txBody>
      </p:sp>
      <p:sp>
        <p:nvSpPr>
          <p:cNvPr id="9" name="Slide Number Placeholder 8"/>
          <p:cNvSpPr>
            <a:spLocks noGrp="1"/>
          </p:cNvSpPr>
          <p:nvPr>
            <p:ph type="sldNum" sz="quarter" idx="12"/>
          </p:nvPr>
        </p:nvSpPr>
        <p:spPr>
          <a:xfrm>
            <a:off x="8737600" y="6356353"/>
            <a:ext cx="2844800" cy="365125"/>
          </a:xfrm>
          <a:prstGeom prst="rect">
            <a:avLst/>
          </a:prstGeom>
        </p:spPr>
        <p:txBody>
          <a:bodyPr lIns="91436" tIns="45716" rIns="91436" bIns="45716"/>
          <a:lstStyle/>
          <a:p>
            <a:fld id="{19F8D6D7-CDDA-459B-81BE-4C97A9EECA46}" type="slidenum">
              <a:rPr lang="en-US" smtClean="0"/>
              <a:t>‹#›</a:t>
            </a:fld>
            <a:endParaRPr lang="en-US"/>
          </a:p>
        </p:txBody>
      </p:sp>
    </p:spTree>
    <p:extLst>
      <p:ext uri="{BB962C8B-B14F-4D97-AF65-F5344CB8AC3E}">
        <p14:creationId xmlns:p14="http://schemas.microsoft.com/office/powerpoint/2010/main" val="123587144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a:prstGeom prst="rect">
            <a:avLst/>
          </a:prstGeom>
        </p:spPr>
        <p:txBody>
          <a:bodyPr lIns="82292" tIns="41148" rIns="82292" bIns="41148"/>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2870328464"/>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3945529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a:prstGeom prst="rect">
            <a:avLst/>
          </a:prstGeom>
        </p:spPr>
        <p:txBody>
          <a:bodyPr lIns="82292" tIns="41148" rIns="82292" bIns="41148"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382587031"/>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7280334"/>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6500698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371363"/>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0135"/>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a:prstGeom prst="rect">
            <a:avLst/>
          </a:prstGeom>
        </p:spPr>
        <p:txBody>
          <a:bodyPr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2914140043"/>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a:prstGeom prst="rect">
            <a:avLst/>
          </a:prstGeom>
        </p:spPr>
        <p:txBody>
          <a:bodyPr lIns="82292" tIns="41148" rIns="82292" bIns="41148"/>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1605564225"/>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628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03619168"/>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36" tIns="45716" rIns="91436" bIns="45716"/>
          <a:lstStyle/>
          <a:p>
            <a:r>
              <a:rPr lang="en-US"/>
              <a:t>Click to edit Master title style</a:t>
            </a:r>
          </a:p>
        </p:txBody>
      </p:sp>
      <p:sp>
        <p:nvSpPr>
          <p:cNvPr id="3" name="Date Placeholder 2"/>
          <p:cNvSpPr>
            <a:spLocks noGrp="1"/>
          </p:cNvSpPr>
          <p:nvPr>
            <p:ph type="dt" sz="half" idx="10"/>
          </p:nvPr>
        </p:nvSpPr>
        <p:spPr>
          <a:xfrm>
            <a:off x="609603" y="6356353"/>
            <a:ext cx="2844800" cy="365125"/>
          </a:xfrm>
          <a:prstGeom prst="rect">
            <a:avLst/>
          </a:prstGeom>
        </p:spPr>
        <p:txBody>
          <a:bodyPr lIns="91436" tIns="45716" rIns="91436" bIns="45716"/>
          <a:lstStyle/>
          <a:p>
            <a:fld id="{755BB097-00CF-4687-A284-8B8B9E70A0AC}" type="datetimeFigureOut">
              <a:rPr lang="en-US" smtClean="0"/>
              <a:t>10/19/17</a:t>
            </a:fld>
            <a:endParaRPr lang="en-US"/>
          </a:p>
        </p:txBody>
      </p:sp>
      <p:sp>
        <p:nvSpPr>
          <p:cNvPr id="4" name="Footer Placeholder 3"/>
          <p:cNvSpPr>
            <a:spLocks noGrp="1"/>
          </p:cNvSpPr>
          <p:nvPr>
            <p:ph type="ftr" sz="quarter" idx="11"/>
          </p:nvPr>
        </p:nvSpPr>
        <p:spPr>
          <a:xfrm>
            <a:off x="4165605" y="6356353"/>
            <a:ext cx="3860800" cy="365125"/>
          </a:xfrm>
          <a:prstGeom prst="rect">
            <a:avLst/>
          </a:prstGeom>
        </p:spPr>
        <p:txBody>
          <a:bodyPr lIns="91436" tIns="45716" rIns="91436" bIns="45716"/>
          <a:lstStyle/>
          <a:p>
            <a:endParaRPr lang="en-US"/>
          </a:p>
        </p:txBody>
      </p:sp>
      <p:sp>
        <p:nvSpPr>
          <p:cNvPr id="5" name="Slide Number Placeholder 4"/>
          <p:cNvSpPr>
            <a:spLocks noGrp="1"/>
          </p:cNvSpPr>
          <p:nvPr>
            <p:ph type="sldNum" sz="quarter" idx="12"/>
          </p:nvPr>
        </p:nvSpPr>
        <p:spPr>
          <a:xfrm>
            <a:off x="8737600" y="6356353"/>
            <a:ext cx="2844800" cy="365125"/>
          </a:xfrm>
          <a:prstGeom prst="rect">
            <a:avLst/>
          </a:prstGeom>
        </p:spPr>
        <p:txBody>
          <a:bodyPr lIns="91436" tIns="45716" rIns="91436" bIns="45716"/>
          <a:lstStyle/>
          <a:p>
            <a:fld id="{19F8D6D7-CDDA-459B-81BE-4C97A9EECA46}" type="slidenum">
              <a:rPr lang="en-US" smtClean="0"/>
              <a:t>‹#›</a:t>
            </a:fld>
            <a:endParaRPr lang="en-US"/>
          </a:p>
        </p:txBody>
      </p:sp>
    </p:spTree>
    <p:extLst>
      <p:ext uri="{BB962C8B-B14F-4D97-AF65-F5344CB8AC3E}">
        <p14:creationId xmlns:p14="http://schemas.microsoft.com/office/powerpoint/2010/main" val="2634914982"/>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20040"/>
            <a:ext cx="2743200" cy="580644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0040"/>
            <a:ext cx="8046720" cy="580644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71727588"/>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p:spPr>
        <p:txBody>
          <a:bodyPr/>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2522180831"/>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7706910"/>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p:spPr>
        <p:txBody>
          <a:bodyPr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2520633387"/>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8727" y="1943100"/>
            <a:ext cx="27355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07187" y="1943100"/>
            <a:ext cx="27355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8432070"/>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7374397"/>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609487267"/>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787328680"/>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3917396586"/>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p:spPr>
        <p:txBody>
          <a:bodyPr/>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p:spPr>
        <p:txBody>
          <a:bodyPr/>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89604124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609603" y="6356353"/>
            <a:ext cx="2844800" cy="365125"/>
          </a:xfrm>
          <a:prstGeom prst="rect">
            <a:avLst/>
          </a:prstGeom>
        </p:spPr>
        <p:txBody>
          <a:bodyPr lIns="91436" tIns="45716" rIns="91436" bIns="45716"/>
          <a:lstStyle/>
          <a:p>
            <a:fld id="{755BB097-00CF-4687-A284-8B8B9E70A0AC}" type="datetimeFigureOut">
              <a:rPr lang="en-US" smtClean="0"/>
              <a:t>10/19/17</a:t>
            </a:fld>
            <a:endParaRPr lang="en-US"/>
          </a:p>
        </p:txBody>
      </p:sp>
      <p:sp>
        <p:nvSpPr>
          <p:cNvPr id="3" name="Footer Placeholder 2"/>
          <p:cNvSpPr>
            <a:spLocks noGrp="1"/>
          </p:cNvSpPr>
          <p:nvPr>
            <p:ph type="ftr" sz="quarter" idx="11"/>
          </p:nvPr>
        </p:nvSpPr>
        <p:spPr>
          <a:xfrm>
            <a:off x="4165605" y="6356353"/>
            <a:ext cx="3860800" cy="365125"/>
          </a:xfrm>
          <a:prstGeom prst="rect">
            <a:avLst/>
          </a:prstGeom>
        </p:spPr>
        <p:txBody>
          <a:bodyPr lIns="91436" tIns="45716" rIns="91436" bIns="45716"/>
          <a:lstStyle/>
          <a:p>
            <a:endParaRPr lang="en-US"/>
          </a:p>
        </p:txBody>
      </p:sp>
      <p:sp>
        <p:nvSpPr>
          <p:cNvPr id="4" name="Slide Number Placeholder 3"/>
          <p:cNvSpPr>
            <a:spLocks noGrp="1"/>
          </p:cNvSpPr>
          <p:nvPr>
            <p:ph type="sldNum" sz="quarter" idx="12"/>
          </p:nvPr>
        </p:nvSpPr>
        <p:spPr>
          <a:xfrm>
            <a:off x="8737600" y="6356353"/>
            <a:ext cx="2844800" cy="365125"/>
          </a:xfrm>
          <a:prstGeom prst="rect">
            <a:avLst/>
          </a:prstGeom>
        </p:spPr>
        <p:txBody>
          <a:bodyPr lIns="91436" tIns="45716" rIns="91436" bIns="45716"/>
          <a:lstStyle/>
          <a:p>
            <a:fld id="{19F8D6D7-CDDA-459B-81BE-4C97A9EECA46}" type="slidenum">
              <a:rPr lang="en-US" smtClean="0"/>
              <a:t>‹#›</a:t>
            </a:fld>
            <a:endParaRPr lang="en-US"/>
          </a:p>
        </p:txBody>
      </p:sp>
    </p:spTree>
    <p:extLst>
      <p:ext uri="{BB962C8B-B14F-4D97-AF65-F5344CB8AC3E}">
        <p14:creationId xmlns:p14="http://schemas.microsoft.com/office/powerpoint/2010/main" val="335561926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90012"/>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549640" y="320040"/>
            <a:ext cx="2453640" cy="564642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88720" y="320040"/>
            <a:ext cx="7178040" cy="564642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3094988"/>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userDrawn="1">
  <p:cSld name="Title_no logo or page #">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a:t>Click to edit Master title style</a:t>
            </a:r>
          </a:p>
        </p:txBody>
      </p:sp>
      <p:sp>
        <p:nvSpPr>
          <p:cNvPr id="4" name="Slide Number Placeholder 4"/>
          <p:cNvSpPr txBox="1">
            <a:spLocks/>
          </p:cNvSpPr>
          <p:nvPr userDrawn="1"/>
        </p:nvSpPr>
        <p:spPr>
          <a:xfrm>
            <a:off x="103075" y="6656679"/>
            <a:ext cx="2844800" cy="193252"/>
          </a:xfrm>
          <a:prstGeom prst="rect">
            <a:avLst/>
          </a:prstGeom>
        </p:spPr>
        <p:txBody>
          <a:bodyPr vert="horz" lIns="91436" tIns="45716" rIns="91436" bIns="45716" rtlCol="0" anchor="ctr"/>
          <a:lstStyle>
            <a:lvl1pPr algn="l">
              <a:defRPr sz="1000">
                <a:solidFill>
                  <a:schemeClr val="tx1">
                    <a:tint val="75000"/>
                  </a:schemeClr>
                </a:solidFill>
              </a:defRPr>
            </a:lvl1pPr>
          </a:lstStyle>
          <a:p>
            <a:pPr>
              <a:defRPr/>
            </a:pPr>
            <a:r>
              <a:rPr lang="en-US" sz="1000" dirty="0">
                <a:solidFill>
                  <a:prstClr val="black">
                    <a:tint val="75000"/>
                  </a:prstClr>
                </a:solidFill>
              </a:rPr>
              <a:t>Page </a:t>
            </a:r>
            <a:fld id="{B1185F0C-CFE3-452B-9C3C-2871F2CD8505}" type="slidenum">
              <a:rPr lang="en-US" sz="1000" smtClean="0">
                <a:solidFill>
                  <a:prstClr val="black">
                    <a:tint val="75000"/>
                  </a:prstClr>
                </a:solidFill>
              </a:rPr>
              <a:pPr>
                <a:defRPr/>
              </a:pPr>
              <a:t>‹#›</a:t>
            </a:fld>
            <a:endParaRPr lang="en-US" sz="1000" dirty="0">
              <a:solidFill>
                <a:prstClr val="black">
                  <a:tint val="75000"/>
                </a:prstClr>
              </a:solidFill>
            </a:endParaRPr>
          </a:p>
        </p:txBody>
      </p:sp>
    </p:spTree>
    <p:extLst>
      <p:ext uri="{BB962C8B-B14F-4D97-AF65-F5344CB8AC3E}">
        <p14:creationId xmlns:p14="http://schemas.microsoft.com/office/powerpoint/2010/main" val="934805267"/>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userDrawn="1">
  <p:cSld name="2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9652720"/>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2" indent="0" algn="ctr">
              <a:buNone/>
              <a:defRPr>
                <a:solidFill>
                  <a:schemeClr val="tx1">
                    <a:tint val="75000"/>
                  </a:schemeClr>
                </a:solidFill>
              </a:defRPr>
            </a:lvl2pPr>
            <a:lvl3pPr marL="914364"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2"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B7262A7-06C6-4A98-8667-8CFDF2301159}"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D0D59-AE20-42C9-A486-BBD8A4DE16F5}" type="slidenum">
              <a:rPr lang="en-US" smtClean="0"/>
              <a:t>‹#›</a:t>
            </a:fld>
            <a:endParaRPr lang="en-US"/>
          </a:p>
        </p:txBody>
      </p:sp>
    </p:spTree>
    <p:extLst>
      <p:ext uri="{BB962C8B-B14F-4D97-AF65-F5344CB8AC3E}">
        <p14:creationId xmlns:p14="http://schemas.microsoft.com/office/powerpoint/2010/main" val="1622928006"/>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288628740"/>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5"/>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6"/>
            <a:ext cx="10363200" cy="1500187"/>
          </a:xfrm>
        </p:spPr>
        <p:txBody>
          <a:bodyPr anchor="b"/>
          <a:lstStyle>
            <a:lvl1pPr marL="0" indent="0">
              <a:buNone/>
              <a:defRPr sz="2000">
                <a:solidFill>
                  <a:schemeClr val="tx1">
                    <a:tint val="75000"/>
                  </a:schemeClr>
                </a:solidFill>
              </a:defRPr>
            </a:lvl1pPr>
            <a:lvl2pPr marL="457182" indent="0">
              <a:buNone/>
              <a:defRPr sz="1800">
                <a:solidFill>
                  <a:schemeClr val="tx1">
                    <a:tint val="75000"/>
                  </a:schemeClr>
                </a:solidFill>
              </a:defRPr>
            </a:lvl2pPr>
            <a:lvl3pPr marL="914364" indent="0">
              <a:buNone/>
              <a:defRPr sz="1600">
                <a:solidFill>
                  <a:schemeClr val="tx1">
                    <a:tint val="75000"/>
                  </a:schemeClr>
                </a:solidFill>
              </a:defRPr>
            </a:lvl3pPr>
            <a:lvl4pPr marL="1371546" indent="0">
              <a:buNone/>
              <a:defRPr sz="1400">
                <a:solidFill>
                  <a:schemeClr val="tx1">
                    <a:tint val="75000"/>
                  </a:schemeClr>
                </a:solidFill>
              </a:defRPr>
            </a:lvl4pPr>
            <a:lvl5pPr marL="1828728" indent="0">
              <a:buNone/>
              <a:defRPr sz="1400">
                <a:solidFill>
                  <a:schemeClr val="tx1">
                    <a:tint val="75000"/>
                  </a:schemeClr>
                </a:solidFill>
              </a:defRPr>
            </a:lvl5pPr>
            <a:lvl6pPr marL="2285910" indent="0">
              <a:buNone/>
              <a:defRPr sz="1400">
                <a:solidFill>
                  <a:schemeClr val="tx1">
                    <a:tint val="75000"/>
                  </a:schemeClr>
                </a:solidFill>
              </a:defRPr>
            </a:lvl6pPr>
            <a:lvl7pPr marL="2743092" indent="0">
              <a:buNone/>
              <a:defRPr sz="1400">
                <a:solidFill>
                  <a:schemeClr val="tx1">
                    <a:tint val="75000"/>
                  </a:schemeClr>
                </a:solidFill>
              </a:defRPr>
            </a:lvl7pPr>
            <a:lvl8pPr marL="3200272" indent="0">
              <a:buNone/>
              <a:defRPr sz="1400">
                <a:solidFill>
                  <a:schemeClr val="tx1">
                    <a:tint val="75000"/>
                  </a:schemeClr>
                </a:solidFill>
              </a:defRPr>
            </a:lvl8pPr>
            <a:lvl9pPr marL="3657452"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B7262A7-06C6-4A98-8667-8CFDF2301159}"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D0D59-AE20-42C9-A486-BBD8A4DE16F5}" type="slidenum">
              <a:rPr lang="en-US" smtClean="0"/>
              <a:t>‹#›</a:t>
            </a:fld>
            <a:endParaRPr lang="en-US"/>
          </a:p>
        </p:txBody>
      </p:sp>
    </p:spTree>
    <p:extLst>
      <p:ext uri="{BB962C8B-B14F-4D97-AF65-F5344CB8AC3E}">
        <p14:creationId xmlns:p14="http://schemas.microsoft.com/office/powerpoint/2010/main" val="233437858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3"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B7262A7-06C6-4A98-8667-8CFDF2301159}"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D0D59-AE20-42C9-A486-BBD8A4DE16F5}" type="slidenum">
              <a:rPr lang="en-US" smtClean="0"/>
              <a:t>‹#›</a:t>
            </a:fld>
            <a:endParaRPr lang="en-US"/>
          </a:p>
        </p:txBody>
      </p:sp>
    </p:spTree>
    <p:extLst>
      <p:ext uri="{BB962C8B-B14F-4D97-AF65-F5344CB8AC3E}">
        <p14:creationId xmlns:p14="http://schemas.microsoft.com/office/powerpoint/2010/main" val="1638188431"/>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82"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3" y="1535113"/>
            <a:ext cx="5389033" cy="639762"/>
          </a:xfrm>
        </p:spPr>
        <p:txBody>
          <a:bodyPr anchor="b"/>
          <a:lstStyle>
            <a:lvl1pPr marL="0" indent="0">
              <a:buNone/>
              <a:defRPr sz="2400" b="1"/>
            </a:lvl1pPr>
            <a:lvl2pPr marL="457182" indent="0">
              <a:buNone/>
              <a:defRPr sz="2000" b="1"/>
            </a:lvl2pPr>
            <a:lvl3pPr marL="914364" indent="0">
              <a:buNone/>
              <a:defRPr sz="1800" b="1"/>
            </a:lvl3pPr>
            <a:lvl4pPr marL="1371546" indent="0">
              <a:buNone/>
              <a:defRPr sz="1600" b="1"/>
            </a:lvl4pPr>
            <a:lvl5pPr marL="1828728" indent="0">
              <a:buNone/>
              <a:defRPr sz="1600" b="1"/>
            </a:lvl5pPr>
            <a:lvl6pPr marL="2285910" indent="0">
              <a:buNone/>
              <a:defRPr sz="1600" b="1"/>
            </a:lvl6pPr>
            <a:lvl7pPr marL="2743092"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3"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B7262A7-06C6-4A98-8667-8CFDF2301159}" type="datetimeFigureOut">
              <a:rPr lang="en-US" smtClean="0"/>
              <a:t>10/19/17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1AD0D59-AE20-42C9-A486-BBD8A4DE16F5}" type="slidenum">
              <a:rPr lang="en-US" smtClean="0"/>
              <a:t>‹#›</a:t>
            </a:fld>
            <a:endParaRPr lang="en-US"/>
          </a:p>
        </p:txBody>
      </p:sp>
    </p:spTree>
    <p:extLst>
      <p:ext uri="{BB962C8B-B14F-4D97-AF65-F5344CB8AC3E}">
        <p14:creationId xmlns:p14="http://schemas.microsoft.com/office/powerpoint/2010/main" val="239138207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B7262A7-06C6-4A98-8667-8CFDF2301159}" type="datetimeFigureOut">
              <a:rPr lang="en-US" smtClean="0"/>
              <a:t>10/19/17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1AD0D59-AE20-42C9-A486-BBD8A4DE16F5}" type="slidenum">
              <a:rPr lang="en-US" smtClean="0"/>
              <a:t>‹#›</a:t>
            </a:fld>
            <a:endParaRPr lang="en-US"/>
          </a:p>
        </p:txBody>
      </p:sp>
    </p:spTree>
    <p:extLst>
      <p:ext uri="{BB962C8B-B14F-4D97-AF65-F5344CB8AC3E}">
        <p14:creationId xmlns:p14="http://schemas.microsoft.com/office/powerpoint/2010/main" val="38563897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3"/>
            <a:ext cx="4011084" cy="1162050"/>
          </a:xfrm>
          <a:prstGeom prst="rect">
            <a:avLst/>
          </a:prstGeom>
        </p:spPr>
        <p:txBody>
          <a:bodyPr lIns="91436" tIns="45716" rIns="91436" bIns="45716"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a:prstGeom prst="rect">
            <a:avLst/>
          </a:prstGeom>
        </p:spPr>
        <p:txBody>
          <a:bodyPr lIns="91436" tIns="45716" rIns="91436" bIns="45716"/>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a:prstGeom prst="rect">
            <a:avLst/>
          </a:prstGeom>
        </p:spPr>
        <p:txBody>
          <a:bodyPr lIns="91436" tIns="45716" rIns="91436" bIns="45716"/>
          <a:lstStyle>
            <a:lvl1pPr marL="0" indent="0">
              <a:buNone/>
              <a:defRPr sz="1400"/>
            </a:lvl1pPr>
            <a:lvl2pPr marL="457182" indent="0">
              <a:buNone/>
              <a:defRPr sz="1200"/>
            </a:lvl2pPr>
            <a:lvl3pPr marL="914364" indent="0">
              <a:buNone/>
              <a:defRPr sz="1000"/>
            </a:lvl3pPr>
            <a:lvl4pPr marL="1371546" indent="0">
              <a:buNone/>
              <a:defRPr sz="900"/>
            </a:lvl4pPr>
            <a:lvl5pPr marL="1828728" indent="0">
              <a:buNone/>
              <a:defRPr sz="900"/>
            </a:lvl5pPr>
            <a:lvl6pPr marL="2285910" indent="0">
              <a:buNone/>
              <a:defRPr sz="900"/>
            </a:lvl6pPr>
            <a:lvl7pPr marL="2743092"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3" y="6356353"/>
            <a:ext cx="2844800" cy="365125"/>
          </a:xfrm>
          <a:prstGeom prst="rect">
            <a:avLst/>
          </a:prstGeom>
        </p:spPr>
        <p:txBody>
          <a:bodyPr lIns="91436" tIns="45716" rIns="91436" bIns="45716"/>
          <a:lstStyle/>
          <a:p>
            <a:fld id="{755BB097-00CF-4687-A284-8B8B9E70A0AC}" type="datetimeFigureOut">
              <a:rPr lang="en-US" smtClean="0"/>
              <a:t>10/19/17</a:t>
            </a:fld>
            <a:endParaRPr lang="en-US"/>
          </a:p>
        </p:txBody>
      </p:sp>
      <p:sp>
        <p:nvSpPr>
          <p:cNvPr id="6" name="Footer Placeholder 5"/>
          <p:cNvSpPr>
            <a:spLocks noGrp="1"/>
          </p:cNvSpPr>
          <p:nvPr>
            <p:ph type="ftr" sz="quarter" idx="11"/>
          </p:nvPr>
        </p:nvSpPr>
        <p:spPr>
          <a:xfrm>
            <a:off x="4165605" y="6356353"/>
            <a:ext cx="3860800" cy="365125"/>
          </a:xfrm>
          <a:prstGeom prst="rect">
            <a:avLst/>
          </a:prstGeom>
        </p:spPr>
        <p:txBody>
          <a:bodyPr lIns="91436" tIns="45716" rIns="91436" bIns="45716"/>
          <a:lstStyle/>
          <a:p>
            <a:endParaRPr lang="en-US"/>
          </a:p>
        </p:txBody>
      </p:sp>
      <p:sp>
        <p:nvSpPr>
          <p:cNvPr id="7" name="Slide Number Placeholder 6"/>
          <p:cNvSpPr>
            <a:spLocks noGrp="1"/>
          </p:cNvSpPr>
          <p:nvPr>
            <p:ph type="sldNum" sz="quarter" idx="12"/>
          </p:nvPr>
        </p:nvSpPr>
        <p:spPr>
          <a:xfrm>
            <a:off x="8737600" y="6356353"/>
            <a:ext cx="2844800" cy="365125"/>
          </a:xfrm>
          <a:prstGeom prst="rect">
            <a:avLst/>
          </a:prstGeom>
        </p:spPr>
        <p:txBody>
          <a:bodyPr lIns="91436" tIns="45716" rIns="91436" bIns="45716"/>
          <a:lstStyle/>
          <a:p>
            <a:fld id="{19F8D6D7-CDDA-459B-81BE-4C97A9EECA46}" type="slidenum">
              <a:rPr lang="en-US" smtClean="0"/>
              <a:t>‹#›</a:t>
            </a:fld>
            <a:endParaRPr lang="en-US"/>
          </a:p>
        </p:txBody>
      </p:sp>
    </p:spTree>
    <p:extLst>
      <p:ext uri="{BB962C8B-B14F-4D97-AF65-F5344CB8AC3E}">
        <p14:creationId xmlns:p14="http://schemas.microsoft.com/office/powerpoint/2010/main" val="2296148370"/>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B7262A7-06C6-4A98-8667-8CFDF2301159}" type="datetimeFigureOut">
              <a:rPr lang="en-US" smtClean="0"/>
              <a:t>10/19/17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1AD0D59-AE20-42C9-A486-BBD8A4DE16F5}" type="slidenum">
              <a:rPr lang="en-US" smtClean="0"/>
              <a:t>‹#›</a:t>
            </a:fld>
            <a:endParaRPr lang="en-US"/>
          </a:p>
        </p:txBody>
      </p:sp>
    </p:spTree>
    <p:extLst>
      <p:ext uri="{BB962C8B-B14F-4D97-AF65-F5344CB8AC3E}">
        <p14:creationId xmlns:p14="http://schemas.microsoft.com/office/powerpoint/2010/main" val="263186683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3"/>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5"/>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1"/>
            <a:ext cx="4011084" cy="4691063"/>
          </a:xfrm>
        </p:spPr>
        <p:txBody>
          <a:bodyPr/>
          <a:lstStyle>
            <a:lvl1pPr marL="0" indent="0">
              <a:buNone/>
              <a:defRPr sz="1400"/>
            </a:lvl1pPr>
            <a:lvl2pPr marL="457182" indent="0">
              <a:buNone/>
              <a:defRPr sz="1200"/>
            </a:lvl2pPr>
            <a:lvl3pPr marL="914364" indent="0">
              <a:buNone/>
              <a:defRPr sz="1000"/>
            </a:lvl3pPr>
            <a:lvl4pPr marL="1371546" indent="0">
              <a:buNone/>
              <a:defRPr sz="900"/>
            </a:lvl4pPr>
            <a:lvl5pPr marL="1828728" indent="0">
              <a:buNone/>
              <a:defRPr sz="900"/>
            </a:lvl5pPr>
            <a:lvl6pPr marL="2285910" indent="0">
              <a:buNone/>
              <a:defRPr sz="900"/>
            </a:lvl6pPr>
            <a:lvl7pPr marL="2743092"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7262A7-06C6-4A98-8667-8CFDF2301159}"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D0D59-AE20-42C9-A486-BBD8A4DE16F5}" type="slidenum">
              <a:rPr lang="en-US" smtClean="0"/>
              <a:t>‹#›</a:t>
            </a:fld>
            <a:endParaRPr lang="en-US"/>
          </a:p>
        </p:txBody>
      </p:sp>
    </p:spTree>
    <p:extLst>
      <p:ext uri="{BB962C8B-B14F-4D97-AF65-F5344CB8AC3E}">
        <p14:creationId xmlns:p14="http://schemas.microsoft.com/office/powerpoint/2010/main" val="4071787662"/>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182" indent="0">
              <a:buNone/>
              <a:defRPr sz="2800"/>
            </a:lvl2pPr>
            <a:lvl3pPr marL="914364" indent="0">
              <a:buNone/>
              <a:defRPr sz="2400"/>
            </a:lvl3pPr>
            <a:lvl4pPr marL="1371546" indent="0">
              <a:buNone/>
              <a:defRPr sz="2000"/>
            </a:lvl4pPr>
            <a:lvl5pPr marL="1828728" indent="0">
              <a:buNone/>
              <a:defRPr sz="2000"/>
            </a:lvl5pPr>
            <a:lvl6pPr marL="2285910" indent="0">
              <a:buNone/>
              <a:defRPr sz="2000"/>
            </a:lvl6pPr>
            <a:lvl7pPr marL="2743092" indent="0">
              <a:buNone/>
              <a:defRPr sz="2000"/>
            </a:lvl7pPr>
            <a:lvl8pPr marL="3200272" indent="0">
              <a:buNone/>
              <a:defRPr sz="2000"/>
            </a:lvl8pPr>
            <a:lvl9pPr marL="3657452"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400"/>
            </a:lvl1pPr>
            <a:lvl2pPr marL="457182" indent="0">
              <a:buNone/>
              <a:defRPr sz="1200"/>
            </a:lvl2pPr>
            <a:lvl3pPr marL="914364" indent="0">
              <a:buNone/>
              <a:defRPr sz="1000"/>
            </a:lvl3pPr>
            <a:lvl4pPr marL="1371546" indent="0">
              <a:buNone/>
              <a:defRPr sz="900"/>
            </a:lvl4pPr>
            <a:lvl5pPr marL="1828728" indent="0">
              <a:buNone/>
              <a:defRPr sz="900"/>
            </a:lvl5pPr>
            <a:lvl6pPr marL="2285910" indent="0">
              <a:buNone/>
              <a:defRPr sz="900"/>
            </a:lvl6pPr>
            <a:lvl7pPr marL="2743092"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B7262A7-06C6-4A98-8667-8CFDF2301159}"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1AD0D59-AE20-42C9-A486-BBD8A4DE16F5}" type="slidenum">
              <a:rPr lang="en-US" smtClean="0"/>
              <a:t>‹#›</a:t>
            </a:fld>
            <a:endParaRPr lang="en-US"/>
          </a:p>
        </p:txBody>
      </p:sp>
    </p:spTree>
    <p:extLst>
      <p:ext uri="{BB962C8B-B14F-4D97-AF65-F5344CB8AC3E}">
        <p14:creationId xmlns:p14="http://schemas.microsoft.com/office/powerpoint/2010/main" val="1187922064"/>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262A7-06C6-4A98-8667-8CFDF2301159}"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D0D59-AE20-42C9-A486-BBD8A4DE16F5}" type="slidenum">
              <a:rPr lang="en-US" smtClean="0"/>
              <a:t>‹#›</a:t>
            </a:fld>
            <a:endParaRPr lang="en-US"/>
          </a:p>
        </p:txBody>
      </p:sp>
    </p:spTree>
    <p:extLst>
      <p:ext uri="{BB962C8B-B14F-4D97-AF65-F5344CB8AC3E}">
        <p14:creationId xmlns:p14="http://schemas.microsoft.com/office/powerpoint/2010/main" val="110479696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3"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B7262A7-06C6-4A98-8667-8CFDF2301159}"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1AD0D59-AE20-42C9-A486-BBD8A4DE16F5}" type="slidenum">
              <a:rPr lang="en-US" smtClean="0"/>
              <a:t>‹#›</a:t>
            </a:fld>
            <a:endParaRPr lang="en-US"/>
          </a:p>
        </p:txBody>
      </p:sp>
    </p:spTree>
    <p:extLst>
      <p:ext uri="{BB962C8B-B14F-4D97-AF65-F5344CB8AC3E}">
        <p14:creationId xmlns:p14="http://schemas.microsoft.com/office/powerpoint/2010/main" val="270693175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1_Nur Titel (11)">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SeitePlaz"/>
          <p:cNvSpPr>
            <a:spLocks noGrp="1"/>
          </p:cNvSpPr>
          <p:nvPr>
            <p:ph type="sldNum" sz="quarter" idx="10"/>
            <p:custDataLst>
              <p:tags r:id="rId2"/>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4" name="FussPlaz"/>
          <p:cNvSpPr>
            <a:spLocks noGrp="1"/>
          </p:cNvSpPr>
          <p:nvPr>
            <p:ph type="ftr" sz="quarter" idx="11"/>
            <p:custDataLst>
              <p:tags r:id="rId3"/>
            </p:custDataLst>
          </p:nvPr>
        </p:nvSpPr>
        <p:spPr/>
        <p:txBody>
          <a:bodyPr/>
          <a:lstStyle/>
          <a:p>
            <a:r>
              <a:rPr lang="de-DE">
                <a:solidFill>
                  <a:srgbClr val="808080"/>
                </a:solidFill>
              </a:rPr>
              <a:t>March 2015</a:t>
            </a:r>
          </a:p>
        </p:txBody>
      </p:sp>
      <p:sp>
        <p:nvSpPr>
          <p:cNvPr id="5" name="DatumPlaz"/>
          <p:cNvSpPr>
            <a:spLocks noGrp="1"/>
          </p:cNvSpPr>
          <p:nvPr>
            <p:ph type="dt" sz="half" idx="12"/>
            <p:custDataLst>
              <p:tags r:id="rId4"/>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14844401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type="tx" preserve="1">
  <p:cSld name="1_Titel und Text (2)">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TextPlaz"/>
          <p:cNvSpPr>
            <a:spLocks noGrp="1"/>
          </p:cNvSpPr>
          <p:nvPr>
            <p:ph type="body" idx="1"/>
            <p:custDataLst>
              <p:tags r:id="rId2"/>
            </p:custDataLst>
          </p:nvPr>
        </p:nvSpPr>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3"/>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5" name="FussPlaz"/>
          <p:cNvSpPr>
            <a:spLocks noGrp="1"/>
          </p:cNvSpPr>
          <p:nvPr>
            <p:ph type="ftr" sz="quarter" idx="11"/>
            <p:custDataLst>
              <p:tags r:id="rId4"/>
            </p:custDataLst>
          </p:nvPr>
        </p:nvSpPr>
        <p:spPr/>
        <p:txBody>
          <a:bodyPr/>
          <a:lstStyle/>
          <a:p>
            <a:r>
              <a:rPr lang="de-DE">
                <a:solidFill>
                  <a:srgbClr val="808080"/>
                </a:solidFill>
              </a:rPr>
              <a:t>March 2015</a:t>
            </a:r>
          </a:p>
        </p:txBody>
      </p:sp>
      <p:sp>
        <p:nvSpPr>
          <p:cNvPr id="6" name="DatumPlaz"/>
          <p:cNvSpPr>
            <a:spLocks noGrp="1"/>
          </p:cNvSpPr>
          <p:nvPr>
            <p:ph type="dt" sz="half" idx="12"/>
            <p:custDataLst>
              <p:tags r:id="rId5"/>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343643864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type="txAndObj" preserve="1">
  <p:cSld name="Titel, Text und Inhalt (13)">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TextPlaz"/>
          <p:cNvSpPr>
            <a:spLocks noGrp="1"/>
          </p:cNvSpPr>
          <p:nvPr>
            <p:ph type="body" sz="half" idx="1"/>
            <p:custDataLst>
              <p:tags r:id="rId2"/>
            </p:custDataLst>
          </p:nvPr>
        </p:nvSpPr>
        <p:spPr>
          <a:xfrm>
            <a:off x="287867" y="1980004"/>
            <a:ext cx="5706533" cy="44366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custDataLst>
              <p:tags r:id="rId3"/>
            </p:custDataLst>
          </p:nvPr>
        </p:nvSpPr>
        <p:spPr>
          <a:xfrm>
            <a:off x="6197600" y="1980004"/>
            <a:ext cx="5706533" cy="44366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4"/>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6" name="FussPlaz"/>
          <p:cNvSpPr>
            <a:spLocks noGrp="1"/>
          </p:cNvSpPr>
          <p:nvPr>
            <p:ph type="ftr" sz="quarter" idx="11"/>
            <p:custDataLst>
              <p:tags r:id="rId5"/>
            </p:custDataLst>
          </p:nvPr>
        </p:nvSpPr>
        <p:spPr/>
        <p:txBody>
          <a:bodyPr/>
          <a:lstStyle/>
          <a:p>
            <a:r>
              <a:rPr lang="de-DE">
                <a:solidFill>
                  <a:srgbClr val="808080"/>
                </a:solidFill>
              </a:rPr>
              <a:t>March 2015</a:t>
            </a:r>
          </a:p>
        </p:txBody>
      </p:sp>
      <p:sp>
        <p:nvSpPr>
          <p:cNvPr id="7" name="DatumPlaz"/>
          <p:cNvSpPr>
            <a:spLocks noGrp="1"/>
          </p:cNvSpPr>
          <p:nvPr>
            <p:ph type="dt" sz="half" idx="12"/>
            <p:custDataLst>
              <p:tags r:id="rId6"/>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195022455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AndTx" preserve="1">
  <p:cSld name="Titel, Inhalt und Text (14)">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Inhaltsplatzhalter 2"/>
          <p:cNvSpPr>
            <a:spLocks noGrp="1"/>
          </p:cNvSpPr>
          <p:nvPr>
            <p:ph sz="half" idx="1"/>
            <p:custDataLst>
              <p:tags r:id="rId2"/>
            </p:custDataLst>
          </p:nvPr>
        </p:nvSpPr>
        <p:spPr>
          <a:xfrm>
            <a:off x="287867" y="1980005"/>
            <a:ext cx="5706533" cy="44366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custDataLst>
              <p:tags r:id="rId3"/>
            </p:custDataLst>
          </p:nvPr>
        </p:nvSpPr>
        <p:spPr>
          <a:xfrm>
            <a:off x="6197600" y="1980005"/>
            <a:ext cx="5706533" cy="44366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4"/>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6" name="FussPlaz"/>
          <p:cNvSpPr>
            <a:spLocks noGrp="1"/>
          </p:cNvSpPr>
          <p:nvPr>
            <p:ph type="ftr" sz="quarter" idx="11"/>
            <p:custDataLst>
              <p:tags r:id="rId5"/>
            </p:custDataLst>
          </p:nvPr>
        </p:nvSpPr>
        <p:spPr/>
        <p:txBody>
          <a:bodyPr/>
          <a:lstStyle/>
          <a:p>
            <a:r>
              <a:rPr lang="de-DE">
                <a:solidFill>
                  <a:srgbClr val="808080"/>
                </a:solidFill>
              </a:rPr>
              <a:t>March 2015</a:t>
            </a:r>
          </a:p>
        </p:txBody>
      </p:sp>
      <p:sp>
        <p:nvSpPr>
          <p:cNvPr id="7" name="DatumPlaz"/>
          <p:cNvSpPr>
            <a:spLocks noGrp="1"/>
          </p:cNvSpPr>
          <p:nvPr>
            <p:ph type="dt" sz="half" idx="12"/>
            <p:custDataLst>
              <p:tags r:id="rId6"/>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136365934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type="txOverObj" preserve="1">
  <p:cSld name="Titel und Text über Inhalt (20)">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TextPlaz"/>
          <p:cNvSpPr>
            <a:spLocks noGrp="1"/>
          </p:cNvSpPr>
          <p:nvPr>
            <p:ph type="body" sz="half" idx="1"/>
            <p:custDataLst>
              <p:tags r:id="rId2"/>
            </p:custDataLst>
          </p:nvPr>
        </p:nvSpPr>
        <p:spPr>
          <a:xfrm>
            <a:off x="287867" y="1980000"/>
            <a:ext cx="11616267" cy="207486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half" idx="2"/>
            <p:custDataLst>
              <p:tags r:id="rId3"/>
            </p:custDataLst>
          </p:nvPr>
        </p:nvSpPr>
        <p:spPr>
          <a:xfrm>
            <a:off x="287867" y="4340339"/>
            <a:ext cx="11616267" cy="207634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4"/>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6" name="FussPlaz"/>
          <p:cNvSpPr>
            <a:spLocks noGrp="1"/>
          </p:cNvSpPr>
          <p:nvPr>
            <p:ph type="ftr" sz="quarter" idx="11"/>
            <p:custDataLst>
              <p:tags r:id="rId5"/>
            </p:custDataLst>
          </p:nvPr>
        </p:nvSpPr>
        <p:spPr/>
        <p:txBody>
          <a:bodyPr/>
          <a:lstStyle/>
          <a:p>
            <a:r>
              <a:rPr lang="de-DE">
                <a:solidFill>
                  <a:srgbClr val="808080"/>
                </a:solidFill>
              </a:rPr>
              <a:t>March 2015</a:t>
            </a:r>
          </a:p>
        </p:txBody>
      </p:sp>
      <p:sp>
        <p:nvSpPr>
          <p:cNvPr id="7" name="DatumPlaz"/>
          <p:cNvSpPr>
            <a:spLocks noGrp="1"/>
          </p:cNvSpPr>
          <p:nvPr>
            <p:ph type="dt" sz="half" idx="12"/>
            <p:custDataLst>
              <p:tags r:id="rId6"/>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315067981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0468003"/>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a:prstGeom prst="rect">
            <a:avLst/>
          </a:prstGeom>
        </p:spPr>
        <p:txBody>
          <a:bodyPr lIns="91436" tIns="45716" rIns="91436" bIns="45716"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lIns="91436" tIns="45716" rIns="91436" bIns="45716"/>
          <a:lstStyle>
            <a:lvl1pPr marL="0" indent="0">
              <a:buNone/>
              <a:defRPr sz="3200"/>
            </a:lvl1pPr>
            <a:lvl2pPr marL="457182" indent="0">
              <a:buNone/>
              <a:defRPr sz="2800"/>
            </a:lvl2pPr>
            <a:lvl3pPr marL="914364" indent="0">
              <a:buNone/>
              <a:defRPr sz="2400"/>
            </a:lvl3pPr>
            <a:lvl4pPr marL="1371546" indent="0">
              <a:buNone/>
              <a:defRPr sz="2000"/>
            </a:lvl4pPr>
            <a:lvl5pPr marL="1828728" indent="0">
              <a:buNone/>
              <a:defRPr sz="2000"/>
            </a:lvl5pPr>
            <a:lvl6pPr marL="2285910" indent="0">
              <a:buNone/>
              <a:defRPr sz="2000"/>
            </a:lvl6pPr>
            <a:lvl7pPr marL="2743092" indent="0">
              <a:buNone/>
              <a:defRPr sz="2000"/>
            </a:lvl7pPr>
            <a:lvl8pPr marL="3200272" indent="0">
              <a:buNone/>
              <a:defRPr sz="2000"/>
            </a:lvl8pPr>
            <a:lvl9pPr marL="3657452"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a:prstGeom prst="rect">
            <a:avLst/>
          </a:prstGeom>
        </p:spPr>
        <p:txBody>
          <a:bodyPr lIns="91436" tIns="45716" rIns="91436" bIns="45716"/>
          <a:lstStyle>
            <a:lvl1pPr marL="0" indent="0">
              <a:buNone/>
              <a:defRPr sz="1400"/>
            </a:lvl1pPr>
            <a:lvl2pPr marL="457182" indent="0">
              <a:buNone/>
              <a:defRPr sz="1200"/>
            </a:lvl2pPr>
            <a:lvl3pPr marL="914364" indent="0">
              <a:buNone/>
              <a:defRPr sz="1000"/>
            </a:lvl3pPr>
            <a:lvl4pPr marL="1371546" indent="0">
              <a:buNone/>
              <a:defRPr sz="900"/>
            </a:lvl4pPr>
            <a:lvl5pPr marL="1828728" indent="0">
              <a:buNone/>
              <a:defRPr sz="900"/>
            </a:lvl5pPr>
            <a:lvl6pPr marL="2285910" indent="0">
              <a:buNone/>
              <a:defRPr sz="900"/>
            </a:lvl6pPr>
            <a:lvl7pPr marL="2743092"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a:xfrm>
            <a:off x="609603" y="6356353"/>
            <a:ext cx="2844800" cy="365125"/>
          </a:xfrm>
          <a:prstGeom prst="rect">
            <a:avLst/>
          </a:prstGeom>
        </p:spPr>
        <p:txBody>
          <a:bodyPr lIns="91436" tIns="45716" rIns="91436" bIns="45716"/>
          <a:lstStyle/>
          <a:p>
            <a:fld id="{755BB097-00CF-4687-A284-8B8B9E70A0AC}" type="datetimeFigureOut">
              <a:rPr lang="en-US" smtClean="0"/>
              <a:t>10/19/17</a:t>
            </a:fld>
            <a:endParaRPr lang="en-US"/>
          </a:p>
        </p:txBody>
      </p:sp>
      <p:sp>
        <p:nvSpPr>
          <p:cNvPr id="6" name="Footer Placeholder 5"/>
          <p:cNvSpPr>
            <a:spLocks noGrp="1"/>
          </p:cNvSpPr>
          <p:nvPr>
            <p:ph type="ftr" sz="quarter" idx="11"/>
          </p:nvPr>
        </p:nvSpPr>
        <p:spPr>
          <a:xfrm>
            <a:off x="4165605" y="6356353"/>
            <a:ext cx="3860800" cy="365125"/>
          </a:xfrm>
          <a:prstGeom prst="rect">
            <a:avLst/>
          </a:prstGeom>
        </p:spPr>
        <p:txBody>
          <a:bodyPr lIns="91436" tIns="45716" rIns="91436" bIns="45716"/>
          <a:lstStyle/>
          <a:p>
            <a:endParaRPr lang="en-US"/>
          </a:p>
        </p:txBody>
      </p:sp>
      <p:sp>
        <p:nvSpPr>
          <p:cNvPr id="7" name="Slide Number Placeholder 6"/>
          <p:cNvSpPr>
            <a:spLocks noGrp="1"/>
          </p:cNvSpPr>
          <p:nvPr>
            <p:ph type="sldNum" sz="quarter" idx="12"/>
          </p:nvPr>
        </p:nvSpPr>
        <p:spPr>
          <a:xfrm>
            <a:off x="8737600" y="6356353"/>
            <a:ext cx="2844800" cy="365125"/>
          </a:xfrm>
          <a:prstGeom prst="rect">
            <a:avLst/>
          </a:prstGeom>
        </p:spPr>
        <p:txBody>
          <a:bodyPr lIns="91436" tIns="45716" rIns="91436" bIns="45716"/>
          <a:lstStyle/>
          <a:p>
            <a:fld id="{19F8D6D7-CDDA-459B-81BE-4C97A9EECA46}" type="slidenum">
              <a:rPr lang="en-US" smtClean="0"/>
              <a:t>‹#›</a:t>
            </a:fld>
            <a:endParaRPr lang="en-US"/>
          </a:p>
        </p:txBody>
      </p:sp>
    </p:spTree>
    <p:extLst>
      <p:ext uri="{BB962C8B-B14F-4D97-AF65-F5344CB8AC3E}">
        <p14:creationId xmlns:p14="http://schemas.microsoft.com/office/powerpoint/2010/main" val="101462148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objOverTx" preserve="1">
  <p:cSld name="Titel und Inhalt über Text (19)">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Inhaltsplatzhalter 2"/>
          <p:cNvSpPr>
            <a:spLocks noGrp="1"/>
          </p:cNvSpPr>
          <p:nvPr>
            <p:ph sz="half" idx="1"/>
            <p:custDataLst>
              <p:tags r:id="rId2"/>
            </p:custDataLst>
          </p:nvPr>
        </p:nvSpPr>
        <p:spPr>
          <a:xfrm>
            <a:off x="287867" y="1980000"/>
            <a:ext cx="11616267" cy="207486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custDataLst>
              <p:tags r:id="rId3"/>
            </p:custDataLst>
          </p:nvPr>
        </p:nvSpPr>
        <p:spPr>
          <a:xfrm>
            <a:off x="287867" y="4340339"/>
            <a:ext cx="11616267" cy="207634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4"/>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6" name="FussPlaz"/>
          <p:cNvSpPr>
            <a:spLocks noGrp="1"/>
          </p:cNvSpPr>
          <p:nvPr>
            <p:ph type="ftr" sz="quarter" idx="11"/>
            <p:custDataLst>
              <p:tags r:id="rId5"/>
            </p:custDataLst>
          </p:nvPr>
        </p:nvSpPr>
        <p:spPr/>
        <p:txBody>
          <a:bodyPr/>
          <a:lstStyle/>
          <a:p>
            <a:r>
              <a:rPr lang="de-DE">
                <a:solidFill>
                  <a:srgbClr val="808080"/>
                </a:solidFill>
              </a:rPr>
              <a:t>March 2015</a:t>
            </a:r>
          </a:p>
        </p:txBody>
      </p:sp>
      <p:sp>
        <p:nvSpPr>
          <p:cNvPr id="7" name="DatumPlaz"/>
          <p:cNvSpPr>
            <a:spLocks noGrp="1"/>
          </p:cNvSpPr>
          <p:nvPr>
            <p:ph type="dt" sz="half" idx="12"/>
            <p:custDataLst>
              <p:tags r:id="rId6"/>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327989047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ColTx" preserve="1">
  <p:cSld name="Titel und zweispaltiger Text (3)">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TextPlaz"/>
          <p:cNvSpPr>
            <a:spLocks noGrp="1"/>
          </p:cNvSpPr>
          <p:nvPr>
            <p:ph type="body" sz="half" idx="1"/>
            <p:custDataLst>
              <p:tags r:id="rId2"/>
            </p:custDataLst>
          </p:nvPr>
        </p:nvSpPr>
        <p:spPr>
          <a:xfrm>
            <a:off x="287867" y="1980000"/>
            <a:ext cx="5706533" cy="4456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TextPlaz"/>
          <p:cNvSpPr>
            <a:spLocks noGrp="1"/>
          </p:cNvSpPr>
          <p:nvPr>
            <p:ph type="body" sz="half" idx="2"/>
            <p:custDataLst>
              <p:tags r:id="rId3"/>
            </p:custDataLst>
          </p:nvPr>
        </p:nvSpPr>
        <p:spPr>
          <a:xfrm>
            <a:off x="6197600" y="1980000"/>
            <a:ext cx="5706533" cy="44561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SeitePlaz"/>
          <p:cNvSpPr>
            <a:spLocks noGrp="1"/>
          </p:cNvSpPr>
          <p:nvPr>
            <p:ph type="sldNum" sz="quarter" idx="10"/>
            <p:custDataLst>
              <p:tags r:id="rId4"/>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6" name="FussPlaz"/>
          <p:cNvSpPr>
            <a:spLocks noGrp="1"/>
          </p:cNvSpPr>
          <p:nvPr>
            <p:ph type="ftr" sz="quarter" idx="11"/>
            <p:custDataLst>
              <p:tags r:id="rId5"/>
            </p:custDataLst>
          </p:nvPr>
        </p:nvSpPr>
        <p:spPr/>
        <p:txBody>
          <a:bodyPr/>
          <a:lstStyle/>
          <a:p>
            <a:r>
              <a:rPr lang="de-DE">
                <a:solidFill>
                  <a:srgbClr val="808080"/>
                </a:solidFill>
              </a:rPr>
              <a:t>March 2015</a:t>
            </a:r>
          </a:p>
        </p:txBody>
      </p:sp>
      <p:sp>
        <p:nvSpPr>
          <p:cNvPr id="7" name="DatumPlaz"/>
          <p:cNvSpPr>
            <a:spLocks noGrp="1"/>
          </p:cNvSpPr>
          <p:nvPr>
            <p:ph type="dt" sz="half" idx="12"/>
            <p:custDataLst>
              <p:tags r:id="rId6"/>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172592393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twoObjOverTx" preserve="1">
  <p:cSld name="Titel, zwei Inhalte über Text (23)">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Inhaltsplatzhalter 2"/>
          <p:cNvSpPr>
            <a:spLocks noGrp="1"/>
          </p:cNvSpPr>
          <p:nvPr>
            <p:ph sz="quarter" idx="1"/>
            <p:custDataLst>
              <p:tags r:id="rId2"/>
            </p:custDataLst>
          </p:nvPr>
        </p:nvSpPr>
        <p:spPr>
          <a:xfrm>
            <a:off x="287867" y="1980000"/>
            <a:ext cx="5706533" cy="207486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custDataLst>
              <p:tags r:id="rId3"/>
            </p:custDataLst>
          </p:nvPr>
        </p:nvSpPr>
        <p:spPr>
          <a:xfrm>
            <a:off x="6197600" y="1980000"/>
            <a:ext cx="5706533" cy="20748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z"/>
          <p:cNvSpPr>
            <a:spLocks noGrp="1"/>
          </p:cNvSpPr>
          <p:nvPr>
            <p:ph type="body" sz="half" idx="3"/>
            <p:custDataLst>
              <p:tags r:id="rId4"/>
            </p:custDataLst>
          </p:nvPr>
        </p:nvSpPr>
        <p:spPr>
          <a:xfrm>
            <a:off x="287867" y="4340339"/>
            <a:ext cx="11616267" cy="207634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SeitePlaz"/>
          <p:cNvSpPr>
            <a:spLocks noGrp="1"/>
          </p:cNvSpPr>
          <p:nvPr>
            <p:ph type="sldNum" sz="quarter" idx="10"/>
            <p:custDataLst>
              <p:tags r:id="rId5"/>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7" name="FussPlaz"/>
          <p:cNvSpPr>
            <a:spLocks noGrp="1"/>
          </p:cNvSpPr>
          <p:nvPr>
            <p:ph type="ftr" sz="quarter" idx="11"/>
            <p:custDataLst>
              <p:tags r:id="rId6"/>
            </p:custDataLst>
          </p:nvPr>
        </p:nvSpPr>
        <p:spPr/>
        <p:txBody>
          <a:bodyPr/>
          <a:lstStyle/>
          <a:p>
            <a:r>
              <a:rPr lang="de-DE">
                <a:solidFill>
                  <a:srgbClr val="808080"/>
                </a:solidFill>
              </a:rPr>
              <a:t>March 2015</a:t>
            </a:r>
          </a:p>
        </p:txBody>
      </p:sp>
      <p:sp>
        <p:nvSpPr>
          <p:cNvPr id="8" name="DatumPlaz"/>
          <p:cNvSpPr>
            <a:spLocks noGrp="1"/>
          </p:cNvSpPr>
          <p:nvPr>
            <p:ph type="dt" sz="half" idx="12"/>
            <p:custDataLst>
              <p:tags r:id="rId7"/>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392481708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Media" preserve="1">
  <p:cSld name="Titel, Text und Medienclip (17)">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TextPlaz"/>
          <p:cNvSpPr>
            <a:spLocks noGrp="1"/>
          </p:cNvSpPr>
          <p:nvPr>
            <p:ph type="body" sz="half" idx="1"/>
            <p:custDataLst>
              <p:tags r:id="rId2"/>
            </p:custDataLst>
          </p:nvPr>
        </p:nvSpPr>
        <p:spPr>
          <a:xfrm>
            <a:off x="287867" y="1980005"/>
            <a:ext cx="5706533" cy="44366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Medienplatzhalter 3"/>
          <p:cNvSpPr>
            <a:spLocks noGrp="1"/>
          </p:cNvSpPr>
          <p:nvPr>
            <p:ph type="media" sz="half" idx="2"/>
            <p:custDataLst>
              <p:tags r:id="rId3"/>
            </p:custDataLst>
          </p:nvPr>
        </p:nvSpPr>
        <p:spPr>
          <a:xfrm>
            <a:off x="6197600" y="1980005"/>
            <a:ext cx="5706533" cy="4436675"/>
          </a:xfrm>
        </p:spPr>
        <p:txBody>
          <a:bodyPr/>
          <a:lstStyle/>
          <a:p>
            <a:endParaRPr lang="de-DE"/>
          </a:p>
        </p:txBody>
      </p:sp>
      <p:sp>
        <p:nvSpPr>
          <p:cNvPr id="5" name="SeitePlaz"/>
          <p:cNvSpPr>
            <a:spLocks noGrp="1"/>
          </p:cNvSpPr>
          <p:nvPr>
            <p:ph type="sldNum" sz="quarter" idx="10"/>
            <p:custDataLst>
              <p:tags r:id="rId4"/>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6" name="FussPlaz"/>
          <p:cNvSpPr>
            <a:spLocks noGrp="1"/>
          </p:cNvSpPr>
          <p:nvPr>
            <p:ph type="ftr" sz="quarter" idx="11"/>
            <p:custDataLst>
              <p:tags r:id="rId5"/>
            </p:custDataLst>
          </p:nvPr>
        </p:nvSpPr>
        <p:spPr/>
        <p:txBody>
          <a:bodyPr/>
          <a:lstStyle/>
          <a:p>
            <a:r>
              <a:rPr lang="de-DE">
                <a:solidFill>
                  <a:srgbClr val="808080"/>
                </a:solidFill>
              </a:rPr>
              <a:t>March 2015</a:t>
            </a:r>
          </a:p>
        </p:txBody>
      </p:sp>
      <p:sp>
        <p:nvSpPr>
          <p:cNvPr id="7" name="DatumPlaz"/>
          <p:cNvSpPr>
            <a:spLocks noGrp="1"/>
          </p:cNvSpPr>
          <p:nvPr>
            <p:ph type="dt" sz="half" idx="12"/>
            <p:custDataLst>
              <p:tags r:id="rId6"/>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14396620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mediaAndTx" preserve="1">
  <p:cSld name="Titel, Medienclip und Text (18)">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Medienplatzhalter 2"/>
          <p:cNvSpPr>
            <a:spLocks noGrp="1"/>
          </p:cNvSpPr>
          <p:nvPr>
            <p:ph type="media" sz="half" idx="1"/>
            <p:custDataLst>
              <p:tags r:id="rId2"/>
            </p:custDataLst>
          </p:nvPr>
        </p:nvSpPr>
        <p:spPr>
          <a:xfrm>
            <a:off x="287867" y="1980005"/>
            <a:ext cx="5706533" cy="4436675"/>
          </a:xfrm>
        </p:spPr>
        <p:txBody>
          <a:bodyPr/>
          <a:lstStyle/>
          <a:p>
            <a:endParaRPr lang="de-DE"/>
          </a:p>
        </p:txBody>
      </p:sp>
      <p:sp>
        <p:nvSpPr>
          <p:cNvPr id="4" name="TextPlaz"/>
          <p:cNvSpPr>
            <a:spLocks noGrp="1"/>
          </p:cNvSpPr>
          <p:nvPr>
            <p:ph type="body" sz="half" idx="2"/>
            <p:custDataLst>
              <p:tags r:id="rId3"/>
            </p:custDataLst>
          </p:nvPr>
        </p:nvSpPr>
        <p:spPr>
          <a:xfrm>
            <a:off x="6197600" y="1980005"/>
            <a:ext cx="5706533" cy="44366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4"/>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6" name="FussPlaz"/>
          <p:cNvSpPr>
            <a:spLocks noGrp="1"/>
          </p:cNvSpPr>
          <p:nvPr>
            <p:ph type="ftr" sz="quarter" idx="11"/>
            <p:custDataLst>
              <p:tags r:id="rId5"/>
            </p:custDataLst>
          </p:nvPr>
        </p:nvSpPr>
        <p:spPr/>
        <p:txBody>
          <a:bodyPr/>
          <a:lstStyle/>
          <a:p>
            <a:r>
              <a:rPr lang="de-DE">
                <a:solidFill>
                  <a:srgbClr val="808080"/>
                </a:solidFill>
              </a:rPr>
              <a:t>March 2015</a:t>
            </a:r>
          </a:p>
        </p:txBody>
      </p:sp>
      <p:sp>
        <p:nvSpPr>
          <p:cNvPr id="7" name="DatumPlaz"/>
          <p:cNvSpPr>
            <a:spLocks noGrp="1"/>
          </p:cNvSpPr>
          <p:nvPr>
            <p:ph type="dt" sz="half" idx="12"/>
            <p:custDataLst>
              <p:tags r:id="rId6"/>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99711051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xAndClipArt" preserve="1">
  <p:cSld name="Titel, Text und ClipArt (9)">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TextPlaz"/>
          <p:cNvSpPr>
            <a:spLocks noGrp="1"/>
          </p:cNvSpPr>
          <p:nvPr>
            <p:ph type="body" sz="half" idx="1"/>
            <p:custDataLst>
              <p:tags r:id="rId2"/>
            </p:custDataLst>
          </p:nvPr>
        </p:nvSpPr>
        <p:spPr>
          <a:xfrm>
            <a:off x="287867" y="1980005"/>
            <a:ext cx="5706533" cy="44366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ClipArt-Platzhalter 3"/>
          <p:cNvSpPr>
            <a:spLocks noGrp="1"/>
          </p:cNvSpPr>
          <p:nvPr>
            <p:ph type="clipArt" sz="half" idx="2"/>
            <p:custDataLst>
              <p:tags r:id="rId3"/>
            </p:custDataLst>
          </p:nvPr>
        </p:nvSpPr>
        <p:spPr>
          <a:xfrm>
            <a:off x="6197600" y="1980005"/>
            <a:ext cx="5706533" cy="4436675"/>
          </a:xfrm>
        </p:spPr>
        <p:txBody>
          <a:bodyPr/>
          <a:lstStyle/>
          <a:p>
            <a:endParaRPr lang="de-DE"/>
          </a:p>
        </p:txBody>
      </p:sp>
      <p:sp>
        <p:nvSpPr>
          <p:cNvPr id="5" name="SeitePlaz"/>
          <p:cNvSpPr>
            <a:spLocks noGrp="1"/>
          </p:cNvSpPr>
          <p:nvPr>
            <p:ph type="sldNum" sz="quarter" idx="10"/>
            <p:custDataLst>
              <p:tags r:id="rId4"/>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6" name="FussPlaz"/>
          <p:cNvSpPr>
            <a:spLocks noGrp="1"/>
          </p:cNvSpPr>
          <p:nvPr>
            <p:ph type="ftr" sz="quarter" idx="11"/>
            <p:custDataLst>
              <p:tags r:id="rId5"/>
            </p:custDataLst>
          </p:nvPr>
        </p:nvSpPr>
        <p:spPr/>
        <p:txBody>
          <a:bodyPr/>
          <a:lstStyle/>
          <a:p>
            <a:r>
              <a:rPr lang="de-DE">
                <a:solidFill>
                  <a:srgbClr val="808080"/>
                </a:solidFill>
              </a:rPr>
              <a:t>March 2015</a:t>
            </a:r>
          </a:p>
        </p:txBody>
      </p:sp>
      <p:sp>
        <p:nvSpPr>
          <p:cNvPr id="7" name="DatumPlaz"/>
          <p:cNvSpPr>
            <a:spLocks noGrp="1"/>
          </p:cNvSpPr>
          <p:nvPr>
            <p:ph type="dt" sz="half" idx="12"/>
            <p:custDataLst>
              <p:tags r:id="rId6"/>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42576141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clipArtAndTx" preserve="1">
  <p:cSld name="Titel, ClipArt und Text (10)">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ClipArt-Platzhalter 2"/>
          <p:cNvSpPr>
            <a:spLocks noGrp="1"/>
          </p:cNvSpPr>
          <p:nvPr>
            <p:ph type="clipArt" sz="half" idx="1"/>
            <p:custDataLst>
              <p:tags r:id="rId2"/>
            </p:custDataLst>
          </p:nvPr>
        </p:nvSpPr>
        <p:spPr>
          <a:xfrm>
            <a:off x="287867" y="1980005"/>
            <a:ext cx="5706533" cy="4436675"/>
          </a:xfrm>
        </p:spPr>
        <p:txBody>
          <a:bodyPr/>
          <a:lstStyle/>
          <a:p>
            <a:endParaRPr lang="de-DE"/>
          </a:p>
        </p:txBody>
      </p:sp>
      <p:sp>
        <p:nvSpPr>
          <p:cNvPr id="4" name="TextPlaz"/>
          <p:cNvSpPr>
            <a:spLocks noGrp="1"/>
          </p:cNvSpPr>
          <p:nvPr>
            <p:ph type="body" sz="half" idx="2"/>
            <p:custDataLst>
              <p:tags r:id="rId3"/>
            </p:custDataLst>
          </p:nvPr>
        </p:nvSpPr>
        <p:spPr>
          <a:xfrm>
            <a:off x="6197600" y="1980005"/>
            <a:ext cx="5706533" cy="44366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4"/>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6" name="FussPlaz"/>
          <p:cNvSpPr>
            <a:spLocks noGrp="1"/>
          </p:cNvSpPr>
          <p:nvPr>
            <p:ph type="ftr" sz="quarter" idx="11"/>
            <p:custDataLst>
              <p:tags r:id="rId5"/>
            </p:custDataLst>
          </p:nvPr>
        </p:nvSpPr>
        <p:spPr/>
        <p:txBody>
          <a:bodyPr/>
          <a:lstStyle/>
          <a:p>
            <a:r>
              <a:rPr lang="de-DE">
                <a:solidFill>
                  <a:srgbClr val="808080"/>
                </a:solidFill>
              </a:rPr>
              <a:t>March 2015</a:t>
            </a:r>
          </a:p>
        </p:txBody>
      </p:sp>
      <p:sp>
        <p:nvSpPr>
          <p:cNvPr id="7" name="DatumPlaz"/>
          <p:cNvSpPr>
            <a:spLocks noGrp="1"/>
          </p:cNvSpPr>
          <p:nvPr>
            <p:ph type="dt" sz="half" idx="12"/>
            <p:custDataLst>
              <p:tags r:id="rId6"/>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294019104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txAndTwoObj" preserve="1">
  <p:cSld name="Titel, Text und zwei Inhalte (21)">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TextPlaz"/>
          <p:cNvSpPr>
            <a:spLocks noGrp="1"/>
          </p:cNvSpPr>
          <p:nvPr>
            <p:ph type="body" sz="half" idx="1"/>
            <p:custDataLst>
              <p:tags r:id="rId2"/>
            </p:custDataLst>
          </p:nvPr>
        </p:nvSpPr>
        <p:spPr>
          <a:xfrm>
            <a:off x="287867" y="1980005"/>
            <a:ext cx="5706533" cy="44366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custDataLst>
              <p:tags r:id="rId3"/>
            </p:custDataLst>
          </p:nvPr>
        </p:nvSpPr>
        <p:spPr>
          <a:xfrm>
            <a:off x="6197600" y="1980000"/>
            <a:ext cx="5706533" cy="2153608"/>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Inhaltsplatzhalter 4"/>
          <p:cNvSpPr>
            <a:spLocks noGrp="1"/>
          </p:cNvSpPr>
          <p:nvPr>
            <p:ph sz="quarter" idx="3"/>
            <p:custDataLst>
              <p:tags r:id="rId4"/>
            </p:custDataLst>
          </p:nvPr>
        </p:nvSpPr>
        <p:spPr>
          <a:xfrm>
            <a:off x="6197600" y="4261537"/>
            <a:ext cx="5706533" cy="2155143"/>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SeitePlaz"/>
          <p:cNvSpPr>
            <a:spLocks noGrp="1"/>
          </p:cNvSpPr>
          <p:nvPr>
            <p:ph type="sldNum" sz="quarter" idx="10"/>
            <p:custDataLst>
              <p:tags r:id="rId5"/>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7" name="FussPlaz"/>
          <p:cNvSpPr>
            <a:spLocks noGrp="1"/>
          </p:cNvSpPr>
          <p:nvPr>
            <p:ph type="ftr" sz="quarter" idx="11"/>
            <p:custDataLst>
              <p:tags r:id="rId6"/>
            </p:custDataLst>
          </p:nvPr>
        </p:nvSpPr>
        <p:spPr/>
        <p:txBody>
          <a:bodyPr/>
          <a:lstStyle/>
          <a:p>
            <a:r>
              <a:rPr lang="de-DE">
                <a:solidFill>
                  <a:srgbClr val="808080"/>
                </a:solidFill>
              </a:rPr>
              <a:t>March 2015</a:t>
            </a:r>
          </a:p>
        </p:txBody>
      </p:sp>
      <p:sp>
        <p:nvSpPr>
          <p:cNvPr id="8" name="DatumPlaz"/>
          <p:cNvSpPr>
            <a:spLocks noGrp="1"/>
          </p:cNvSpPr>
          <p:nvPr>
            <p:ph type="dt" sz="half" idx="12"/>
            <p:custDataLst>
              <p:tags r:id="rId7"/>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345095967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AndTx" preserve="1">
  <p:cSld name="Titel, zwei Inhalte und Text (22)">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Inhaltsplatzhalter 2"/>
          <p:cNvSpPr>
            <a:spLocks noGrp="1"/>
          </p:cNvSpPr>
          <p:nvPr>
            <p:ph sz="quarter" idx="1"/>
            <p:custDataLst>
              <p:tags r:id="rId2"/>
            </p:custDataLst>
          </p:nvPr>
        </p:nvSpPr>
        <p:spPr>
          <a:xfrm>
            <a:off x="287867" y="1980000"/>
            <a:ext cx="5706533" cy="2153608"/>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custDataLst>
              <p:tags r:id="rId3"/>
            </p:custDataLst>
          </p:nvPr>
        </p:nvSpPr>
        <p:spPr>
          <a:xfrm>
            <a:off x="287867" y="4265374"/>
            <a:ext cx="5706533" cy="2155144"/>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TextPlaz"/>
          <p:cNvSpPr>
            <a:spLocks noGrp="1"/>
          </p:cNvSpPr>
          <p:nvPr>
            <p:ph type="body" sz="half" idx="3"/>
            <p:custDataLst>
              <p:tags r:id="rId4"/>
            </p:custDataLst>
          </p:nvPr>
        </p:nvSpPr>
        <p:spPr>
          <a:xfrm>
            <a:off x="6197600" y="1980005"/>
            <a:ext cx="5706533" cy="44366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SeitePlaz"/>
          <p:cNvSpPr>
            <a:spLocks noGrp="1"/>
          </p:cNvSpPr>
          <p:nvPr>
            <p:ph type="sldNum" sz="quarter" idx="10"/>
            <p:custDataLst>
              <p:tags r:id="rId5"/>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7" name="FussPlaz"/>
          <p:cNvSpPr>
            <a:spLocks noGrp="1"/>
          </p:cNvSpPr>
          <p:nvPr>
            <p:ph type="ftr" sz="quarter" idx="11"/>
            <p:custDataLst>
              <p:tags r:id="rId6"/>
            </p:custDataLst>
          </p:nvPr>
        </p:nvSpPr>
        <p:spPr/>
        <p:txBody>
          <a:bodyPr/>
          <a:lstStyle/>
          <a:p>
            <a:r>
              <a:rPr lang="de-DE">
                <a:solidFill>
                  <a:srgbClr val="808080"/>
                </a:solidFill>
              </a:rPr>
              <a:t>March 2015</a:t>
            </a:r>
          </a:p>
        </p:txBody>
      </p:sp>
      <p:sp>
        <p:nvSpPr>
          <p:cNvPr id="8" name="DatumPlaz"/>
          <p:cNvSpPr>
            <a:spLocks noGrp="1"/>
          </p:cNvSpPr>
          <p:nvPr>
            <p:ph type="dt" sz="half" idx="12"/>
            <p:custDataLst>
              <p:tags r:id="rId7"/>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5928035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blank" preserve="1">
  <p:cSld name="1_Leer (12)">
    <p:spTree>
      <p:nvGrpSpPr>
        <p:cNvPr id="1" name=""/>
        <p:cNvGrpSpPr/>
        <p:nvPr/>
      </p:nvGrpSpPr>
      <p:grpSpPr>
        <a:xfrm>
          <a:off x="0" y="0"/>
          <a:ext cx="0" cy="0"/>
          <a:chOff x="0" y="0"/>
          <a:chExt cx="0" cy="0"/>
        </a:xfrm>
      </p:grpSpPr>
      <p:sp>
        <p:nvSpPr>
          <p:cNvPr id="2" name="SeitePlaz"/>
          <p:cNvSpPr>
            <a:spLocks noGrp="1"/>
          </p:cNvSpPr>
          <p:nvPr>
            <p:ph type="sldNum" sz="quarter" idx="10"/>
            <p:custDataLst>
              <p:tags r:id="rId1"/>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3" name="FussPlaz"/>
          <p:cNvSpPr>
            <a:spLocks noGrp="1"/>
          </p:cNvSpPr>
          <p:nvPr>
            <p:ph type="ftr" sz="quarter" idx="11"/>
            <p:custDataLst>
              <p:tags r:id="rId2"/>
            </p:custDataLst>
          </p:nvPr>
        </p:nvSpPr>
        <p:spPr/>
        <p:txBody>
          <a:bodyPr/>
          <a:lstStyle/>
          <a:p>
            <a:r>
              <a:rPr lang="de-DE">
                <a:solidFill>
                  <a:srgbClr val="808080"/>
                </a:solidFill>
              </a:rPr>
              <a:t>March 2015</a:t>
            </a:r>
          </a:p>
        </p:txBody>
      </p:sp>
      <p:sp>
        <p:nvSpPr>
          <p:cNvPr id="4" name="DatumPlaz"/>
          <p:cNvSpPr>
            <a:spLocks noGrp="1"/>
          </p:cNvSpPr>
          <p:nvPr>
            <p:ph type="dt" sz="half" idx="12"/>
            <p:custDataLst>
              <p:tags r:id="rId3"/>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2702551287"/>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1436" tIns="45716" rIns="91436" bIns="45716"/>
          <a:lstStyle/>
          <a:p>
            <a:r>
              <a:rPr lang="en-US"/>
              <a:t>Click to edit Master title style</a:t>
            </a:r>
          </a:p>
        </p:txBody>
      </p:sp>
      <p:sp>
        <p:nvSpPr>
          <p:cNvPr id="3" name="Vertical Text Placeholder 2"/>
          <p:cNvSpPr>
            <a:spLocks noGrp="1"/>
          </p:cNvSpPr>
          <p:nvPr>
            <p:ph type="body" orient="vert" idx="1"/>
          </p:nvPr>
        </p:nvSpPr>
        <p:spPr>
          <a:xfrm>
            <a:off x="609600" y="1600201"/>
            <a:ext cx="10972800" cy="4525963"/>
          </a:xfrm>
          <a:prstGeom prst="rect">
            <a:avLst/>
          </a:prstGeom>
        </p:spPr>
        <p:txBody>
          <a:bodyPr vert="eaVert" lIns="91436" tIns="45716" rIns="91436"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3" y="6356353"/>
            <a:ext cx="2844800" cy="365125"/>
          </a:xfrm>
          <a:prstGeom prst="rect">
            <a:avLst/>
          </a:prstGeom>
        </p:spPr>
        <p:txBody>
          <a:bodyPr lIns="91436" tIns="45716" rIns="91436" bIns="45716"/>
          <a:lstStyle/>
          <a:p>
            <a:fld id="{755BB097-00CF-4687-A284-8B8B9E70A0AC}" type="datetimeFigureOut">
              <a:rPr lang="en-US" smtClean="0"/>
              <a:t>10/19/17</a:t>
            </a:fld>
            <a:endParaRPr lang="en-US"/>
          </a:p>
        </p:txBody>
      </p:sp>
      <p:sp>
        <p:nvSpPr>
          <p:cNvPr id="5" name="Footer Placeholder 4"/>
          <p:cNvSpPr>
            <a:spLocks noGrp="1"/>
          </p:cNvSpPr>
          <p:nvPr>
            <p:ph type="ftr" sz="quarter" idx="11"/>
          </p:nvPr>
        </p:nvSpPr>
        <p:spPr>
          <a:xfrm>
            <a:off x="4165605" y="6356353"/>
            <a:ext cx="3860800" cy="365125"/>
          </a:xfrm>
          <a:prstGeom prst="rect">
            <a:avLst/>
          </a:prstGeom>
        </p:spPr>
        <p:txBody>
          <a:bodyPr lIns="91436" tIns="45716" rIns="91436" bIns="45716"/>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lIns="91436" tIns="45716" rIns="91436" bIns="45716"/>
          <a:lstStyle/>
          <a:p>
            <a:fld id="{19F8D6D7-CDDA-459B-81BE-4C97A9EECA46}" type="slidenum">
              <a:rPr lang="en-US" smtClean="0"/>
              <a:t>‹#›</a:t>
            </a:fld>
            <a:endParaRPr lang="en-US"/>
          </a:p>
        </p:txBody>
      </p:sp>
    </p:spTree>
    <p:extLst>
      <p:ext uri="{BB962C8B-B14F-4D97-AF65-F5344CB8AC3E}">
        <p14:creationId xmlns:p14="http://schemas.microsoft.com/office/powerpoint/2010/main" val="98222390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obj" preserve="1">
  <p:cSld name="Titel und Inhalt (16)">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Inhaltsplatzhalter 2"/>
          <p:cNvSpPr>
            <a:spLocks noGrp="1"/>
          </p:cNvSpPr>
          <p:nvPr>
            <p:ph idx="1"/>
            <p:custDataLst>
              <p:tags r:id="rId2"/>
            </p:custDataLst>
          </p:nvPr>
        </p:nvSpPr>
        <p:spPr>
          <a:xfrm>
            <a:off x="287867" y="1980005"/>
            <a:ext cx="11616267" cy="44366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SeitePlaz"/>
          <p:cNvSpPr>
            <a:spLocks noGrp="1"/>
          </p:cNvSpPr>
          <p:nvPr>
            <p:ph type="sldNum" sz="quarter" idx="10"/>
            <p:custDataLst>
              <p:tags r:id="rId3"/>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5" name="FussPlaz"/>
          <p:cNvSpPr>
            <a:spLocks noGrp="1"/>
          </p:cNvSpPr>
          <p:nvPr>
            <p:ph type="ftr" sz="quarter" idx="11"/>
            <p:custDataLst>
              <p:tags r:id="rId4"/>
            </p:custDataLst>
          </p:nvPr>
        </p:nvSpPr>
        <p:spPr/>
        <p:txBody>
          <a:bodyPr/>
          <a:lstStyle/>
          <a:p>
            <a:r>
              <a:rPr lang="de-DE">
                <a:solidFill>
                  <a:srgbClr val="808080"/>
                </a:solidFill>
              </a:rPr>
              <a:t>March 2015</a:t>
            </a:r>
          </a:p>
        </p:txBody>
      </p:sp>
      <p:sp>
        <p:nvSpPr>
          <p:cNvPr id="6" name="DatumPlaz"/>
          <p:cNvSpPr>
            <a:spLocks noGrp="1"/>
          </p:cNvSpPr>
          <p:nvPr>
            <p:ph type="dt" sz="half" idx="12"/>
            <p:custDataLst>
              <p:tags r:id="rId5"/>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1170302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fourObj" preserve="1">
  <p:cSld name="Titel und vier Inhalte (24)">
    <p:spTree>
      <p:nvGrpSpPr>
        <p:cNvPr id="1" name=""/>
        <p:cNvGrpSpPr/>
        <p:nvPr/>
      </p:nvGrpSpPr>
      <p:grpSpPr>
        <a:xfrm>
          <a:off x="0" y="0"/>
          <a:ext cx="0" cy="0"/>
          <a:chOff x="0" y="0"/>
          <a:chExt cx="0" cy="0"/>
        </a:xfrm>
      </p:grpSpPr>
      <p:sp>
        <p:nvSpPr>
          <p:cNvPr id="2" name="TitelPlaz"/>
          <p:cNvSpPr>
            <a:spLocks noGrp="1"/>
          </p:cNvSpPr>
          <p:nvPr>
            <p:ph type="title" sz="quarter"/>
            <p:custDataLst>
              <p:tags r:id="rId1"/>
            </p:custDataLst>
          </p:nvPr>
        </p:nvSpPr>
        <p:spPr/>
        <p:txBody>
          <a:bodyPr/>
          <a:lstStyle/>
          <a:p>
            <a:r>
              <a:rPr lang="de-DE"/>
              <a:t>Titelmasterformat durch Klicken bearbeiten</a:t>
            </a:r>
          </a:p>
        </p:txBody>
      </p:sp>
      <p:sp>
        <p:nvSpPr>
          <p:cNvPr id="3" name="Inhaltsplatzhalter 2"/>
          <p:cNvSpPr>
            <a:spLocks noGrp="1"/>
          </p:cNvSpPr>
          <p:nvPr>
            <p:ph sz="quarter" idx="1"/>
            <p:custDataLst>
              <p:tags r:id="rId2"/>
            </p:custDataLst>
          </p:nvPr>
        </p:nvSpPr>
        <p:spPr>
          <a:xfrm>
            <a:off x="287867" y="1980000"/>
            <a:ext cx="5706533" cy="2074862"/>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Inhaltsplatzhalter 3"/>
          <p:cNvSpPr>
            <a:spLocks noGrp="1"/>
          </p:cNvSpPr>
          <p:nvPr>
            <p:ph sz="quarter" idx="2"/>
            <p:custDataLst>
              <p:tags r:id="rId3"/>
            </p:custDataLst>
          </p:nvPr>
        </p:nvSpPr>
        <p:spPr>
          <a:xfrm>
            <a:off x="6197600" y="1980000"/>
            <a:ext cx="5706533" cy="2074862"/>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Inhaltsplatzhalter 4"/>
          <p:cNvSpPr>
            <a:spLocks noGrp="1"/>
          </p:cNvSpPr>
          <p:nvPr>
            <p:ph sz="quarter" idx="3"/>
            <p:custDataLst>
              <p:tags r:id="rId4"/>
            </p:custDataLst>
          </p:nvPr>
        </p:nvSpPr>
        <p:spPr>
          <a:xfrm>
            <a:off x="287867" y="4340339"/>
            <a:ext cx="5706533" cy="2076341"/>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Inhaltsplatzhalter 5"/>
          <p:cNvSpPr>
            <a:spLocks noGrp="1"/>
          </p:cNvSpPr>
          <p:nvPr>
            <p:ph sz="quarter" idx="4"/>
            <p:custDataLst>
              <p:tags r:id="rId5"/>
            </p:custDataLst>
          </p:nvPr>
        </p:nvSpPr>
        <p:spPr>
          <a:xfrm>
            <a:off x="6197600" y="4340339"/>
            <a:ext cx="5706533" cy="2076341"/>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7" name="SeitePlaz"/>
          <p:cNvSpPr>
            <a:spLocks noGrp="1"/>
          </p:cNvSpPr>
          <p:nvPr>
            <p:ph type="sldNum" sz="quarter" idx="10"/>
            <p:custDataLst>
              <p:tags r:id="rId6"/>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8" name="FussPlaz"/>
          <p:cNvSpPr>
            <a:spLocks noGrp="1"/>
          </p:cNvSpPr>
          <p:nvPr>
            <p:ph type="ftr" sz="quarter" idx="11"/>
            <p:custDataLst>
              <p:tags r:id="rId7"/>
            </p:custDataLst>
          </p:nvPr>
        </p:nvSpPr>
        <p:spPr/>
        <p:txBody>
          <a:bodyPr/>
          <a:lstStyle/>
          <a:p>
            <a:r>
              <a:rPr lang="de-DE">
                <a:solidFill>
                  <a:srgbClr val="808080"/>
                </a:solidFill>
              </a:rPr>
              <a:t>March 2015</a:t>
            </a:r>
          </a:p>
        </p:txBody>
      </p:sp>
      <p:sp>
        <p:nvSpPr>
          <p:cNvPr id="9" name="DatumPlaz"/>
          <p:cNvSpPr>
            <a:spLocks noGrp="1"/>
          </p:cNvSpPr>
          <p:nvPr>
            <p:ph type="dt" sz="half" idx="12"/>
            <p:custDataLst>
              <p:tags r:id="rId8"/>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37303757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objOnly" preserve="1">
  <p:cSld name="Inhalt (15)">
    <p:spTree>
      <p:nvGrpSpPr>
        <p:cNvPr id="1" name=""/>
        <p:cNvGrpSpPr/>
        <p:nvPr/>
      </p:nvGrpSpPr>
      <p:grpSpPr>
        <a:xfrm>
          <a:off x="0" y="0"/>
          <a:ext cx="0" cy="0"/>
          <a:chOff x="0" y="0"/>
          <a:chExt cx="0" cy="0"/>
        </a:xfrm>
      </p:grpSpPr>
      <p:sp>
        <p:nvSpPr>
          <p:cNvPr id="2" name="Inhaltsplatzhalter 1"/>
          <p:cNvSpPr>
            <a:spLocks noGrp="1"/>
          </p:cNvSpPr>
          <p:nvPr>
            <p:ph/>
            <p:custDataLst>
              <p:tags r:id="rId1"/>
            </p:custDataLst>
          </p:nvPr>
        </p:nvSpPr>
        <p:spPr>
          <a:xfrm>
            <a:off x="287867" y="1980005"/>
            <a:ext cx="11616267" cy="44366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3" name="SeitePlaz"/>
          <p:cNvSpPr>
            <a:spLocks noGrp="1"/>
          </p:cNvSpPr>
          <p:nvPr>
            <p:ph type="sldNum" sz="quarter" idx="10"/>
            <p:custDataLst>
              <p:tags r:id="rId2"/>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4" name="FussPlaz"/>
          <p:cNvSpPr>
            <a:spLocks noGrp="1"/>
          </p:cNvSpPr>
          <p:nvPr>
            <p:ph type="ftr" sz="quarter" idx="11"/>
            <p:custDataLst>
              <p:tags r:id="rId3"/>
            </p:custDataLst>
          </p:nvPr>
        </p:nvSpPr>
        <p:spPr/>
        <p:txBody>
          <a:bodyPr/>
          <a:lstStyle/>
          <a:p>
            <a:r>
              <a:rPr lang="de-DE">
                <a:solidFill>
                  <a:srgbClr val="808080"/>
                </a:solidFill>
              </a:rPr>
              <a:t>March 2015</a:t>
            </a:r>
          </a:p>
        </p:txBody>
      </p:sp>
      <p:sp>
        <p:nvSpPr>
          <p:cNvPr id="5" name="DatumPlaz"/>
          <p:cNvSpPr>
            <a:spLocks noGrp="1"/>
          </p:cNvSpPr>
          <p:nvPr>
            <p:ph type="dt" sz="half" idx="12"/>
            <p:custDataLst>
              <p:tags r:id="rId4"/>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327955619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tbl" preserve="1">
  <p:cSld name="Titel und Tabelle (4)">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Tabellenplatzhalter 2"/>
          <p:cNvSpPr>
            <a:spLocks noGrp="1"/>
          </p:cNvSpPr>
          <p:nvPr>
            <p:ph type="tbl" idx="1"/>
            <p:custDataLst>
              <p:tags r:id="rId2"/>
            </p:custDataLst>
          </p:nvPr>
        </p:nvSpPr>
        <p:spPr/>
        <p:txBody>
          <a:bodyPr/>
          <a:lstStyle/>
          <a:p>
            <a:endParaRPr lang="de-DE"/>
          </a:p>
        </p:txBody>
      </p:sp>
      <p:sp>
        <p:nvSpPr>
          <p:cNvPr id="4" name="SeitePlaz"/>
          <p:cNvSpPr>
            <a:spLocks noGrp="1"/>
          </p:cNvSpPr>
          <p:nvPr>
            <p:ph type="sldNum" sz="quarter" idx="10"/>
            <p:custDataLst>
              <p:tags r:id="rId3"/>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5" name="FussPlaz"/>
          <p:cNvSpPr>
            <a:spLocks noGrp="1"/>
          </p:cNvSpPr>
          <p:nvPr>
            <p:ph type="ftr" sz="quarter" idx="11"/>
            <p:custDataLst>
              <p:tags r:id="rId4"/>
            </p:custDataLst>
          </p:nvPr>
        </p:nvSpPr>
        <p:spPr/>
        <p:txBody>
          <a:bodyPr/>
          <a:lstStyle/>
          <a:p>
            <a:r>
              <a:rPr lang="de-DE">
                <a:solidFill>
                  <a:srgbClr val="808080"/>
                </a:solidFill>
              </a:rPr>
              <a:t>March 2015</a:t>
            </a:r>
          </a:p>
        </p:txBody>
      </p:sp>
      <p:sp>
        <p:nvSpPr>
          <p:cNvPr id="6" name="DatumPlaz"/>
          <p:cNvSpPr>
            <a:spLocks noGrp="1"/>
          </p:cNvSpPr>
          <p:nvPr>
            <p:ph type="dt" sz="half" idx="12"/>
            <p:custDataLst>
              <p:tags r:id="rId5"/>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81330412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dgm" preserve="1">
  <p:cSld name="Titel und Diagramm oder Organigramm (7)">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SmartArt-Platzhalter 2"/>
          <p:cNvSpPr>
            <a:spLocks noGrp="1"/>
          </p:cNvSpPr>
          <p:nvPr>
            <p:ph type="dgm" idx="1"/>
            <p:custDataLst>
              <p:tags r:id="rId2"/>
            </p:custDataLst>
          </p:nvPr>
        </p:nvSpPr>
        <p:spPr/>
        <p:txBody>
          <a:bodyPr/>
          <a:lstStyle/>
          <a:p>
            <a:endParaRPr lang="de-DE"/>
          </a:p>
        </p:txBody>
      </p:sp>
      <p:sp>
        <p:nvSpPr>
          <p:cNvPr id="4" name="SeitePlaz"/>
          <p:cNvSpPr>
            <a:spLocks noGrp="1"/>
          </p:cNvSpPr>
          <p:nvPr>
            <p:ph type="sldNum" sz="quarter" idx="10"/>
            <p:custDataLst>
              <p:tags r:id="rId3"/>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5" name="FussPlaz"/>
          <p:cNvSpPr>
            <a:spLocks noGrp="1"/>
          </p:cNvSpPr>
          <p:nvPr>
            <p:ph type="ftr" sz="quarter" idx="11"/>
            <p:custDataLst>
              <p:tags r:id="rId4"/>
            </p:custDataLst>
          </p:nvPr>
        </p:nvSpPr>
        <p:spPr/>
        <p:txBody>
          <a:bodyPr/>
          <a:lstStyle/>
          <a:p>
            <a:r>
              <a:rPr lang="de-DE">
                <a:solidFill>
                  <a:srgbClr val="808080"/>
                </a:solidFill>
              </a:rPr>
              <a:t>March 2015</a:t>
            </a:r>
          </a:p>
        </p:txBody>
      </p:sp>
      <p:sp>
        <p:nvSpPr>
          <p:cNvPr id="6" name="DatumPlaz"/>
          <p:cNvSpPr>
            <a:spLocks noGrp="1"/>
          </p:cNvSpPr>
          <p:nvPr>
            <p:ph type="dt" sz="half" idx="12"/>
            <p:custDataLst>
              <p:tags r:id="rId5"/>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2044320958"/>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chart" preserve="1">
  <p:cSld name="Titel und Diagramm (8)">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Diagrammplatzhalter 2"/>
          <p:cNvSpPr>
            <a:spLocks noGrp="1"/>
          </p:cNvSpPr>
          <p:nvPr>
            <p:ph type="chart" idx="1"/>
            <p:custDataLst>
              <p:tags r:id="rId2"/>
            </p:custDataLst>
          </p:nvPr>
        </p:nvSpPr>
        <p:spPr/>
        <p:txBody>
          <a:bodyPr/>
          <a:lstStyle/>
          <a:p>
            <a:endParaRPr lang="de-DE"/>
          </a:p>
        </p:txBody>
      </p:sp>
      <p:sp>
        <p:nvSpPr>
          <p:cNvPr id="4" name="SeitePlaz"/>
          <p:cNvSpPr>
            <a:spLocks noGrp="1"/>
          </p:cNvSpPr>
          <p:nvPr>
            <p:ph type="sldNum" sz="quarter" idx="10"/>
            <p:custDataLst>
              <p:tags r:id="rId3"/>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5" name="FussPlaz"/>
          <p:cNvSpPr>
            <a:spLocks noGrp="1"/>
          </p:cNvSpPr>
          <p:nvPr>
            <p:ph type="ftr" sz="quarter" idx="11"/>
            <p:custDataLst>
              <p:tags r:id="rId4"/>
            </p:custDataLst>
          </p:nvPr>
        </p:nvSpPr>
        <p:spPr/>
        <p:txBody>
          <a:bodyPr/>
          <a:lstStyle/>
          <a:p>
            <a:r>
              <a:rPr lang="de-DE">
                <a:solidFill>
                  <a:srgbClr val="808080"/>
                </a:solidFill>
              </a:rPr>
              <a:t>March 2015</a:t>
            </a:r>
          </a:p>
        </p:txBody>
      </p:sp>
      <p:sp>
        <p:nvSpPr>
          <p:cNvPr id="6" name="DatumPlaz"/>
          <p:cNvSpPr>
            <a:spLocks noGrp="1"/>
          </p:cNvSpPr>
          <p:nvPr>
            <p:ph type="dt" sz="half" idx="12"/>
            <p:custDataLst>
              <p:tags r:id="rId5"/>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4028420253"/>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6.xml><?xml version="1.0" encoding="utf-8"?>
<p:sldLayout xmlns:a="http://schemas.openxmlformats.org/drawingml/2006/main" xmlns:r="http://schemas.openxmlformats.org/officeDocument/2006/relationships" xmlns:p="http://schemas.openxmlformats.org/presentationml/2006/main" type="txAndChart" preserve="1">
  <p:cSld name="Titel, Text und Diagramm (5)">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TextPlaz"/>
          <p:cNvSpPr>
            <a:spLocks noGrp="1"/>
          </p:cNvSpPr>
          <p:nvPr>
            <p:ph type="body" sz="half" idx="1"/>
            <p:custDataLst>
              <p:tags r:id="rId2"/>
            </p:custDataLst>
          </p:nvPr>
        </p:nvSpPr>
        <p:spPr>
          <a:xfrm>
            <a:off x="287867" y="1980005"/>
            <a:ext cx="5706533" cy="4436675"/>
          </a:xfrm>
        </p:spPr>
        <p:txBody>
          <a:bodyPr/>
          <a:lstStyle/>
          <a:p>
            <a:pPr lvl="0"/>
            <a:r>
              <a:rPr lang="de-DE" dirty="0"/>
              <a:t>Textmasterformat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iagrammplatzhalter 3"/>
          <p:cNvSpPr>
            <a:spLocks noGrp="1"/>
          </p:cNvSpPr>
          <p:nvPr>
            <p:ph type="chart" sz="half" idx="2"/>
            <p:custDataLst>
              <p:tags r:id="rId3"/>
            </p:custDataLst>
          </p:nvPr>
        </p:nvSpPr>
        <p:spPr>
          <a:xfrm>
            <a:off x="6197600" y="1980005"/>
            <a:ext cx="5706533" cy="4436675"/>
          </a:xfrm>
        </p:spPr>
        <p:txBody>
          <a:bodyPr/>
          <a:lstStyle/>
          <a:p>
            <a:endParaRPr lang="de-DE"/>
          </a:p>
        </p:txBody>
      </p:sp>
      <p:sp>
        <p:nvSpPr>
          <p:cNvPr id="5" name="SeitePlaz"/>
          <p:cNvSpPr>
            <a:spLocks noGrp="1"/>
          </p:cNvSpPr>
          <p:nvPr>
            <p:ph type="sldNum" sz="quarter" idx="10"/>
            <p:custDataLst>
              <p:tags r:id="rId4"/>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6" name="FussPlaz"/>
          <p:cNvSpPr>
            <a:spLocks noGrp="1"/>
          </p:cNvSpPr>
          <p:nvPr>
            <p:ph type="ftr" sz="quarter" idx="11"/>
            <p:custDataLst>
              <p:tags r:id="rId5"/>
            </p:custDataLst>
          </p:nvPr>
        </p:nvSpPr>
        <p:spPr/>
        <p:txBody>
          <a:bodyPr/>
          <a:lstStyle/>
          <a:p>
            <a:r>
              <a:rPr lang="de-DE">
                <a:solidFill>
                  <a:srgbClr val="808080"/>
                </a:solidFill>
              </a:rPr>
              <a:t>March 2015</a:t>
            </a:r>
          </a:p>
        </p:txBody>
      </p:sp>
      <p:sp>
        <p:nvSpPr>
          <p:cNvPr id="7" name="DatumPlaz"/>
          <p:cNvSpPr>
            <a:spLocks noGrp="1"/>
          </p:cNvSpPr>
          <p:nvPr>
            <p:ph type="dt" sz="half" idx="12"/>
            <p:custDataLst>
              <p:tags r:id="rId6"/>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3317318762"/>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type="chartAndTx" preserve="1">
  <p:cSld name="Titel, Diagramm und Text (6)">
    <p:spTree>
      <p:nvGrpSpPr>
        <p:cNvPr id="1" name=""/>
        <p:cNvGrpSpPr/>
        <p:nvPr/>
      </p:nvGrpSpPr>
      <p:grpSpPr>
        <a:xfrm>
          <a:off x="0" y="0"/>
          <a:ext cx="0" cy="0"/>
          <a:chOff x="0" y="0"/>
          <a:chExt cx="0" cy="0"/>
        </a:xfrm>
      </p:grpSpPr>
      <p:sp>
        <p:nvSpPr>
          <p:cNvPr id="2" name="TitelPlaz"/>
          <p:cNvSpPr>
            <a:spLocks noGrp="1"/>
          </p:cNvSpPr>
          <p:nvPr>
            <p:ph type="title"/>
            <p:custDataLst>
              <p:tags r:id="rId1"/>
            </p:custDataLst>
          </p:nvPr>
        </p:nvSpPr>
        <p:spPr/>
        <p:txBody>
          <a:bodyPr/>
          <a:lstStyle/>
          <a:p>
            <a:r>
              <a:rPr lang="de-DE"/>
              <a:t>Titelmasterformat durch Klicken bearbeiten</a:t>
            </a:r>
          </a:p>
        </p:txBody>
      </p:sp>
      <p:sp>
        <p:nvSpPr>
          <p:cNvPr id="3" name="Diagrammplatzhalter 2"/>
          <p:cNvSpPr>
            <a:spLocks noGrp="1"/>
          </p:cNvSpPr>
          <p:nvPr>
            <p:ph type="chart" sz="half" idx="1"/>
            <p:custDataLst>
              <p:tags r:id="rId2"/>
            </p:custDataLst>
          </p:nvPr>
        </p:nvSpPr>
        <p:spPr>
          <a:xfrm>
            <a:off x="287867" y="1980005"/>
            <a:ext cx="5706533" cy="4436675"/>
          </a:xfrm>
        </p:spPr>
        <p:txBody>
          <a:bodyPr/>
          <a:lstStyle/>
          <a:p>
            <a:endParaRPr lang="de-DE"/>
          </a:p>
        </p:txBody>
      </p:sp>
      <p:sp>
        <p:nvSpPr>
          <p:cNvPr id="4" name="TextPlaz"/>
          <p:cNvSpPr>
            <a:spLocks noGrp="1"/>
          </p:cNvSpPr>
          <p:nvPr>
            <p:ph type="body" sz="half" idx="2"/>
            <p:custDataLst>
              <p:tags r:id="rId3"/>
            </p:custDataLst>
          </p:nvPr>
        </p:nvSpPr>
        <p:spPr>
          <a:xfrm>
            <a:off x="6197600" y="1980005"/>
            <a:ext cx="5706533" cy="4436675"/>
          </a:xfrm>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SeitePlaz"/>
          <p:cNvSpPr>
            <a:spLocks noGrp="1"/>
          </p:cNvSpPr>
          <p:nvPr>
            <p:ph type="sldNum" sz="quarter" idx="10"/>
            <p:custDataLst>
              <p:tags r:id="rId4"/>
            </p:custDataLst>
          </p:nvPr>
        </p:nvSpPr>
        <p:spPr/>
        <p:txBody>
          <a:bodyPr/>
          <a:lstStyle/>
          <a:p>
            <a:fld id="{05C7D7BC-3A63-427C-9D7F-63F95FDD71B6}" type="slidenum">
              <a:rPr lang="de-DE" smtClean="0">
                <a:solidFill>
                  <a:srgbClr val="808080"/>
                </a:solidFill>
              </a:rPr>
              <a:pPr/>
              <a:t>‹#›</a:t>
            </a:fld>
            <a:endParaRPr lang="de-DE">
              <a:solidFill>
                <a:srgbClr val="808080"/>
              </a:solidFill>
            </a:endParaRPr>
          </a:p>
        </p:txBody>
      </p:sp>
      <p:sp>
        <p:nvSpPr>
          <p:cNvPr id="6" name="FussPlaz"/>
          <p:cNvSpPr>
            <a:spLocks noGrp="1"/>
          </p:cNvSpPr>
          <p:nvPr>
            <p:ph type="ftr" sz="quarter" idx="11"/>
            <p:custDataLst>
              <p:tags r:id="rId5"/>
            </p:custDataLst>
          </p:nvPr>
        </p:nvSpPr>
        <p:spPr/>
        <p:txBody>
          <a:bodyPr/>
          <a:lstStyle/>
          <a:p>
            <a:r>
              <a:rPr lang="de-DE">
                <a:solidFill>
                  <a:srgbClr val="808080"/>
                </a:solidFill>
              </a:rPr>
              <a:t>March 2015</a:t>
            </a:r>
          </a:p>
        </p:txBody>
      </p:sp>
      <p:sp>
        <p:nvSpPr>
          <p:cNvPr id="7" name="DatumPlaz"/>
          <p:cNvSpPr>
            <a:spLocks noGrp="1"/>
          </p:cNvSpPr>
          <p:nvPr>
            <p:ph type="dt" sz="half" idx="12"/>
            <p:custDataLst>
              <p:tags r:id="rId6"/>
            </p:custDataLst>
          </p:nvPr>
        </p:nvSpPr>
        <p:spPr/>
        <p:txBody>
          <a:bodyPr/>
          <a:lstStyle/>
          <a:p>
            <a:r>
              <a:rPr lang="en-US">
                <a:solidFill>
                  <a:srgbClr val="808080"/>
                </a:solidFill>
              </a:rPr>
              <a:t>11.03.2015</a:t>
            </a:r>
            <a:endParaRPr lang="de-DE">
              <a:solidFill>
                <a:srgbClr val="808080"/>
              </a:solidFill>
            </a:endParaRPr>
          </a:p>
        </p:txBody>
      </p:sp>
    </p:spTree>
    <p:extLst>
      <p:ext uri="{BB962C8B-B14F-4D97-AF65-F5344CB8AC3E}">
        <p14:creationId xmlns:p14="http://schemas.microsoft.com/office/powerpoint/2010/main" val="3815225526"/>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cSld name="Title Slide">
    <p:bg>
      <p:bgRef idx="1003">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1"/>
            <a:ext cx="10464800" cy="1927225"/>
          </a:xfrm>
        </p:spPr>
        <p:txBody>
          <a:bodyPr anchor="b">
            <a:noAutofit/>
          </a:bodyPr>
          <a:lstStyle>
            <a:lvl1pPr>
              <a:defRPr sz="5400" cap="all"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914400" y="3505200"/>
            <a:ext cx="85344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cxnSp>
        <p:nvCxnSpPr>
          <p:cNvPr id="8" name="Straight Connector 7"/>
          <p:cNvCxnSpPr/>
          <p:nvPr/>
        </p:nvCxnSpPr>
        <p:spPr>
          <a:xfrm>
            <a:off x="914400" y="339852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67200" y="5638800"/>
            <a:ext cx="3860800" cy="1001018"/>
          </a:xfrm>
          <a:prstGeom prst="rect">
            <a:avLst/>
          </a:prstGeom>
        </p:spPr>
      </p:pic>
    </p:spTree>
    <p:extLst>
      <p:ext uri="{BB962C8B-B14F-4D97-AF65-F5344CB8AC3E}">
        <p14:creationId xmlns:p14="http://schemas.microsoft.com/office/powerpoint/2010/main" val="428632531"/>
      </p:ext>
    </p:extLst>
  </p:cSld>
  <p:clrMapOvr>
    <a:overrideClrMapping bg1="lt1" tx1="dk1" bg2="lt2" tx2="dk2" accent1="accent1" accent2="accent2" accent3="accent3" accent4="accent4" accent5="accent5" accent6="accent6" hlink="hlink" folHlink="folHlink"/>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87421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a:prstGeom prst="rect">
            <a:avLst/>
          </a:prstGeom>
        </p:spPr>
        <p:txBody>
          <a:bodyPr vert="eaVert" lIns="91436" tIns="45716" rIns="91436" bIns="45716"/>
          <a:lstStyle/>
          <a:p>
            <a:r>
              <a:rPr lang="en-US"/>
              <a:t>Click to edit Master title style</a:t>
            </a:r>
          </a:p>
        </p:txBody>
      </p:sp>
      <p:sp>
        <p:nvSpPr>
          <p:cNvPr id="3" name="Vertical Text Placeholder 2"/>
          <p:cNvSpPr>
            <a:spLocks noGrp="1"/>
          </p:cNvSpPr>
          <p:nvPr>
            <p:ph type="body" orient="vert" idx="1"/>
          </p:nvPr>
        </p:nvSpPr>
        <p:spPr>
          <a:xfrm>
            <a:off x="609603" y="274639"/>
            <a:ext cx="8026400" cy="5851525"/>
          </a:xfrm>
          <a:prstGeom prst="rect">
            <a:avLst/>
          </a:prstGeom>
        </p:spPr>
        <p:txBody>
          <a:bodyPr vert="eaVert" lIns="91436" tIns="45716" rIns="91436" bIns="45716"/>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3" y="6356353"/>
            <a:ext cx="2844800" cy="365125"/>
          </a:xfrm>
          <a:prstGeom prst="rect">
            <a:avLst/>
          </a:prstGeom>
        </p:spPr>
        <p:txBody>
          <a:bodyPr lIns="91436" tIns="45716" rIns="91436" bIns="45716"/>
          <a:lstStyle/>
          <a:p>
            <a:fld id="{755BB097-00CF-4687-A284-8B8B9E70A0AC}" type="datetimeFigureOut">
              <a:rPr lang="en-US" smtClean="0"/>
              <a:t>10/19/17</a:t>
            </a:fld>
            <a:endParaRPr lang="en-US"/>
          </a:p>
        </p:txBody>
      </p:sp>
      <p:sp>
        <p:nvSpPr>
          <p:cNvPr id="5" name="Footer Placeholder 4"/>
          <p:cNvSpPr>
            <a:spLocks noGrp="1"/>
          </p:cNvSpPr>
          <p:nvPr>
            <p:ph type="ftr" sz="quarter" idx="11"/>
          </p:nvPr>
        </p:nvSpPr>
        <p:spPr>
          <a:xfrm>
            <a:off x="4165605" y="6356353"/>
            <a:ext cx="3860800" cy="365125"/>
          </a:xfrm>
          <a:prstGeom prst="rect">
            <a:avLst/>
          </a:prstGeom>
        </p:spPr>
        <p:txBody>
          <a:bodyPr lIns="91436" tIns="45716" rIns="91436" bIns="45716"/>
          <a:lstStyle/>
          <a:p>
            <a:endParaRPr lang="en-US"/>
          </a:p>
        </p:txBody>
      </p:sp>
      <p:sp>
        <p:nvSpPr>
          <p:cNvPr id="6" name="Slide Number Placeholder 5"/>
          <p:cNvSpPr>
            <a:spLocks noGrp="1"/>
          </p:cNvSpPr>
          <p:nvPr>
            <p:ph type="sldNum" sz="quarter" idx="12"/>
          </p:nvPr>
        </p:nvSpPr>
        <p:spPr>
          <a:xfrm>
            <a:off x="8737600" y="6356353"/>
            <a:ext cx="2844800" cy="365125"/>
          </a:xfrm>
          <a:prstGeom prst="rect">
            <a:avLst/>
          </a:prstGeom>
        </p:spPr>
        <p:txBody>
          <a:bodyPr lIns="91436" tIns="45716" rIns="91436" bIns="45716"/>
          <a:lstStyle/>
          <a:p>
            <a:fld id="{19F8D6D7-CDDA-459B-81BE-4C97A9EECA46}" type="slidenum">
              <a:rPr lang="en-US" smtClean="0"/>
              <a:t>‹#›</a:t>
            </a:fld>
            <a:endParaRPr lang="en-US"/>
          </a:p>
        </p:txBody>
      </p:sp>
    </p:spTree>
    <p:extLst>
      <p:ext uri="{BB962C8B-B14F-4D97-AF65-F5344CB8AC3E}">
        <p14:creationId xmlns:p14="http://schemas.microsoft.com/office/powerpoint/2010/main" val="92763370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63084" y="542926"/>
            <a:ext cx="10363200" cy="2200275"/>
          </a:xfrm>
        </p:spPr>
        <p:txBody>
          <a:bodyPr anchor="b">
            <a:normAutofit/>
          </a:bodyPr>
          <a:lstStyle>
            <a:lvl1pPr algn="l">
              <a:defRPr sz="4800" b="0" cap="all"/>
            </a:lvl1pPr>
          </a:lstStyle>
          <a:p>
            <a:r>
              <a:rPr lang="en-US"/>
              <a:t>Click to edit Master title style</a:t>
            </a:r>
            <a:endParaRPr lang="en-US" dirty="0"/>
          </a:p>
        </p:txBody>
      </p:sp>
      <p:sp>
        <p:nvSpPr>
          <p:cNvPr id="3" name="Text Placeholder 2"/>
          <p:cNvSpPr>
            <a:spLocks noGrp="1"/>
          </p:cNvSpPr>
          <p:nvPr>
            <p:ph type="body" idx="1"/>
          </p:nvPr>
        </p:nvSpPr>
        <p:spPr>
          <a:xfrm>
            <a:off x="963084" y="3048001"/>
            <a:ext cx="103632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cxnSp>
        <p:nvCxnSpPr>
          <p:cNvPr id="7" name="Straight Connector 6"/>
          <p:cNvCxnSpPr/>
          <p:nvPr/>
        </p:nvCxnSpPr>
        <p:spPr>
          <a:xfrm>
            <a:off x="927413" y="2895600"/>
            <a:ext cx="104648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3190796"/>
      </p:ext>
    </p:extLst>
  </p:cSld>
  <p:clrMapOvr>
    <a:overrideClrMapping bg1="dk1" tx1="lt1" bg2="dk2" tx2="lt2" accent1="accent1" accent2="accent2" accent3="accent3" accent4="accent4" accent5="accent5" accent6="accent6" hlink="hlink" folHlink="folHlink"/>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4" name="Rectangle 3"/>
          <p:cNvSpPr/>
          <p:nvPr userDrawn="1"/>
        </p:nvSpPr>
        <p:spPr>
          <a:xfrm>
            <a:off x="0" y="1"/>
            <a:ext cx="12192000" cy="188913"/>
          </a:xfrm>
          <a:prstGeom prst="rect">
            <a:avLst/>
          </a:prstGeom>
          <a:solidFill>
            <a:srgbClr val="A7CE3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itre 1"/>
          <p:cNvSpPr>
            <a:spLocks noGrp="1"/>
          </p:cNvSpPr>
          <p:nvPr>
            <p:ph type="title"/>
          </p:nvPr>
        </p:nvSpPr>
        <p:spPr/>
        <p:txBody>
          <a:bodyPr/>
          <a:lstStyle/>
          <a:p>
            <a:r>
              <a:rPr lang="fr-FR" dirty="0"/>
              <a:t>Cliquez pour modifier le style du titre</a:t>
            </a:r>
            <a:endParaRPr lang="en-US" dirty="0"/>
          </a:p>
        </p:txBody>
      </p:sp>
      <p:sp>
        <p:nvSpPr>
          <p:cNvPr id="3" name="Espace réservé du contenu 2"/>
          <p:cNvSpPr>
            <a:spLocks noGrp="1"/>
          </p:cNvSpPr>
          <p:nvPr>
            <p:ph idx="1"/>
          </p:nvPr>
        </p:nvSpPr>
        <p:spPr/>
        <p:txBody>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Espace réservé du pied de page 4"/>
          <p:cNvSpPr>
            <a:spLocks noGrp="1"/>
          </p:cNvSpPr>
          <p:nvPr>
            <p:ph type="ftr" sz="quarter" idx="10"/>
          </p:nvPr>
        </p:nvSpPr>
        <p:spPr/>
        <p:txBody>
          <a:bodyPr/>
          <a:lstStyle>
            <a:lvl1pPr>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Espace réservé du numéro de diapositive 5"/>
          <p:cNvSpPr>
            <a:spLocks noGrp="1"/>
          </p:cNvSpPr>
          <p:nvPr>
            <p:ph type="sldNum" sz="quarter" idx="11"/>
          </p:nvPr>
        </p:nvSpPr>
        <p:spPr>
          <a:xfrm>
            <a:off x="334433" y="6308726"/>
            <a:ext cx="6858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mtClean="0">
                <a:solidFill>
                  <a:srgbClr val="3D5A29"/>
                </a:solidFill>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fld id="{60D6D47E-C30D-EE49-B55C-1D024A42ADF5}" type="slidenum">
              <a:rPr kumimoji="0" lang="en-US" sz="1800" b="0" i="0" u="none" strike="noStrike" kern="1200" cap="none" spc="0" normalizeH="0" baseline="0" noProof="0" smtClean="0">
                <a:ln>
                  <a:noFill/>
                </a:ln>
                <a:solidFill>
                  <a:srgbClr val="3D5A29"/>
                </a:solidFill>
                <a:effectLst/>
                <a:uLnTx/>
                <a:uFillTx/>
                <a:latin typeface="Calibri"/>
                <a:ea typeface="MS PGothic" charset="0"/>
                <a:cs typeface="MS PGothic" charset="0"/>
              </a:rPr>
              <a:pPr marL="0" marR="0" lvl="0" indent="0" algn="l" defTabSz="914400" rtl="0" eaLnBrk="1" fontAlgn="base" latinLnBrk="0" hangingPunct="1">
                <a:lnSpc>
                  <a:spcPct val="100000"/>
                </a:lnSpc>
                <a:spcBef>
                  <a:spcPct val="0"/>
                </a:spcBef>
                <a:spcAft>
                  <a:spcPct val="0"/>
                </a:spcAft>
                <a:buClrTx/>
                <a:buSzTx/>
                <a:buFontTx/>
                <a:buNone/>
                <a:tabLst/>
                <a:defRPr/>
              </a:pPr>
              <a:t>‹#›</a:t>
            </a:fld>
            <a:endParaRPr kumimoji="0" lang="en-US" sz="1800" b="0" i="0" u="none" strike="noStrike" kern="1200" cap="none" spc="0" normalizeH="0" baseline="0" noProof="0">
              <a:ln>
                <a:noFill/>
              </a:ln>
              <a:solidFill>
                <a:srgbClr val="3D5A29"/>
              </a:solidFill>
              <a:effectLst/>
              <a:uLnTx/>
              <a:uFillTx/>
              <a:latin typeface="Calibri"/>
              <a:ea typeface="MS PGothic" charset="0"/>
              <a:cs typeface="MS PGothic" charset="0"/>
            </a:endParaRPr>
          </a:p>
        </p:txBody>
      </p:sp>
    </p:spTree>
    <p:extLst>
      <p:ext uri="{BB962C8B-B14F-4D97-AF65-F5344CB8AC3E}">
        <p14:creationId xmlns:p14="http://schemas.microsoft.com/office/powerpoint/2010/main" val="2908434246"/>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userDrawn="1">
  <p:cSld name="Title slide without pictures">
    <p:spTree>
      <p:nvGrpSpPr>
        <p:cNvPr id="1" name=""/>
        <p:cNvGrpSpPr/>
        <p:nvPr/>
      </p:nvGrpSpPr>
      <p:grpSpPr>
        <a:xfrm>
          <a:off x="0" y="0"/>
          <a:ext cx="0" cy="0"/>
          <a:chOff x="0" y="0"/>
          <a:chExt cx="0" cy="0"/>
        </a:xfrm>
      </p:grpSpPr>
      <p:sp>
        <p:nvSpPr>
          <p:cNvPr id="9" name="Rechteck 8"/>
          <p:cNvSpPr/>
          <p:nvPr userDrawn="1"/>
        </p:nvSpPr>
        <p:spPr bwMode="gray">
          <a:xfrm>
            <a:off x="0" y="-1"/>
            <a:ext cx="12192000" cy="6462050"/>
          </a:xfrm>
          <a:prstGeom prst="rect">
            <a:avLst/>
          </a:prstGeom>
          <a:solidFill>
            <a:schemeClr val="bg1"/>
          </a:solidFill>
          <a:ln w="9525" algn="ctr">
            <a:noFill/>
            <a:miter lim="800000"/>
            <a:headEnd/>
            <a:tailEnd/>
          </a:ln>
          <a:effectLst/>
        </p:spPr>
        <p:txBody>
          <a:bodyPr vert="horz" wrap="square" lIns="91187" tIns="45593" rIns="91187" bIns="45593" numCol="1" rtlCol="0" anchor="ctr" anchorCtr="0" compatLnSpc="1">
            <a:prstTxWarp prst="textNoShape">
              <a:avLst/>
            </a:prstTxWarp>
          </a:bodyPr>
          <a:lstStyle/>
          <a:p>
            <a:pPr marL="0" marR="0" lvl="0" indent="0" algn="ctr" defTabSz="1218036" rtl="0" eaLnBrk="1" fontAlgn="auto" latinLnBrk="0" hangingPunct="1">
              <a:lnSpc>
                <a:spcPct val="100000"/>
              </a:lnSpc>
              <a:spcBef>
                <a:spcPts val="0"/>
              </a:spcBef>
              <a:spcAft>
                <a:spcPts val="0"/>
              </a:spcAft>
              <a:buClrTx/>
              <a:buSzTx/>
              <a:buFontTx/>
              <a:buNone/>
              <a:tabLst/>
              <a:defRPr/>
            </a:pPr>
            <a:endParaRPr kumimoji="0" lang="en-US" sz="2393" b="0" i="0" u="none" strike="noStrike" kern="1200" cap="none" spc="0" normalizeH="0" baseline="0" noProof="0" dirty="0" err="1">
              <a:ln>
                <a:noFill/>
              </a:ln>
              <a:solidFill>
                <a:srgbClr val="4D4D4D"/>
              </a:solidFill>
              <a:effectLst/>
              <a:uLnTx/>
              <a:uFillTx/>
              <a:latin typeface="Arial"/>
              <a:ea typeface="+mn-ea"/>
              <a:cs typeface="+mn-cs"/>
            </a:endParaRPr>
          </a:p>
        </p:txBody>
      </p:sp>
      <p:sp>
        <p:nvSpPr>
          <p:cNvPr id="18" name="Textplatzhalter 17"/>
          <p:cNvSpPr>
            <a:spLocks noGrp="1"/>
          </p:cNvSpPr>
          <p:nvPr userDrawn="1">
            <p:ph type="body" sz="quarter" idx="16"/>
          </p:nvPr>
        </p:nvSpPr>
        <p:spPr bwMode="gray">
          <a:xfrm>
            <a:off x="473192" y="4306235"/>
            <a:ext cx="11229605" cy="235743"/>
          </a:xfrm>
        </p:spPr>
        <p:txBody>
          <a:bodyPr tIns="0" anchor="t" anchorCtr="0"/>
          <a:lstStyle>
            <a:lvl1pPr algn="l">
              <a:defRPr sz="1097">
                <a:solidFill>
                  <a:schemeClr val="tx1"/>
                </a:solidFill>
              </a:defRPr>
            </a:lvl1pPr>
            <a:lvl2pPr marL="0" indent="0" algn="l">
              <a:buNone/>
              <a:defRPr sz="1097"/>
            </a:lvl2pPr>
            <a:lvl3pPr marL="3166" indent="0" algn="l">
              <a:buNone/>
              <a:defRPr sz="1097">
                <a:solidFill>
                  <a:schemeClr val="tx1"/>
                </a:solidFill>
              </a:defRPr>
            </a:lvl3pPr>
            <a:lvl4pPr marL="0" indent="0" algn="l">
              <a:buNone/>
              <a:defRPr sz="1097">
                <a:solidFill>
                  <a:schemeClr val="tx1"/>
                </a:solidFill>
              </a:defRPr>
            </a:lvl4pPr>
            <a:lvl5pPr marL="0" indent="0" algn="l">
              <a:buNone/>
              <a:defRPr sz="1097">
                <a:solidFill>
                  <a:schemeClr val="tx1"/>
                </a:solidFill>
              </a:defRPr>
            </a:lvl5pPr>
            <a:lvl6pPr marL="0" indent="0" algn="l">
              <a:buNone/>
              <a:defRPr sz="1097">
                <a:solidFill>
                  <a:schemeClr val="tx1"/>
                </a:solidFill>
              </a:defRPr>
            </a:lvl6pPr>
            <a:lvl7pPr marL="0" indent="0" algn="l">
              <a:buNone/>
              <a:defRPr sz="1097">
                <a:solidFill>
                  <a:schemeClr val="tx1"/>
                </a:solidFill>
              </a:defRPr>
            </a:lvl7pPr>
            <a:lvl8pPr marL="0" indent="0" algn="l">
              <a:buNone/>
              <a:defRPr sz="1097">
                <a:solidFill>
                  <a:schemeClr val="tx1"/>
                </a:solidFill>
              </a:defRPr>
            </a:lvl8pPr>
            <a:lvl9pPr marL="0" indent="0" algn="l">
              <a:buNone/>
              <a:defRPr sz="1097">
                <a:solidFill>
                  <a:schemeClr val="tx1"/>
                </a:solidFill>
              </a:defRPr>
            </a:lvl9pPr>
          </a:lstStyle>
          <a:p>
            <a:pPr lvl="0"/>
            <a:r>
              <a:rPr lang="en-US" noProof="0"/>
              <a:t>Click to edit Master text styles</a:t>
            </a:r>
          </a:p>
        </p:txBody>
      </p:sp>
      <p:sp>
        <p:nvSpPr>
          <p:cNvPr id="3" name="Untertitel 2"/>
          <p:cNvSpPr>
            <a:spLocks noGrp="1"/>
          </p:cNvSpPr>
          <p:nvPr userDrawn="1">
            <p:ph type="subTitle" idx="1"/>
          </p:nvPr>
        </p:nvSpPr>
        <p:spPr bwMode="gray">
          <a:xfrm>
            <a:off x="466060" y="3857209"/>
            <a:ext cx="11236739" cy="276232"/>
          </a:xfrm>
        </p:spPr>
        <p:txBody>
          <a:bodyPr wrap="square" anchor="t" anchorCtr="0">
            <a:spAutoFit/>
          </a:bodyPr>
          <a:lstStyle>
            <a:lvl1pPr marL="0" indent="0" algn="l">
              <a:buNone/>
              <a:defRPr sz="1795">
                <a:solidFill>
                  <a:schemeClr val="tx1"/>
                </a:solidFill>
              </a:defRPr>
            </a:lvl1pPr>
            <a:lvl2pPr marL="0" indent="0" algn="l">
              <a:buNone/>
              <a:defRPr>
                <a:solidFill>
                  <a:schemeClr val="tx1"/>
                </a:solidFill>
              </a:defRPr>
            </a:lvl2pPr>
            <a:lvl3pPr marL="1584" indent="0" algn="l">
              <a:buNone/>
              <a:defRPr>
                <a:solidFill>
                  <a:schemeClr val="tx1"/>
                </a:solidFill>
              </a:defRPr>
            </a:lvl3pPr>
            <a:lvl4pPr marL="3166" indent="0" algn="l">
              <a:buNone/>
              <a:defRPr>
                <a:solidFill>
                  <a:schemeClr val="tx1"/>
                </a:solidFill>
              </a:defRPr>
            </a:lvl4pPr>
            <a:lvl5pPr marL="3166" indent="0" algn="l">
              <a:buNone/>
              <a:defRPr>
                <a:solidFill>
                  <a:schemeClr val="tx1"/>
                </a:solidFill>
              </a:defRPr>
            </a:lvl5pPr>
            <a:lvl6pPr marL="0" indent="0" algn="l">
              <a:buNone/>
              <a:defRPr sz="1795">
                <a:solidFill>
                  <a:schemeClr val="tx1"/>
                </a:solidFill>
              </a:defRPr>
            </a:lvl6pPr>
            <a:lvl7pPr marL="0" indent="0" algn="l">
              <a:buNone/>
              <a:defRPr sz="1795">
                <a:solidFill>
                  <a:schemeClr val="tx1"/>
                </a:solidFill>
              </a:defRPr>
            </a:lvl7pPr>
            <a:lvl8pPr marL="0" indent="0" algn="l">
              <a:buNone/>
              <a:defRPr sz="1795">
                <a:solidFill>
                  <a:schemeClr val="tx1"/>
                </a:solidFill>
              </a:defRPr>
            </a:lvl8pPr>
            <a:lvl9pPr marL="0" indent="0" algn="l">
              <a:buNone/>
              <a:defRPr sz="1795">
                <a:solidFill>
                  <a:schemeClr val="tx1"/>
                </a:solidFill>
              </a:defRPr>
            </a:lvl9pPr>
          </a:lstStyle>
          <a:p>
            <a:pPr lvl="0"/>
            <a:r>
              <a:rPr lang="en-US" noProof="0"/>
              <a:t>Click to edit Master subtitle style</a:t>
            </a:r>
            <a:endParaRPr lang="en-US" noProof="0" dirty="0"/>
          </a:p>
        </p:txBody>
      </p:sp>
      <p:sp>
        <p:nvSpPr>
          <p:cNvPr id="2" name="Titel 1"/>
          <p:cNvSpPr>
            <a:spLocks noGrp="1"/>
          </p:cNvSpPr>
          <p:nvPr userDrawn="1">
            <p:ph type="ctrTitle"/>
          </p:nvPr>
        </p:nvSpPr>
        <p:spPr bwMode="gray">
          <a:xfrm>
            <a:off x="456549" y="3453097"/>
            <a:ext cx="11247992" cy="386724"/>
          </a:xfrm>
        </p:spPr>
        <p:txBody>
          <a:bodyPr wrap="square">
            <a:spAutoFit/>
          </a:bodyPr>
          <a:lstStyle>
            <a:lvl1pPr algn="l">
              <a:lnSpc>
                <a:spcPct val="90000"/>
              </a:lnSpc>
              <a:defRPr sz="2792">
                <a:solidFill>
                  <a:schemeClr val="tx1"/>
                </a:solidFill>
              </a:defRPr>
            </a:lvl1pPr>
          </a:lstStyle>
          <a:p>
            <a:r>
              <a:rPr lang="en-US" noProof="0"/>
              <a:t>Click to edit Master title style</a:t>
            </a:r>
            <a:endParaRPr lang="en-US" noProof="0" dirty="0"/>
          </a:p>
        </p:txBody>
      </p:sp>
      <p:sp>
        <p:nvSpPr>
          <p:cNvPr id="4" name="Footer Placeholder 3"/>
          <p:cNvSpPr>
            <a:spLocks noGrp="1"/>
          </p:cNvSpPr>
          <p:nvPr>
            <p:ph type="ftr" sz="quarter" idx="17"/>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pPr defTabSz="1218036"/>
            <a:r>
              <a:rPr lang="en-US"/>
              <a:t>Bayer 16:9 Template 2010 • February 2016</a:t>
            </a:r>
            <a:endParaRPr lang="en-US" dirty="0"/>
          </a:p>
        </p:txBody>
      </p:sp>
      <p:sp>
        <p:nvSpPr>
          <p:cNvPr id="5" name="Slide Number Placeholder 4"/>
          <p:cNvSpPr>
            <a:spLocks noGrp="1"/>
          </p:cNvSpPr>
          <p:nvPr>
            <p:ph type="sldNum" sz="quarter" idx="18"/>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pPr defTabSz="1218036"/>
            <a:r>
              <a:rPr lang="en-US"/>
              <a:t>Page </a:t>
            </a:r>
            <a:fld id="{87F334AE-4EAC-4C2D-A638-92A76F09FCC4}" type="slidenum">
              <a:rPr lang="en-US" smtClean="0"/>
              <a:pPr defTabSz="1218036"/>
              <a:t>‹#›</a:t>
            </a:fld>
            <a:endParaRPr lang="en-US" dirty="0"/>
          </a:p>
        </p:txBody>
      </p:sp>
      <p:cxnSp>
        <p:nvCxnSpPr>
          <p:cNvPr id="12" name="Gerader Verbinder 13"/>
          <p:cNvCxnSpPr/>
          <p:nvPr userDrawn="1"/>
        </p:nvCxnSpPr>
        <p:spPr bwMode="gray">
          <a:xfrm>
            <a:off x="0" y="2968510"/>
            <a:ext cx="12192000" cy="0"/>
          </a:xfrm>
          <a:prstGeom prst="line">
            <a:avLst/>
          </a:prstGeom>
          <a:ln w="31750">
            <a:gradFill>
              <a:gsLst>
                <a:gs pos="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pic>
        <p:nvPicPr>
          <p:cNvPr id="16" name="Grafik 1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9437241" y="1324756"/>
            <a:ext cx="1946799" cy="1118393"/>
          </a:xfrm>
          <a:prstGeom prst="rect">
            <a:avLst/>
          </a:prstGeom>
        </p:spPr>
      </p:pic>
    </p:spTree>
    <p:extLst>
      <p:ext uri="{BB962C8B-B14F-4D97-AF65-F5344CB8AC3E}">
        <p14:creationId xmlns:p14="http://schemas.microsoft.com/office/powerpoint/2010/main" val="3234156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5" name="Untertitel 2"/>
          <p:cNvSpPr>
            <a:spLocks noGrp="1"/>
          </p:cNvSpPr>
          <p:nvPr>
            <p:ph type="subTitle" idx="10"/>
          </p:nvPr>
        </p:nvSpPr>
        <p:spPr bwMode="gray">
          <a:xfrm>
            <a:off x="462091" y="914426"/>
            <a:ext cx="10016237" cy="368309"/>
          </a:xfrm>
        </p:spPr>
        <p:txBody>
          <a:bodyPr wrap="square" anchor="t" anchorCtr="0">
            <a:spAutoFit/>
          </a:bodyPr>
          <a:lstStyle>
            <a:lvl1pPr marL="0" indent="0" algn="l">
              <a:buNone/>
              <a:defRPr sz="2393">
                <a:solidFill>
                  <a:schemeClr val="tx1"/>
                </a:solidFill>
              </a:defRPr>
            </a:lvl1pPr>
            <a:lvl2pPr marL="0" indent="0" algn="l">
              <a:buNone/>
              <a:defRPr>
                <a:solidFill>
                  <a:schemeClr val="tx1"/>
                </a:solidFill>
              </a:defRPr>
            </a:lvl2pPr>
            <a:lvl3pPr marL="1584" indent="0" algn="l">
              <a:buNone/>
              <a:defRPr>
                <a:solidFill>
                  <a:schemeClr val="tx1"/>
                </a:solidFill>
              </a:defRPr>
            </a:lvl3pPr>
            <a:lvl4pPr marL="3166" indent="0" algn="l">
              <a:buNone/>
              <a:defRPr>
                <a:solidFill>
                  <a:schemeClr val="tx1"/>
                </a:solidFill>
              </a:defRPr>
            </a:lvl4pPr>
            <a:lvl5pPr marL="3166" indent="0" algn="l">
              <a:buNone/>
              <a:defRPr>
                <a:solidFill>
                  <a:schemeClr val="tx1"/>
                </a:solidFill>
              </a:defRPr>
            </a:lvl5pPr>
            <a:lvl6pPr marL="0" indent="0" algn="l">
              <a:buNone/>
              <a:defRPr sz="1795">
                <a:solidFill>
                  <a:schemeClr val="tx1"/>
                </a:solidFill>
              </a:defRPr>
            </a:lvl6pPr>
            <a:lvl7pPr marL="0" indent="0" algn="l">
              <a:buNone/>
              <a:defRPr sz="1795">
                <a:solidFill>
                  <a:schemeClr val="tx1"/>
                </a:solidFill>
              </a:defRPr>
            </a:lvl7pPr>
            <a:lvl8pPr marL="0" indent="0" algn="l">
              <a:buNone/>
              <a:defRPr sz="1795">
                <a:solidFill>
                  <a:schemeClr val="tx1"/>
                </a:solidFill>
              </a:defRPr>
            </a:lvl8pPr>
            <a:lvl9pPr marL="0" indent="0" algn="l">
              <a:buNone/>
              <a:defRPr sz="1795">
                <a:solidFill>
                  <a:schemeClr val="tx1"/>
                </a:solidFill>
              </a:defRPr>
            </a:lvl9pPr>
          </a:lstStyle>
          <a:p>
            <a:pPr lvl="0"/>
            <a:r>
              <a:rPr lang="en-US" noProof="0"/>
              <a:t>Click to edit Master subtitle style</a:t>
            </a:r>
            <a:endParaRPr lang="en-US" noProof="0" dirty="0"/>
          </a:p>
        </p:txBody>
      </p:sp>
      <p:sp>
        <p:nvSpPr>
          <p:cNvPr id="6" name="Fußzeilenplatzhalter 4"/>
          <p:cNvSpPr>
            <a:spLocks noGrp="1"/>
          </p:cNvSpPr>
          <p:nvPr>
            <p:ph type="ftr" sz="quarter" idx="3"/>
          </p:nvPr>
        </p:nvSpPr>
        <p:spPr bwMode="gray">
          <a:xfrm>
            <a:off x="966104" y="6424613"/>
            <a:ext cx="8081539" cy="433387"/>
          </a:xfrm>
          <a:prstGeom prst="rect">
            <a:avLst/>
          </a:prstGeom>
        </p:spPr>
        <p:txBody>
          <a:bodyPr lIns="0" tIns="0" rIns="0" bIns="0" anchor="ctr"/>
          <a:lstStyle>
            <a:lvl1pPr algn="l">
              <a:defRPr sz="798">
                <a:solidFill>
                  <a:schemeClr val="tx1"/>
                </a:solidFill>
              </a:defRPr>
            </a:lvl1pPr>
            <a:lvl2pPr marL="0" indent="0">
              <a:defRPr sz="798">
                <a:solidFill>
                  <a:schemeClr val="tx1"/>
                </a:solidFill>
              </a:defRPr>
            </a:lvl2pPr>
            <a:lvl3pPr marL="1584" indent="0">
              <a:defRPr sz="798">
                <a:solidFill>
                  <a:schemeClr val="tx1"/>
                </a:solidFill>
              </a:defRPr>
            </a:lvl3pPr>
            <a:lvl4pPr marL="3166" indent="0">
              <a:defRPr sz="798">
                <a:solidFill>
                  <a:schemeClr val="tx1"/>
                </a:solidFill>
              </a:defRPr>
            </a:lvl4pPr>
            <a:lvl5pPr marL="3166" indent="0">
              <a:defRPr sz="798">
                <a:solidFill>
                  <a:schemeClr val="tx1"/>
                </a:solidFill>
              </a:defRPr>
            </a:lvl5pPr>
            <a:lvl6pPr marL="0" indent="0">
              <a:defRPr sz="798">
                <a:solidFill>
                  <a:schemeClr val="tx1"/>
                </a:solidFill>
              </a:defRPr>
            </a:lvl6pPr>
            <a:lvl7pPr marL="0" indent="0" algn="l">
              <a:defRPr sz="798">
                <a:solidFill>
                  <a:schemeClr val="tx1"/>
                </a:solidFill>
              </a:defRPr>
            </a:lvl7pPr>
            <a:lvl8pPr marL="0" indent="0">
              <a:defRPr sz="798">
                <a:solidFill>
                  <a:schemeClr val="tx1"/>
                </a:solidFill>
              </a:defRPr>
            </a:lvl8pPr>
            <a:lvl9pPr marL="0" indent="0">
              <a:defRPr sz="798"/>
            </a:lvl9pPr>
          </a:lstStyle>
          <a:p>
            <a:pPr defTabSz="1218036"/>
            <a:r>
              <a:rPr lang="en-US">
                <a:solidFill>
                  <a:srgbClr val="4D4D4D"/>
                </a:solidFill>
              </a:rPr>
              <a:t>Bayer 16:9 Template 2010 • February 2016</a:t>
            </a:r>
            <a:endParaRPr lang="en-US" dirty="0">
              <a:solidFill>
                <a:srgbClr val="4D4D4D"/>
              </a:solidFill>
            </a:endParaRPr>
          </a:p>
        </p:txBody>
      </p:sp>
      <p:sp>
        <p:nvSpPr>
          <p:cNvPr id="7" name="Foliennummernplatzhalter 3"/>
          <p:cNvSpPr>
            <a:spLocks noGrp="1"/>
          </p:cNvSpPr>
          <p:nvPr>
            <p:ph type="sldNum" sz="quarter" idx="4"/>
          </p:nvPr>
        </p:nvSpPr>
        <p:spPr bwMode="gray">
          <a:xfrm>
            <a:off x="474776" y="6424613"/>
            <a:ext cx="445675" cy="433387"/>
          </a:xfrm>
          <a:prstGeom prst="rect">
            <a:avLst/>
          </a:prstGeom>
        </p:spPr>
        <p:txBody>
          <a:bodyPr vert="horz" lIns="0" tIns="0" rIns="0" bIns="0" rtlCol="0" anchor="ctr"/>
          <a:lstStyle>
            <a:lvl1pPr algn="l">
              <a:defRPr sz="798">
                <a:solidFill>
                  <a:schemeClr val="tx1"/>
                </a:solidFill>
              </a:defRPr>
            </a:lvl1pPr>
            <a:lvl2pPr marL="1584" indent="0" algn="r">
              <a:defRPr sz="798">
                <a:solidFill>
                  <a:schemeClr val="tx1"/>
                </a:solidFill>
              </a:defRPr>
            </a:lvl2pPr>
            <a:lvl3pPr marL="0" indent="0" algn="r">
              <a:defRPr sz="798">
                <a:solidFill>
                  <a:schemeClr val="tx1"/>
                </a:solidFill>
              </a:defRPr>
            </a:lvl3pPr>
            <a:lvl4pPr marL="0" indent="0" algn="r">
              <a:defRPr sz="798">
                <a:solidFill>
                  <a:schemeClr val="tx1"/>
                </a:solidFill>
              </a:defRPr>
            </a:lvl4pPr>
            <a:lvl5pPr marL="0" indent="0" algn="r">
              <a:defRPr sz="798">
                <a:solidFill>
                  <a:schemeClr val="tx1"/>
                </a:solidFill>
              </a:defRPr>
            </a:lvl5pPr>
            <a:lvl6pPr marL="0" indent="0" algn="r">
              <a:defRPr sz="798">
                <a:solidFill>
                  <a:schemeClr val="tx1"/>
                </a:solidFill>
              </a:defRPr>
            </a:lvl6pPr>
            <a:lvl7pPr marL="0" indent="0" algn="r">
              <a:defRPr sz="798">
                <a:solidFill>
                  <a:schemeClr val="tx1"/>
                </a:solidFill>
              </a:defRPr>
            </a:lvl7pPr>
            <a:lvl8pPr marL="0" indent="0" algn="r">
              <a:defRPr sz="798">
                <a:solidFill>
                  <a:schemeClr val="tx1"/>
                </a:solidFill>
              </a:defRPr>
            </a:lvl8pPr>
            <a:lvl9pPr marL="0" indent="0" algn="r">
              <a:defRPr sz="798">
                <a:solidFill>
                  <a:schemeClr val="tx1"/>
                </a:solidFill>
              </a:defRPr>
            </a:lvl9pPr>
          </a:lstStyle>
          <a:p>
            <a:pPr defTabSz="1218036"/>
            <a:r>
              <a:rPr lang="en-US">
                <a:solidFill>
                  <a:srgbClr val="4D4D4D"/>
                </a:solidFill>
              </a:rPr>
              <a:t>Page </a:t>
            </a:r>
            <a:fld id="{87F334AE-4EAC-4C2D-A638-92A76F09FCC4}" type="slidenum">
              <a:rPr lang="en-US" smtClean="0">
                <a:solidFill>
                  <a:srgbClr val="4D4D4D"/>
                </a:solidFill>
              </a:rPr>
              <a:pPr defTabSz="1218036"/>
              <a:t>‹#›</a:t>
            </a:fld>
            <a:endParaRPr lang="en-US" dirty="0">
              <a:solidFill>
                <a:srgbClr val="4D4D4D"/>
              </a:solidFill>
            </a:endParaRPr>
          </a:p>
        </p:txBody>
      </p:sp>
      <p:sp>
        <p:nvSpPr>
          <p:cNvPr id="8" name="Titelplatzhalter 1"/>
          <p:cNvSpPr>
            <a:spLocks noGrp="1"/>
          </p:cNvSpPr>
          <p:nvPr>
            <p:ph type="title"/>
          </p:nvPr>
        </p:nvSpPr>
        <p:spPr bwMode="gray">
          <a:xfrm>
            <a:off x="448622" y="381091"/>
            <a:ext cx="10029706" cy="485109"/>
          </a:xfrm>
          <a:prstGeom prst="rect">
            <a:avLst/>
          </a:prstGeom>
        </p:spPr>
        <p:txBody>
          <a:bodyPr vert="horz" lIns="0" tIns="0" rIns="0" bIns="0" rtlCol="0" anchor="b">
            <a:noAutofit/>
          </a:bodyPr>
          <a:lstStyle/>
          <a:p>
            <a:r>
              <a:rPr lang="en-US" noProof="0"/>
              <a:t>Click to edit Master title style</a:t>
            </a:r>
            <a:endParaRPr lang="en-US" noProof="0" dirty="0"/>
          </a:p>
        </p:txBody>
      </p:sp>
    </p:spTree>
    <p:extLst>
      <p:ext uri="{BB962C8B-B14F-4D97-AF65-F5344CB8AC3E}">
        <p14:creationId xmlns:p14="http://schemas.microsoft.com/office/powerpoint/2010/main" val="1389499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userDrawn="1">
  <p:cSld name="Title and Content (without Subheadline)">
    <p:spTree>
      <p:nvGrpSpPr>
        <p:cNvPr id="1" name=""/>
        <p:cNvGrpSpPr/>
        <p:nvPr/>
      </p:nvGrpSpPr>
      <p:grpSpPr>
        <a:xfrm>
          <a:off x="0" y="0"/>
          <a:ext cx="0" cy="0"/>
          <a:chOff x="0" y="0"/>
          <a:chExt cx="0" cy="0"/>
        </a:xfrm>
      </p:grpSpPr>
      <p:sp>
        <p:nvSpPr>
          <p:cNvPr id="3" name="Inhaltsplatzhalter 2"/>
          <p:cNvSpPr>
            <a:spLocks noGrp="1"/>
          </p:cNvSpPr>
          <p:nvPr>
            <p:ph idx="1"/>
          </p:nvPr>
        </p:nvSpPr>
        <p:spPr bwMode="gray">
          <a:xfrm>
            <a:off x="462887" y="1622428"/>
            <a:ext cx="11240068" cy="4533113"/>
          </a:xfrm>
        </p:spPr>
        <p:txBody>
          <a:bodyPr/>
          <a:lstStyle>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6" name="Fußzeilenplatzhalter 4"/>
          <p:cNvSpPr>
            <a:spLocks noGrp="1"/>
          </p:cNvSpPr>
          <p:nvPr>
            <p:ph type="ftr" sz="quarter" idx="3"/>
          </p:nvPr>
        </p:nvSpPr>
        <p:spPr bwMode="gray">
          <a:xfrm>
            <a:off x="966104" y="6424613"/>
            <a:ext cx="8081539" cy="433387"/>
          </a:xfrm>
          <a:prstGeom prst="rect">
            <a:avLst/>
          </a:prstGeom>
        </p:spPr>
        <p:txBody>
          <a:bodyPr lIns="0" tIns="0" rIns="0" bIns="0" anchor="ctr"/>
          <a:lstStyle>
            <a:lvl1pPr algn="l">
              <a:defRPr sz="798">
                <a:solidFill>
                  <a:schemeClr val="tx1"/>
                </a:solidFill>
              </a:defRPr>
            </a:lvl1pPr>
            <a:lvl2pPr marL="0" indent="0">
              <a:defRPr sz="798">
                <a:solidFill>
                  <a:schemeClr val="tx1"/>
                </a:solidFill>
              </a:defRPr>
            </a:lvl2pPr>
            <a:lvl3pPr marL="1584" indent="0">
              <a:defRPr sz="798">
                <a:solidFill>
                  <a:schemeClr val="tx1"/>
                </a:solidFill>
              </a:defRPr>
            </a:lvl3pPr>
            <a:lvl4pPr marL="3166" indent="0">
              <a:defRPr sz="798">
                <a:solidFill>
                  <a:schemeClr val="tx1"/>
                </a:solidFill>
              </a:defRPr>
            </a:lvl4pPr>
            <a:lvl5pPr marL="3166" indent="0">
              <a:defRPr sz="798">
                <a:solidFill>
                  <a:schemeClr val="tx1"/>
                </a:solidFill>
              </a:defRPr>
            </a:lvl5pPr>
            <a:lvl6pPr marL="0" indent="0">
              <a:defRPr sz="798">
                <a:solidFill>
                  <a:schemeClr val="tx1"/>
                </a:solidFill>
              </a:defRPr>
            </a:lvl6pPr>
            <a:lvl7pPr marL="0" indent="0" algn="l">
              <a:defRPr sz="798">
                <a:solidFill>
                  <a:schemeClr val="tx1"/>
                </a:solidFill>
              </a:defRPr>
            </a:lvl7pPr>
            <a:lvl8pPr marL="0" indent="0">
              <a:defRPr sz="798">
                <a:solidFill>
                  <a:schemeClr val="tx1"/>
                </a:solidFill>
              </a:defRPr>
            </a:lvl8pPr>
            <a:lvl9pPr marL="0" indent="0">
              <a:defRPr sz="798"/>
            </a:lvl9pPr>
          </a:lstStyle>
          <a:p>
            <a:pPr defTabSz="1218036"/>
            <a:r>
              <a:rPr lang="en-US">
                <a:solidFill>
                  <a:srgbClr val="4D4D4D"/>
                </a:solidFill>
              </a:rPr>
              <a:t>Bayer 16:9 Template 2010 • February 2016</a:t>
            </a:r>
            <a:endParaRPr lang="en-US" dirty="0">
              <a:solidFill>
                <a:srgbClr val="4D4D4D"/>
              </a:solidFill>
            </a:endParaRPr>
          </a:p>
        </p:txBody>
      </p:sp>
      <p:sp>
        <p:nvSpPr>
          <p:cNvPr id="7" name="Foliennummernplatzhalter 3"/>
          <p:cNvSpPr>
            <a:spLocks noGrp="1"/>
          </p:cNvSpPr>
          <p:nvPr>
            <p:ph type="sldNum" sz="quarter" idx="4"/>
          </p:nvPr>
        </p:nvSpPr>
        <p:spPr bwMode="gray">
          <a:xfrm>
            <a:off x="474776" y="6424613"/>
            <a:ext cx="445675" cy="433387"/>
          </a:xfrm>
          <a:prstGeom prst="rect">
            <a:avLst/>
          </a:prstGeom>
        </p:spPr>
        <p:txBody>
          <a:bodyPr vert="horz" lIns="0" tIns="0" rIns="0" bIns="0" rtlCol="0" anchor="ctr"/>
          <a:lstStyle>
            <a:lvl1pPr algn="l">
              <a:defRPr sz="798">
                <a:solidFill>
                  <a:schemeClr val="tx1"/>
                </a:solidFill>
              </a:defRPr>
            </a:lvl1pPr>
            <a:lvl2pPr marL="1584" indent="0" algn="r">
              <a:defRPr sz="798">
                <a:solidFill>
                  <a:schemeClr val="tx1"/>
                </a:solidFill>
              </a:defRPr>
            </a:lvl2pPr>
            <a:lvl3pPr marL="0" indent="0" algn="r">
              <a:defRPr sz="798">
                <a:solidFill>
                  <a:schemeClr val="tx1"/>
                </a:solidFill>
              </a:defRPr>
            </a:lvl3pPr>
            <a:lvl4pPr marL="0" indent="0" algn="r">
              <a:defRPr sz="798">
                <a:solidFill>
                  <a:schemeClr val="tx1"/>
                </a:solidFill>
              </a:defRPr>
            </a:lvl4pPr>
            <a:lvl5pPr marL="0" indent="0" algn="r">
              <a:defRPr sz="798">
                <a:solidFill>
                  <a:schemeClr val="tx1"/>
                </a:solidFill>
              </a:defRPr>
            </a:lvl5pPr>
            <a:lvl6pPr marL="0" indent="0" algn="r">
              <a:defRPr sz="798">
                <a:solidFill>
                  <a:schemeClr val="tx1"/>
                </a:solidFill>
              </a:defRPr>
            </a:lvl6pPr>
            <a:lvl7pPr marL="0" indent="0" algn="r">
              <a:defRPr sz="798">
                <a:solidFill>
                  <a:schemeClr val="tx1"/>
                </a:solidFill>
              </a:defRPr>
            </a:lvl7pPr>
            <a:lvl8pPr marL="0" indent="0" algn="r">
              <a:defRPr sz="798">
                <a:solidFill>
                  <a:schemeClr val="tx1"/>
                </a:solidFill>
              </a:defRPr>
            </a:lvl8pPr>
            <a:lvl9pPr marL="0" indent="0" algn="r">
              <a:defRPr sz="798">
                <a:solidFill>
                  <a:schemeClr val="tx1"/>
                </a:solidFill>
              </a:defRPr>
            </a:lvl9pPr>
          </a:lstStyle>
          <a:p>
            <a:pPr defTabSz="1218036"/>
            <a:r>
              <a:rPr lang="en-US">
                <a:solidFill>
                  <a:srgbClr val="4D4D4D"/>
                </a:solidFill>
              </a:rPr>
              <a:t>Page </a:t>
            </a:r>
            <a:fld id="{87F334AE-4EAC-4C2D-A638-92A76F09FCC4}" type="slidenum">
              <a:rPr lang="en-US" smtClean="0">
                <a:solidFill>
                  <a:srgbClr val="4D4D4D"/>
                </a:solidFill>
              </a:rPr>
              <a:pPr defTabSz="1218036"/>
              <a:t>‹#›</a:t>
            </a:fld>
            <a:endParaRPr lang="en-US" dirty="0">
              <a:solidFill>
                <a:srgbClr val="4D4D4D"/>
              </a:solidFill>
            </a:endParaRPr>
          </a:p>
        </p:txBody>
      </p:sp>
      <p:sp>
        <p:nvSpPr>
          <p:cNvPr id="9" name="Titelplatzhalter 1"/>
          <p:cNvSpPr>
            <a:spLocks noGrp="1"/>
          </p:cNvSpPr>
          <p:nvPr>
            <p:ph type="title"/>
          </p:nvPr>
        </p:nvSpPr>
        <p:spPr bwMode="gray">
          <a:xfrm>
            <a:off x="448622" y="445199"/>
            <a:ext cx="10029706" cy="856531"/>
          </a:xfrm>
          <a:prstGeom prst="rect">
            <a:avLst/>
          </a:prstGeom>
        </p:spPr>
        <p:txBody>
          <a:bodyPr vert="horz" lIns="0" tIns="0" rIns="0" bIns="0" rtlCol="0" anchor="b">
            <a:noAutofit/>
          </a:bodyPr>
          <a:lstStyle/>
          <a:p>
            <a:r>
              <a:rPr lang="en-US" noProof="0"/>
              <a:t>Click to edit Master title style</a:t>
            </a:r>
            <a:endParaRPr lang="en-US" noProof="0" dirty="0"/>
          </a:p>
        </p:txBody>
      </p:sp>
    </p:spTree>
    <p:extLst>
      <p:ext uri="{BB962C8B-B14F-4D97-AF65-F5344CB8AC3E}">
        <p14:creationId xmlns:p14="http://schemas.microsoft.com/office/powerpoint/2010/main" val="32278708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11" name="Rechteck 10"/>
          <p:cNvSpPr/>
          <p:nvPr userDrawn="1"/>
        </p:nvSpPr>
        <p:spPr bwMode="gray">
          <a:xfrm>
            <a:off x="0" y="-1"/>
            <a:ext cx="12192000" cy="6462050"/>
          </a:xfrm>
          <a:prstGeom prst="rect">
            <a:avLst/>
          </a:prstGeom>
          <a:solidFill>
            <a:schemeClr val="bg1"/>
          </a:solidFill>
          <a:ln w="9525" algn="ctr">
            <a:noFill/>
            <a:miter lim="800000"/>
            <a:headEnd/>
            <a:tailEnd/>
          </a:ln>
          <a:effectLst/>
        </p:spPr>
        <p:txBody>
          <a:bodyPr vert="horz" wrap="square" lIns="91187" tIns="45593" rIns="91187" bIns="45593" numCol="1" rtlCol="0" anchor="ctr" anchorCtr="0" compatLnSpc="1">
            <a:prstTxWarp prst="textNoShape">
              <a:avLst/>
            </a:prstTxWarp>
          </a:bodyPr>
          <a:lstStyle/>
          <a:p>
            <a:pPr marL="0" marR="0" lvl="0" indent="0" algn="ctr" defTabSz="1218036" rtl="0" eaLnBrk="1" fontAlgn="auto" latinLnBrk="0" hangingPunct="1">
              <a:lnSpc>
                <a:spcPct val="100000"/>
              </a:lnSpc>
              <a:spcBef>
                <a:spcPts val="0"/>
              </a:spcBef>
              <a:spcAft>
                <a:spcPts val="0"/>
              </a:spcAft>
              <a:buClrTx/>
              <a:buSzTx/>
              <a:buFontTx/>
              <a:buNone/>
              <a:tabLst/>
              <a:defRPr/>
            </a:pPr>
            <a:endParaRPr kumimoji="0" lang="en-US" sz="2393" b="0" i="0" u="none" strike="noStrike" kern="1200" cap="none" spc="0" normalizeH="0" baseline="0" noProof="0" dirty="0" err="1">
              <a:ln>
                <a:noFill/>
              </a:ln>
              <a:solidFill>
                <a:srgbClr val="4D4D4D"/>
              </a:solidFill>
              <a:effectLst/>
              <a:uLnTx/>
              <a:uFillTx/>
              <a:latin typeface="Arial"/>
              <a:ea typeface="+mn-ea"/>
              <a:cs typeface="+mn-cs"/>
            </a:endParaRPr>
          </a:p>
        </p:txBody>
      </p:sp>
      <p:sp>
        <p:nvSpPr>
          <p:cNvPr id="7" name="Bildplatzhalter 6"/>
          <p:cNvSpPr>
            <a:spLocks noGrp="1"/>
          </p:cNvSpPr>
          <p:nvPr>
            <p:ph type="pic" sz="quarter" idx="19"/>
          </p:nvPr>
        </p:nvSpPr>
        <p:spPr bwMode="gray">
          <a:xfrm>
            <a:off x="0" y="2035870"/>
            <a:ext cx="12192000" cy="2889163"/>
          </a:xfrm>
        </p:spPr>
        <p:txBody>
          <a:bodyPr/>
          <a:lstStyle/>
          <a:p>
            <a:r>
              <a:rPr lang="en-US"/>
              <a:t>Click icon to add picture</a:t>
            </a:r>
            <a:endParaRPr lang="de-DE"/>
          </a:p>
        </p:txBody>
      </p:sp>
      <p:sp>
        <p:nvSpPr>
          <p:cNvPr id="18" name="Textplatzhalter 17"/>
          <p:cNvSpPr>
            <a:spLocks noGrp="1"/>
          </p:cNvSpPr>
          <p:nvPr userDrawn="1">
            <p:ph type="body" sz="quarter" idx="16"/>
          </p:nvPr>
        </p:nvSpPr>
        <p:spPr bwMode="gray">
          <a:xfrm>
            <a:off x="481715" y="6295016"/>
            <a:ext cx="11221843" cy="235743"/>
          </a:xfrm>
        </p:spPr>
        <p:txBody>
          <a:bodyPr tIns="0" anchor="t" anchorCtr="0"/>
          <a:lstStyle>
            <a:lvl1pPr algn="ctr">
              <a:defRPr sz="1097">
                <a:solidFill>
                  <a:schemeClr val="tx1"/>
                </a:solidFill>
              </a:defRPr>
            </a:lvl1pPr>
            <a:lvl2pPr marL="0" indent="0" algn="ctr">
              <a:buNone/>
              <a:defRPr sz="1097"/>
            </a:lvl2pPr>
            <a:lvl3pPr marL="3166" indent="0" algn="ctr">
              <a:buNone/>
              <a:defRPr sz="1097">
                <a:solidFill>
                  <a:schemeClr val="tx1"/>
                </a:solidFill>
              </a:defRPr>
            </a:lvl3pPr>
            <a:lvl4pPr marL="0" indent="0" algn="ctr">
              <a:buNone/>
              <a:defRPr sz="1097">
                <a:solidFill>
                  <a:schemeClr val="tx1"/>
                </a:solidFill>
              </a:defRPr>
            </a:lvl4pPr>
            <a:lvl5pPr marL="0" indent="0" algn="ctr">
              <a:buNone/>
              <a:defRPr sz="1097">
                <a:solidFill>
                  <a:schemeClr val="tx1"/>
                </a:solidFill>
              </a:defRPr>
            </a:lvl5pPr>
            <a:lvl6pPr marL="0" indent="0" algn="ctr">
              <a:buNone/>
              <a:defRPr sz="1097">
                <a:solidFill>
                  <a:schemeClr val="tx1"/>
                </a:solidFill>
              </a:defRPr>
            </a:lvl6pPr>
            <a:lvl7pPr marL="0" indent="0" algn="ctr">
              <a:buNone/>
              <a:defRPr sz="1097">
                <a:solidFill>
                  <a:schemeClr val="tx1"/>
                </a:solidFill>
              </a:defRPr>
            </a:lvl7pPr>
            <a:lvl8pPr marL="0" indent="0" algn="ctr">
              <a:buNone/>
              <a:defRPr sz="1097">
                <a:solidFill>
                  <a:schemeClr val="tx1"/>
                </a:solidFill>
              </a:defRPr>
            </a:lvl8pPr>
            <a:lvl9pPr marL="0" indent="0" algn="ctr">
              <a:buNone/>
              <a:defRPr sz="1097">
                <a:solidFill>
                  <a:schemeClr val="tx1"/>
                </a:solidFill>
              </a:defRPr>
            </a:lvl9pPr>
          </a:lstStyle>
          <a:p>
            <a:pPr lvl="0"/>
            <a:r>
              <a:rPr lang="en-US" noProof="0"/>
              <a:t>Click to edit Master text styles</a:t>
            </a:r>
          </a:p>
        </p:txBody>
      </p:sp>
      <p:sp>
        <p:nvSpPr>
          <p:cNvPr id="3" name="Untertitel 2"/>
          <p:cNvSpPr>
            <a:spLocks noGrp="1"/>
          </p:cNvSpPr>
          <p:nvPr userDrawn="1">
            <p:ph type="subTitle" idx="1"/>
          </p:nvPr>
        </p:nvSpPr>
        <p:spPr bwMode="gray">
          <a:xfrm>
            <a:off x="482544" y="5826994"/>
            <a:ext cx="11221843" cy="276232"/>
          </a:xfrm>
        </p:spPr>
        <p:txBody>
          <a:bodyPr wrap="square" anchor="t" anchorCtr="0">
            <a:spAutoFit/>
          </a:bodyPr>
          <a:lstStyle>
            <a:lvl1pPr marL="0" indent="0" algn="ctr">
              <a:buNone/>
              <a:defRPr sz="1795">
                <a:solidFill>
                  <a:schemeClr val="tx1"/>
                </a:solidFill>
              </a:defRPr>
            </a:lvl1pPr>
            <a:lvl2pPr marL="0" indent="0" algn="ctr">
              <a:buNone/>
              <a:defRPr>
                <a:solidFill>
                  <a:schemeClr val="tx1"/>
                </a:solidFill>
              </a:defRPr>
            </a:lvl2pPr>
            <a:lvl3pPr marL="1584" indent="0" algn="ctr">
              <a:buNone/>
              <a:defRPr>
                <a:solidFill>
                  <a:schemeClr val="tx1"/>
                </a:solidFill>
              </a:defRPr>
            </a:lvl3pPr>
            <a:lvl4pPr marL="3166" indent="0" algn="ctr">
              <a:buNone/>
              <a:defRPr>
                <a:solidFill>
                  <a:schemeClr val="tx1"/>
                </a:solidFill>
              </a:defRPr>
            </a:lvl4pPr>
            <a:lvl5pPr marL="3166" indent="0" algn="ctr">
              <a:buNone/>
              <a:defRPr>
                <a:solidFill>
                  <a:schemeClr val="tx1"/>
                </a:solidFill>
              </a:defRPr>
            </a:lvl5pPr>
            <a:lvl6pPr marL="0" indent="0" algn="ctr">
              <a:buNone/>
              <a:defRPr sz="1795">
                <a:solidFill>
                  <a:schemeClr val="tx1"/>
                </a:solidFill>
              </a:defRPr>
            </a:lvl6pPr>
            <a:lvl7pPr marL="0" indent="0" algn="ctr">
              <a:buNone/>
              <a:defRPr sz="1795">
                <a:solidFill>
                  <a:schemeClr val="tx1"/>
                </a:solidFill>
              </a:defRPr>
            </a:lvl7pPr>
            <a:lvl8pPr marL="0" indent="0" algn="ctr">
              <a:buNone/>
              <a:defRPr sz="1795">
                <a:solidFill>
                  <a:schemeClr val="tx1"/>
                </a:solidFill>
              </a:defRPr>
            </a:lvl8pPr>
            <a:lvl9pPr marL="0" indent="0" algn="ctr">
              <a:buNone/>
              <a:defRPr sz="1795">
                <a:solidFill>
                  <a:schemeClr val="tx1"/>
                </a:solidFill>
              </a:defRPr>
            </a:lvl9pPr>
          </a:lstStyle>
          <a:p>
            <a:pPr lvl="0"/>
            <a:r>
              <a:rPr lang="en-US" noProof="0"/>
              <a:t>Click to edit Master subtitle style</a:t>
            </a:r>
            <a:endParaRPr lang="en-US" noProof="0" dirty="0"/>
          </a:p>
        </p:txBody>
      </p:sp>
      <p:sp>
        <p:nvSpPr>
          <p:cNvPr id="2" name="Titel 1"/>
          <p:cNvSpPr>
            <a:spLocks noGrp="1"/>
          </p:cNvSpPr>
          <p:nvPr userDrawn="1">
            <p:ph type="ctrTitle"/>
          </p:nvPr>
        </p:nvSpPr>
        <p:spPr bwMode="gray">
          <a:xfrm>
            <a:off x="482702" y="5401513"/>
            <a:ext cx="11221839" cy="386724"/>
          </a:xfrm>
        </p:spPr>
        <p:txBody>
          <a:bodyPr wrap="square">
            <a:spAutoFit/>
          </a:bodyPr>
          <a:lstStyle>
            <a:lvl1pPr algn="ctr">
              <a:lnSpc>
                <a:spcPct val="90000"/>
              </a:lnSpc>
              <a:defRPr sz="2792">
                <a:solidFill>
                  <a:schemeClr val="tx1"/>
                </a:solidFill>
              </a:defRPr>
            </a:lvl1pPr>
          </a:lstStyle>
          <a:p>
            <a:r>
              <a:rPr lang="en-US" noProof="0"/>
              <a:t>Click to edit Master title style</a:t>
            </a:r>
            <a:endParaRPr lang="en-US" noProof="0" dirty="0"/>
          </a:p>
        </p:txBody>
      </p:sp>
      <p:sp>
        <p:nvSpPr>
          <p:cNvPr id="4" name="Footer Placeholder 3"/>
          <p:cNvSpPr>
            <a:spLocks noGrp="1"/>
          </p:cNvSpPr>
          <p:nvPr>
            <p:ph type="ftr" sz="quarter" idx="17"/>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pPr defTabSz="1218036"/>
            <a:r>
              <a:rPr lang="en-US"/>
              <a:t>Bayer 16:9 Template 2010 • February 2016</a:t>
            </a:r>
            <a:endParaRPr lang="en-US" dirty="0"/>
          </a:p>
        </p:txBody>
      </p:sp>
      <p:sp>
        <p:nvSpPr>
          <p:cNvPr id="5" name="Slide Number Placeholder 4"/>
          <p:cNvSpPr>
            <a:spLocks noGrp="1"/>
          </p:cNvSpPr>
          <p:nvPr>
            <p:ph type="sldNum" sz="quarter" idx="18"/>
          </p:nvPr>
        </p:nvSpPr>
        <p:spPr bwMode="gray"/>
        <p:txBody>
          <a:bodyPr/>
          <a:lstStyle>
            <a:lvl1pPr>
              <a:defRPr>
                <a:noFill/>
              </a:defRPr>
            </a:lvl1pPr>
            <a:lvl2pPr>
              <a:defRPr>
                <a:noFill/>
              </a:defRPr>
            </a:lvl2pPr>
            <a:lvl3pPr>
              <a:defRPr>
                <a:noFill/>
              </a:defRPr>
            </a:lvl3pPr>
            <a:lvl4pPr>
              <a:defRPr>
                <a:noFill/>
              </a:defRPr>
            </a:lvl4pPr>
            <a:lvl5pPr>
              <a:defRPr>
                <a:noFill/>
              </a:defRPr>
            </a:lvl5pPr>
            <a:lvl6pPr>
              <a:defRPr>
                <a:noFill/>
              </a:defRPr>
            </a:lvl6pPr>
            <a:lvl7pPr>
              <a:defRPr>
                <a:noFill/>
              </a:defRPr>
            </a:lvl7pPr>
            <a:lvl8pPr>
              <a:defRPr>
                <a:noFill/>
              </a:defRPr>
            </a:lvl8pPr>
            <a:lvl9pPr>
              <a:defRPr>
                <a:noFill/>
              </a:defRPr>
            </a:lvl9pPr>
          </a:lstStyle>
          <a:p>
            <a:pPr defTabSz="1218036"/>
            <a:r>
              <a:rPr lang="en-US"/>
              <a:t>Page </a:t>
            </a:r>
            <a:fld id="{87F334AE-4EAC-4C2D-A638-92A76F09FCC4}" type="slidenum">
              <a:rPr lang="en-US" smtClean="0"/>
              <a:pPr defTabSz="1218036"/>
              <a:t>‹#›</a:t>
            </a:fld>
            <a:endParaRPr lang="en-US" dirty="0"/>
          </a:p>
        </p:txBody>
      </p:sp>
      <p:cxnSp>
        <p:nvCxnSpPr>
          <p:cNvPr id="17" name="Gerader Verbinder 10"/>
          <p:cNvCxnSpPr/>
          <p:nvPr userDrawn="1"/>
        </p:nvCxnSpPr>
        <p:spPr bwMode="gray">
          <a:xfrm>
            <a:off x="0" y="1932673"/>
            <a:ext cx="12192000" cy="0"/>
          </a:xfrm>
          <a:prstGeom prst="line">
            <a:avLst/>
          </a:prstGeom>
          <a:ln w="31750">
            <a:gradFill>
              <a:gsLst>
                <a:gs pos="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19" name="Gerader Verbinder 13"/>
          <p:cNvCxnSpPr/>
          <p:nvPr userDrawn="1"/>
        </p:nvCxnSpPr>
        <p:spPr bwMode="gray">
          <a:xfrm>
            <a:off x="0" y="5019410"/>
            <a:ext cx="12192000" cy="0"/>
          </a:xfrm>
          <a:prstGeom prst="line">
            <a:avLst/>
          </a:prstGeom>
          <a:ln w="31750">
            <a:gradFill>
              <a:gsLst>
                <a:gs pos="100000">
                  <a:schemeClr val="accent2"/>
                </a:gs>
                <a:gs pos="0">
                  <a:schemeClr val="accent1"/>
                </a:gs>
              </a:gsLst>
              <a:lin ang="0" scaled="0"/>
            </a:gradFill>
          </a:ln>
        </p:spPr>
        <p:style>
          <a:lnRef idx="1">
            <a:schemeClr val="accent1"/>
          </a:lnRef>
          <a:fillRef idx="0">
            <a:schemeClr val="accent1"/>
          </a:fillRef>
          <a:effectRef idx="0">
            <a:schemeClr val="accent1"/>
          </a:effectRef>
          <a:fontRef idx="minor">
            <a:schemeClr val="tx1"/>
          </a:fontRef>
        </p:style>
      </p:cxnSp>
      <p:pic>
        <p:nvPicPr>
          <p:cNvPr id="24" name="Grafik 23"/>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gray">
          <a:xfrm>
            <a:off x="5122601" y="535073"/>
            <a:ext cx="1946799" cy="1118393"/>
          </a:xfrm>
          <a:prstGeom prst="rect">
            <a:avLst/>
          </a:prstGeom>
        </p:spPr>
      </p:pic>
    </p:spTree>
    <p:extLst>
      <p:ext uri="{BB962C8B-B14F-4D97-AF65-F5344CB8AC3E}">
        <p14:creationId xmlns:p14="http://schemas.microsoft.com/office/powerpoint/2010/main" val="413051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a:prstGeom prst="rect">
            <a:avLst/>
          </a:prstGeom>
        </p:spPr>
        <p:txBody>
          <a:bodyPr lIns="82292" tIns="41148" rIns="82292" bIns="41148"/>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4105582255"/>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5405991"/>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a:prstGeom prst="rect">
            <a:avLst/>
          </a:prstGeo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a:prstGeom prst="rect">
            <a:avLst/>
          </a:prstGeom>
        </p:spPr>
        <p:txBody>
          <a:bodyPr lIns="82292" tIns="41148" rIns="82292" bIns="41148"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1759493366"/>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954254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75809359"/>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1685108553"/>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713480"/>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a:prstGeom prst="rect">
            <a:avLst/>
          </a:prstGeom>
        </p:spPr>
        <p:txBody>
          <a:bodyPr lIns="82292" tIns="41148" rIns="82292" bIns="41148"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1169571383"/>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a:prstGeom prst="rect">
            <a:avLst/>
          </a:prstGeom>
        </p:spPr>
        <p:txBody>
          <a:bodyPr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873839695"/>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a:prstGeom prst="rect">
            <a:avLst/>
          </a:prstGeo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a:prstGeom prst="rect">
            <a:avLst/>
          </a:prstGeom>
        </p:spPr>
        <p:txBody>
          <a:bodyPr lIns="82292" tIns="41148" rIns="82292" bIns="41148"/>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1033108584"/>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628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6720374"/>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20040"/>
            <a:ext cx="2743200" cy="580644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0040"/>
            <a:ext cx="8046720" cy="580644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98198983"/>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a:prstGeom prst="rect">
            <a:avLst/>
          </a:prstGeom>
        </p:spPr>
        <p:txBody>
          <a:bodyPr lIns="82292" tIns="41148" rIns="82292" bIns="41148"/>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2547270714"/>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83197065"/>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0502505"/>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a:prstGeom prst="rect">
            <a:avLst/>
          </a:prstGeo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a:prstGeom prst="rect">
            <a:avLst/>
          </a:prstGeom>
        </p:spPr>
        <p:txBody>
          <a:bodyPr lIns="82292" tIns="41148" rIns="82292" bIns="41148"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1922489116"/>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60960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32141841"/>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0849841"/>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5481507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2319352548"/>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2887803"/>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a:prstGeom prst="rect">
            <a:avLst/>
          </a:prstGeo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a:prstGeom prst="rect">
            <a:avLst/>
          </a:prstGeom>
        </p:spPr>
        <p:txBody>
          <a:bodyPr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3038596586"/>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a:prstGeom prst="rect">
            <a:avLst/>
          </a:prstGeo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a:prstGeom prst="rect">
            <a:avLst/>
          </a:prstGeom>
        </p:spPr>
        <p:txBody>
          <a:bodyPr lIns="82292" tIns="41148" rIns="82292" bIns="41148"/>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415331111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628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7636460"/>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20040"/>
            <a:ext cx="2743200" cy="5806440"/>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0040"/>
            <a:ext cx="8046720" cy="580644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87027739"/>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Shape 65"/>
          <p:cNvSpPr>
            <a:spLocks noGrp="1"/>
          </p:cNvSpPr>
          <p:nvPr>
            <p:ph type="pic" sz="half" idx="13"/>
          </p:nvPr>
        </p:nvSpPr>
        <p:spPr>
          <a:xfrm>
            <a:off x="6298406" y="1830586"/>
            <a:ext cx="5000625" cy="4420195"/>
          </a:xfrm>
          <a:prstGeom prst="rect">
            <a:avLst/>
          </a:prstGeom>
        </p:spPr>
        <p:txBody>
          <a:bodyPr lIns="91439" tIns="45719" rIns="91439" bIns="45719" anchor="t">
            <a:noAutofit/>
          </a:bodyPr>
          <a:lstStyle/>
          <a:p>
            <a:endParaRPr/>
          </a:p>
        </p:txBody>
      </p:sp>
      <p:sp>
        <p:nvSpPr>
          <p:cNvPr id="66" name="Shape 66"/>
          <p:cNvSpPr>
            <a:spLocks noGrp="1"/>
          </p:cNvSpPr>
          <p:nvPr>
            <p:ph type="title"/>
          </p:nvPr>
        </p:nvSpPr>
        <p:spPr>
          <a:prstGeom prst="rect">
            <a:avLst/>
          </a:prstGeom>
        </p:spPr>
        <p:txBody>
          <a:bodyPr/>
          <a:lstStyle/>
          <a:p>
            <a:r>
              <a:t>Title Text</a:t>
            </a:r>
          </a:p>
        </p:txBody>
      </p:sp>
      <p:sp>
        <p:nvSpPr>
          <p:cNvPr id="67" name="Shape 67"/>
          <p:cNvSpPr>
            <a:spLocks noGrp="1"/>
          </p:cNvSpPr>
          <p:nvPr>
            <p:ph type="body" sz="half" idx="1"/>
          </p:nvPr>
        </p:nvSpPr>
        <p:spPr>
          <a:xfrm>
            <a:off x="892969" y="1830586"/>
            <a:ext cx="5000625" cy="4420195"/>
          </a:xfrm>
          <a:prstGeom prst="rect">
            <a:avLst/>
          </a:prstGeom>
        </p:spPr>
        <p:txBody>
          <a:bodyPr/>
          <a:lstStyle>
            <a:lvl1pPr marL="241093" indent="-241093">
              <a:spcBef>
                <a:spcPts val="2250"/>
              </a:spcBef>
              <a:defRPr sz="1969"/>
            </a:lvl1pPr>
            <a:lvl2pPr marL="482186" indent="-241093">
              <a:spcBef>
                <a:spcPts val="2250"/>
              </a:spcBef>
              <a:defRPr sz="1969"/>
            </a:lvl2pPr>
            <a:lvl3pPr marL="723279" indent="-241093">
              <a:spcBef>
                <a:spcPts val="2250"/>
              </a:spcBef>
              <a:defRPr sz="1969"/>
            </a:lvl3pPr>
            <a:lvl4pPr marL="964372" indent="-241093">
              <a:spcBef>
                <a:spcPts val="2250"/>
              </a:spcBef>
              <a:defRPr sz="1969"/>
            </a:lvl4pPr>
            <a:lvl5pPr marL="1205465" indent="-241093">
              <a:spcBef>
                <a:spcPts val="2250"/>
              </a:spcBef>
              <a:defRPr sz="1969"/>
            </a:lvl5pPr>
          </a:lstStyle>
          <a:p>
            <a:r>
              <a:t>Body Level One</a:t>
            </a:r>
          </a:p>
          <a:p>
            <a:pPr lvl="1"/>
            <a:r>
              <a:t>Body Level Two</a:t>
            </a:r>
          </a:p>
          <a:p>
            <a:pPr lvl="2"/>
            <a:r>
              <a:t>Body Level Three</a:t>
            </a:r>
          </a:p>
          <a:p>
            <a:pPr lvl="3"/>
            <a:r>
              <a:t>Body Level Four</a:t>
            </a:r>
          </a:p>
          <a:p>
            <a:pPr lvl="4"/>
            <a:r>
              <a:t>Body Level Five</a:t>
            </a:r>
          </a:p>
        </p:txBody>
      </p:sp>
      <p:sp>
        <p:nvSpPr>
          <p:cNvPr id="68" name="Shape 68"/>
          <p:cNvSpPr>
            <a:spLocks noGrp="1"/>
          </p:cNvSpPr>
          <p:nvPr>
            <p:ph type="sldNum" sz="quarter" idx="2"/>
          </p:nvPr>
        </p:nvSpPr>
        <p:spPr>
          <a:xfrm>
            <a:off x="5917310" y="6505277"/>
            <a:ext cx="345473" cy="26789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6369262"/>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pic>
        <p:nvPicPr>
          <p:cNvPr id="4" name="NewLeaf_logo.p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618088" y="6414864"/>
            <a:ext cx="2246114" cy="35754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400000"/>
                <a:headEnd/>
                <a:tailEnd/>
              </a14:hiddenLine>
            </a:ext>
          </a:extLst>
        </p:spPr>
      </p:pic>
      <p:sp>
        <p:nvSpPr>
          <p:cNvPr id="5" name="Slide Number Placeholder 1"/>
          <p:cNvSpPr txBox="1">
            <a:spLocks/>
          </p:cNvSpPr>
          <p:nvPr/>
        </p:nvSpPr>
        <p:spPr>
          <a:xfrm>
            <a:off x="304194" y="6395297"/>
            <a:ext cx="308978" cy="313724"/>
          </a:xfrm>
          <a:prstGeom prst="rect">
            <a:avLst/>
          </a:prstGeom>
          <a:ln w="12700">
            <a:round/>
          </a:ln>
        </p:spPr>
        <p:txBody>
          <a:bodyPr wrap="none" lIns="26789" tIns="26789" rIns="26789" bIns="26789" anchor="ctr">
            <a:spAutoFit/>
          </a:bodyPr>
          <a:lstStyle>
            <a:lvl1pPr defTabSz="1295400" eaLnBrk="0" hangingPunct="0">
              <a:defRPr sz="1200">
                <a:solidFill>
                  <a:schemeClr val="tx1"/>
                </a:solidFill>
                <a:latin typeface="Helvetica" charset="0"/>
                <a:ea typeface="ＭＳ Ｐゴシック" charset="0"/>
                <a:cs typeface="Helvetica" charset="0"/>
                <a:sym typeface="Helvetica" charset="0"/>
              </a:defRPr>
            </a:lvl1pPr>
            <a:lvl2pPr marL="742950" indent="-285750" defTabSz="1295400" eaLnBrk="0" hangingPunct="0">
              <a:defRPr sz="1200">
                <a:solidFill>
                  <a:schemeClr val="tx1"/>
                </a:solidFill>
                <a:latin typeface="Helvetica" charset="0"/>
                <a:ea typeface="Helvetica" charset="0"/>
                <a:cs typeface="Helvetica" charset="0"/>
                <a:sym typeface="Helvetica" charset="0"/>
              </a:defRPr>
            </a:lvl2pPr>
            <a:lvl3pPr marL="1143000" indent="-228600" defTabSz="1295400" eaLnBrk="0" hangingPunct="0">
              <a:defRPr sz="1200">
                <a:solidFill>
                  <a:schemeClr val="tx1"/>
                </a:solidFill>
                <a:latin typeface="Helvetica" charset="0"/>
                <a:ea typeface="Helvetica" charset="0"/>
                <a:cs typeface="Helvetica" charset="0"/>
                <a:sym typeface="Helvetica" charset="0"/>
              </a:defRPr>
            </a:lvl3pPr>
            <a:lvl4pPr marL="1600200" indent="-228600" defTabSz="1295400" eaLnBrk="0" hangingPunct="0">
              <a:defRPr sz="1200">
                <a:solidFill>
                  <a:schemeClr val="tx1"/>
                </a:solidFill>
                <a:latin typeface="Helvetica" charset="0"/>
                <a:ea typeface="Helvetica" charset="0"/>
                <a:cs typeface="Helvetica" charset="0"/>
                <a:sym typeface="Helvetica" charset="0"/>
              </a:defRPr>
            </a:lvl4pPr>
            <a:lvl5pPr marL="2057400" indent="-228600" defTabSz="1295400" eaLnBrk="0" hangingPunct="0">
              <a:defRPr sz="1200">
                <a:solidFill>
                  <a:schemeClr val="tx1"/>
                </a:solidFill>
                <a:latin typeface="Helvetica" charset="0"/>
                <a:ea typeface="Helvetica" charset="0"/>
                <a:cs typeface="Helvetica" charset="0"/>
                <a:sym typeface="Helvetica" charset="0"/>
              </a:defRPr>
            </a:lvl5pPr>
            <a:lvl6pPr marL="2514600" indent="-228600" defTabSz="1295400" eaLnBrk="0" fontAlgn="base" hangingPunct="0">
              <a:spcBef>
                <a:spcPct val="0"/>
              </a:spcBef>
              <a:spcAft>
                <a:spcPct val="0"/>
              </a:spcAft>
              <a:defRPr sz="1200">
                <a:solidFill>
                  <a:schemeClr val="tx1"/>
                </a:solidFill>
                <a:latin typeface="Helvetica" charset="0"/>
                <a:ea typeface="Helvetica" charset="0"/>
                <a:cs typeface="Helvetica" charset="0"/>
                <a:sym typeface="Helvetica" charset="0"/>
              </a:defRPr>
            </a:lvl6pPr>
            <a:lvl7pPr marL="2971800" indent="-228600" defTabSz="1295400" eaLnBrk="0" fontAlgn="base" hangingPunct="0">
              <a:spcBef>
                <a:spcPct val="0"/>
              </a:spcBef>
              <a:spcAft>
                <a:spcPct val="0"/>
              </a:spcAft>
              <a:defRPr sz="1200">
                <a:solidFill>
                  <a:schemeClr val="tx1"/>
                </a:solidFill>
                <a:latin typeface="Helvetica" charset="0"/>
                <a:ea typeface="Helvetica" charset="0"/>
                <a:cs typeface="Helvetica" charset="0"/>
                <a:sym typeface="Helvetica" charset="0"/>
              </a:defRPr>
            </a:lvl7pPr>
            <a:lvl8pPr marL="3429000" indent="-228600" defTabSz="1295400" eaLnBrk="0" fontAlgn="base" hangingPunct="0">
              <a:spcBef>
                <a:spcPct val="0"/>
              </a:spcBef>
              <a:spcAft>
                <a:spcPct val="0"/>
              </a:spcAft>
              <a:defRPr sz="1200">
                <a:solidFill>
                  <a:schemeClr val="tx1"/>
                </a:solidFill>
                <a:latin typeface="Helvetica" charset="0"/>
                <a:ea typeface="Helvetica" charset="0"/>
                <a:cs typeface="Helvetica" charset="0"/>
                <a:sym typeface="Helvetica" charset="0"/>
              </a:defRPr>
            </a:lvl8pPr>
            <a:lvl9pPr marL="3886200" indent="-228600" defTabSz="1295400" eaLnBrk="0" fontAlgn="base" hangingPunct="0">
              <a:spcBef>
                <a:spcPct val="0"/>
              </a:spcBef>
              <a:spcAft>
                <a:spcPct val="0"/>
              </a:spcAft>
              <a:defRPr sz="1200">
                <a:solidFill>
                  <a:schemeClr val="tx1"/>
                </a:solidFill>
                <a:latin typeface="Helvetica" charset="0"/>
                <a:ea typeface="Helvetica" charset="0"/>
                <a:cs typeface="Helvetica" charset="0"/>
                <a:sym typeface="Helvetica" charset="0"/>
              </a:defRPr>
            </a:lvl9pPr>
          </a:lstStyle>
          <a:p>
            <a:pPr algn="r" eaLnBrk="1" hangingPunct="1">
              <a:defRPr/>
            </a:pPr>
            <a:fld id="{9A7174A0-C1DF-5242-93F6-A8C644E46643}" type="slidenum">
              <a:rPr lang="en-US" sz="1687">
                <a:solidFill>
                  <a:schemeClr val="tx1">
                    <a:lumMod val="65000"/>
                    <a:lumOff val="35000"/>
                  </a:schemeClr>
                </a:solidFill>
                <a:latin typeface="Calibri" charset="0"/>
                <a:cs typeface="Calibri" charset="0"/>
                <a:sym typeface="Calibri" charset="0"/>
              </a:rPr>
              <a:pPr algn="r" eaLnBrk="1" hangingPunct="1">
                <a:defRPr/>
              </a:pPr>
              <a:t>‹#›</a:t>
            </a:fld>
            <a:endParaRPr lang="en-US" sz="1687" dirty="0">
              <a:solidFill>
                <a:schemeClr val="tx1">
                  <a:lumMod val="65000"/>
                  <a:lumOff val="35000"/>
                </a:schemeClr>
              </a:solidFill>
              <a:latin typeface="Calibri" charset="0"/>
              <a:cs typeface="Calibri" charset="0"/>
              <a:sym typeface="Calibri" charset="0"/>
            </a:endParaRPr>
          </a:p>
        </p:txBody>
      </p:sp>
      <p:grpSp>
        <p:nvGrpSpPr>
          <p:cNvPr id="6" name="Group 21"/>
          <p:cNvGrpSpPr>
            <a:grpSpLocks/>
          </p:cNvGrpSpPr>
          <p:nvPr/>
        </p:nvGrpSpPr>
        <p:grpSpPr bwMode="auto">
          <a:xfrm>
            <a:off x="381000" y="1041425"/>
            <a:ext cx="11430000" cy="35719"/>
            <a:chOff x="0" y="0"/>
            <a:chExt cx="12192000" cy="50926"/>
          </a:xfrm>
        </p:grpSpPr>
        <p:sp>
          <p:nvSpPr>
            <p:cNvPr id="7" name="Shape 19"/>
            <p:cNvSpPr>
              <a:spLocks noChangeShapeType="1"/>
            </p:cNvSpPr>
            <p:nvPr/>
          </p:nvSpPr>
          <p:spPr bwMode="auto">
            <a:xfrm>
              <a:off x="0" y="0"/>
              <a:ext cx="12192001" cy="127"/>
            </a:xfrm>
            <a:prstGeom prst="line">
              <a:avLst/>
            </a:prstGeom>
            <a:noFill/>
            <a:ln w="12700">
              <a:solidFill>
                <a:schemeClr val="tx1">
                  <a:lumMod val="65000"/>
                  <a:lumOff val="35000"/>
                </a:schemeClr>
              </a:solidFill>
              <a:miter lim="400000"/>
              <a:headEnd/>
              <a:tailEnd/>
            </a:ln>
            <a:extLst>
              <a:ext uri="{909E8E84-426E-40dd-AFC4-6F175D3DCCD1}">
                <a14:hiddenFill xmlns="" xmlns:a14="http://schemas.microsoft.com/office/drawing/2010/main">
                  <a:noFill/>
                </a14:hiddenFill>
              </a:ext>
            </a:extLst>
          </p:spPr>
          <p:txBody>
            <a:bodyPr lIns="0" tIns="0" rIns="0" bIns="0"/>
            <a:lstStyle/>
            <a:p>
              <a:endParaRPr lang="en-US" sz="1266">
                <a:solidFill>
                  <a:schemeClr val="tx1">
                    <a:lumMod val="65000"/>
                    <a:lumOff val="35000"/>
                  </a:schemeClr>
                </a:solidFill>
              </a:endParaRPr>
            </a:p>
          </p:txBody>
        </p:sp>
        <p:sp>
          <p:nvSpPr>
            <p:cNvPr id="9" name="Shape 20"/>
            <p:cNvSpPr>
              <a:spLocks noChangeShapeType="1"/>
            </p:cNvSpPr>
            <p:nvPr/>
          </p:nvSpPr>
          <p:spPr bwMode="auto">
            <a:xfrm>
              <a:off x="0" y="50800"/>
              <a:ext cx="12192001" cy="127"/>
            </a:xfrm>
            <a:prstGeom prst="line">
              <a:avLst/>
            </a:prstGeom>
            <a:noFill/>
            <a:ln w="12700">
              <a:solidFill>
                <a:schemeClr val="tx1">
                  <a:lumMod val="65000"/>
                  <a:lumOff val="35000"/>
                </a:schemeClr>
              </a:solidFill>
              <a:miter lim="400000"/>
              <a:headEnd/>
              <a:tailEnd/>
            </a:ln>
            <a:extLst>
              <a:ext uri="{909E8E84-426E-40dd-AFC4-6F175D3DCCD1}">
                <a14:hiddenFill xmlns="" xmlns:a14="http://schemas.microsoft.com/office/drawing/2010/main">
                  <a:noFill/>
                </a14:hiddenFill>
              </a:ext>
            </a:extLst>
          </p:spPr>
          <p:txBody>
            <a:bodyPr lIns="0" tIns="0" rIns="0" bIns="0"/>
            <a:lstStyle/>
            <a:p>
              <a:endParaRPr lang="en-US" sz="1266">
                <a:solidFill>
                  <a:schemeClr val="tx1">
                    <a:lumMod val="65000"/>
                    <a:lumOff val="35000"/>
                  </a:schemeClr>
                </a:solidFill>
              </a:endParaRPr>
            </a:p>
          </p:txBody>
        </p:sp>
      </p:grpSp>
      <p:sp>
        <p:nvSpPr>
          <p:cNvPr id="8" name="Title 1"/>
          <p:cNvSpPr>
            <a:spLocks noGrp="1"/>
          </p:cNvSpPr>
          <p:nvPr>
            <p:ph type="title"/>
          </p:nvPr>
        </p:nvSpPr>
        <p:spPr>
          <a:xfrm>
            <a:off x="381000" y="125821"/>
            <a:ext cx="11430001" cy="816690"/>
          </a:xfrm>
        </p:spPr>
        <p:txBody>
          <a:bodyPr vert="horz"/>
          <a:lstStyle>
            <a:lvl1pPr>
              <a:defRPr>
                <a:solidFill>
                  <a:schemeClr val="accent1">
                    <a:lumMod val="75000"/>
                  </a:schemeClr>
                </a:solidFill>
                <a:latin typeface="Avenir Light"/>
                <a:cs typeface="Avenir Light"/>
              </a:defRPr>
            </a:lvl1pPr>
          </a:lstStyle>
          <a:p>
            <a:r>
              <a:rPr lang="en-US" dirty="0"/>
              <a:t>Click to edit Master title style</a:t>
            </a:r>
          </a:p>
        </p:txBody>
      </p:sp>
      <p:sp>
        <p:nvSpPr>
          <p:cNvPr id="12" name="Content Placeholder 4"/>
          <p:cNvSpPr>
            <a:spLocks noGrp="1"/>
          </p:cNvSpPr>
          <p:nvPr>
            <p:ph sz="quarter" idx="11"/>
          </p:nvPr>
        </p:nvSpPr>
        <p:spPr>
          <a:xfrm>
            <a:off x="381000" y="1182305"/>
            <a:ext cx="11430001" cy="5119130"/>
          </a:xfrm>
          <a:prstGeom prst="rect">
            <a:avLst/>
          </a:prstGeom>
        </p:spPr>
        <p:txBody>
          <a:bodyPr vert="horz"/>
          <a:lstStyle>
            <a:lvl1pPr marL="400706" indent="-400706">
              <a:buSzPct val="100000"/>
              <a:buFontTx/>
              <a:buBlip>
                <a:blip r:embed="rId3"/>
              </a:buBlip>
              <a:defRPr>
                <a:solidFill>
                  <a:schemeClr val="tx1">
                    <a:lumMod val="65000"/>
                    <a:lumOff val="35000"/>
                  </a:schemeClr>
                </a:solidFill>
                <a:latin typeface="Avenir Light"/>
                <a:cs typeface="Avenir Light"/>
              </a:defRPr>
            </a:lvl1pPr>
            <a:lvl2pPr marL="724395" indent="-402938">
              <a:buSzPct val="100000"/>
              <a:buFontTx/>
              <a:buBlip>
                <a:blip r:embed="rId3"/>
              </a:buBlip>
              <a:defRPr>
                <a:solidFill>
                  <a:schemeClr val="tx1">
                    <a:lumMod val="65000"/>
                    <a:lumOff val="35000"/>
                  </a:schemeClr>
                </a:solidFill>
                <a:latin typeface="Avenir Light"/>
                <a:cs typeface="Avenir Light"/>
              </a:defRPr>
            </a:lvl2pPr>
            <a:lvl3pPr marL="1043620" indent="-400706">
              <a:buSzPct val="100000"/>
              <a:buFontTx/>
              <a:buBlip>
                <a:blip r:embed="rId3"/>
              </a:buBlip>
              <a:defRPr>
                <a:solidFill>
                  <a:schemeClr val="tx1">
                    <a:lumMod val="65000"/>
                    <a:lumOff val="35000"/>
                  </a:schemeClr>
                </a:solidFill>
                <a:latin typeface="Avenir Light"/>
                <a:cs typeface="Avenir Light"/>
              </a:defRPr>
            </a:lvl3pPr>
            <a:lvl4pPr marL="1370658" indent="-406286">
              <a:buSzPct val="100000"/>
              <a:buFontTx/>
              <a:buBlip>
                <a:blip r:embed="rId3"/>
              </a:buBlip>
              <a:defRPr>
                <a:solidFill>
                  <a:schemeClr val="tx1">
                    <a:lumMod val="65000"/>
                    <a:lumOff val="35000"/>
                  </a:schemeClr>
                </a:solidFill>
                <a:latin typeface="Avenir Light"/>
                <a:cs typeface="Avenir Light"/>
              </a:defRPr>
            </a:lvl4pPr>
            <a:lvl5pPr marL="1685419" indent="-399589">
              <a:buSzPct val="100000"/>
              <a:buFontTx/>
              <a:buBlip>
                <a:blip r:embed="rId3"/>
              </a:buBlip>
              <a:defRPr>
                <a:solidFill>
                  <a:schemeClr val="tx1">
                    <a:lumMod val="65000"/>
                    <a:lumOff val="35000"/>
                  </a:schemeClr>
                </a:solidFill>
                <a:latin typeface="Avenir Light"/>
                <a:cs typeface="Avenir Ligh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TextBox 9"/>
          <p:cNvSpPr txBox="1"/>
          <p:nvPr userDrawn="1"/>
        </p:nvSpPr>
        <p:spPr>
          <a:xfrm flipH="1">
            <a:off x="4679299" y="6461182"/>
            <a:ext cx="2867618" cy="20204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marL="0" marR="0" indent="0" algn="l" defTabSz="321457" rtl="0" fontAlgn="auto" latinLnBrk="1" hangingPunct="0">
              <a:lnSpc>
                <a:spcPct val="100000"/>
              </a:lnSpc>
              <a:spcBef>
                <a:spcPts val="0"/>
              </a:spcBef>
              <a:spcAft>
                <a:spcPts val="0"/>
              </a:spcAft>
              <a:buClrTx/>
              <a:buSzTx/>
              <a:buFontTx/>
              <a:buNone/>
              <a:tabLst/>
            </a:pPr>
            <a:r>
              <a:rPr kumimoji="0" lang="en-US" sz="844" b="0" i="0" u="none" strike="noStrike" cap="none" spc="0" normalizeH="0" baseline="0" dirty="0">
                <a:ln>
                  <a:noFill/>
                </a:ln>
                <a:solidFill>
                  <a:schemeClr val="tx1">
                    <a:lumMod val="65000"/>
                    <a:lumOff val="35000"/>
                  </a:schemeClr>
                </a:solidFill>
                <a:effectLst/>
                <a:uFillTx/>
                <a:latin typeface="Avenir Light"/>
                <a:ea typeface="Helvetica"/>
                <a:cs typeface="Helvetica"/>
                <a:sym typeface="Helvetica"/>
              </a:rPr>
              <a:t>NewLeaf Symbiotics Company Confidential</a:t>
            </a:r>
          </a:p>
        </p:txBody>
      </p:sp>
    </p:spTree>
    <p:extLst>
      <p:ext uri="{BB962C8B-B14F-4D97-AF65-F5344CB8AC3E}">
        <p14:creationId xmlns:p14="http://schemas.microsoft.com/office/powerpoint/2010/main" val="973249649"/>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5"/>
            <a:ext cx="10363200" cy="1470183"/>
          </a:xfrm>
          <a:prstGeom prst="rect">
            <a:avLst/>
          </a:prstGeom>
        </p:spPr>
        <p:txBody>
          <a:bodyPr lIns="91436" tIns="45716" rIns="91436" bIns="45716"/>
          <a:lstStyle/>
          <a:p>
            <a:r>
              <a:rPr lang="en-US"/>
              <a:t>Click to edit Master title style</a:t>
            </a:r>
          </a:p>
        </p:txBody>
      </p:sp>
      <p:sp>
        <p:nvSpPr>
          <p:cNvPr id="3" name="Subtitle 2"/>
          <p:cNvSpPr>
            <a:spLocks noGrp="1"/>
          </p:cNvSpPr>
          <p:nvPr>
            <p:ph type="subTitle" idx="1"/>
          </p:nvPr>
        </p:nvSpPr>
        <p:spPr>
          <a:xfrm>
            <a:off x="1828800" y="3886208"/>
            <a:ext cx="8534400" cy="1753077"/>
          </a:xfrm>
          <a:prstGeom prst="rect">
            <a:avLst/>
          </a:prstGeom>
        </p:spPr>
        <p:txBody>
          <a:bodyPr lIns="82292" tIns="41148" rIns="82292" bIns="41148"/>
          <a:lstStyle>
            <a:lvl1pPr marL="0" indent="0" algn="ctr">
              <a:buNone/>
              <a:defRPr/>
            </a:lvl1pPr>
            <a:lvl2pPr marL="411452" indent="0" algn="ctr">
              <a:buNone/>
              <a:defRPr/>
            </a:lvl2pPr>
            <a:lvl3pPr marL="822902" indent="0" algn="ctr">
              <a:buNone/>
              <a:defRPr/>
            </a:lvl3pPr>
            <a:lvl4pPr marL="1234355" indent="0" algn="ctr">
              <a:buNone/>
              <a:defRPr/>
            </a:lvl4pPr>
            <a:lvl5pPr marL="1645804" indent="0" algn="ctr">
              <a:buNone/>
              <a:defRPr/>
            </a:lvl5pPr>
            <a:lvl6pPr marL="2057256" indent="0" algn="ctr">
              <a:buNone/>
              <a:defRPr/>
            </a:lvl6pPr>
            <a:lvl7pPr marL="2468707" indent="0" algn="ctr">
              <a:buNone/>
              <a:defRPr/>
            </a:lvl7pPr>
            <a:lvl8pPr marL="2880158" indent="0" algn="ctr">
              <a:buNone/>
              <a:defRPr/>
            </a:lvl8pPr>
            <a:lvl9pPr marL="3291609" indent="0" algn="ctr">
              <a:buNone/>
              <a:defRPr/>
            </a:lvl9pPr>
          </a:lstStyle>
          <a:p>
            <a:r>
              <a:rPr lang="en-US"/>
              <a:t>Click to edit Master subtitle style</a:t>
            </a:r>
          </a:p>
        </p:txBody>
      </p:sp>
    </p:spTree>
    <p:extLst>
      <p:ext uri="{BB962C8B-B14F-4D97-AF65-F5344CB8AC3E}">
        <p14:creationId xmlns:p14="http://schemas.microsoft.com/office/powerpoint/2010/main" val="133240949"/>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lIns="91436" tIns="45716" rIns="91436" bIns="45716"/>
          <a:lstStyle>
            <a:lvl1pPr>
              <a:defRPr>
                <a:latin typeface="Arial Unicode MS"/>
              </a:defRPr>
            </a:lvl1p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lIns="82292" tIns="41148" rIns="82292" bIns="41148"/>
          <a:lstStyle>
            <a:lvl1pPr>
              <a:defRPr>
                <a:latin typeface="Arial Unicode MS"/>
              </a:defRPr>
            </a:lvl1pPr>
            <a:lvl2pPr>
              <a:defRPr>
                <a:latin typeface="Arial Unicode MS"/>
              </a:defRPr>
            </a:lvl2pPr>
            <a:lvl3pPr>
              <a:defRPr>
                <a:latin typeface="Arial Unicode MS"/>
              </a:defRPr>
            </a:lvl3pPr>
            <a:lvl4pPr>
              <a:defRPr>
                <a:latin typeface="Arial Unicode MS"/>
              </a:defRPr>
            </a:lvl4pPr>
            <a:lvl5pPr>
              <a:defRPr>
                <a:latin typeface="Arial Unicode M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86647960"/>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59076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a:prstGeom prst="rect">
            <a:avLst/>
          </a:prstGeom>
        </p:spPr>
        <p:txBody>
          <a:bodyPr lIns="91436" tIns="45716" rIns="91436" bIns="45716"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a:prstGeom prst="rect">
            <a:avLst/>
          </a:prstGeom>
        </p:spPr>
        <p:txBody>
          <a:bodyPr lIns="82292" tIns="41148" rIns="82292" bIns="41148" anchor="b"/>
          <a:lstStyle>
            <a:lvl1pPr marL="0" indent="0">
              <a:buNone/>
              <a:defRPr sz="1800"/>
            </a:lvl1pPr>
            <a:lvl2pPr marL="411452" indent="0">
              <a:buNone/>
              <a:defRPr sz="1600"/>
            </a:lvl2pPr>
            <a:lvl3pPr marL="822902" indent="0">
              <a:buNone/>
              <a:defRPr sz="1400"/>
            </a:lvl3pPr>
            <a:lvl4pPr marL="1234355" indent="0">
              <a:buNone/>
              <a:defRPr sz="1300"/>
            </a:lvl4pPr>
            <a:lvl5pPr marL="1645804" indent="0">
              <a:buNone/>
              <a:defRPr sz="1300"/>
            </a:lvl5pPr>
            <a:lvl6pPr marL="2057256" indent="0">
              <a:buNone/>
              <a:defRPr sz="1300"/>
            </a:lvl6pPr>
            <a:lvl7pPr marL="2468707" indent="0">
              <a:buNone/>
              <a:defRPr sz="1300"/>
            </a:lvl7pPr>
            <a:lvl8pPr marL="2880158" indent="0">
              <a:buNone/>
              <a:defRPr sz="1300"/>
            </a:lvl8pPr>
            <a:lvl9pPr marL="3291609" indent="0">
              <a:buNone/>
              <a:defRPr sz="1300"/>
            </a:lvl9pPr>
          </a:lstStyle>
          <a:p>
            <a:pPr lvl="0"/>
            <a:r>
              <a:rPr lang="en-US"/>
              <a:t>Click to edit Master text styles</a:t>
            </a:r>
          </a:p>
        </p:txBody>
      </p:sp>
    </p:spTree>
    <p:extLst>
      <p:ext uri="{BB962C8B-B14F-4D97-AF65-F5344CB8AC3E}">
        <p14:creationId xmlns:p14="http://schemas.microsoft.com/office/powerpoint/2010/main" val="4289773018"/>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lIns="91436" tIns="45716" rIns="91436" bIns="45716"/>
          <a:lstStyle/>
          <a:p>
            <a:r>
              <a:rPr lang="en-US"/>
              <a:t>Click to edit Master title style</a:t>
            </a:r>
          </a:p>
        </p:txBody>
      </p:sp>
      <p:sp>
        <p:nvSpPr>
          <p:cNvPr id="3" name="Content Placeholder 2"/>
          <p:cNvSpPr>
            <a:spLocks noGrp="1"/>
          </p:cNvSpPr>
          <p:nvPr>
            <p:ph sz="half" idx="1"/>
          </p:nvPr>
        </p:nvSpPr>
        <p:spPr>
          <a:xfrm>
            <a:off x="60960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14441131"/>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a:prstGeom prst="rect">
            <a:avLst/>
          </a:prstGeom>
        </p:spPr>
        <p:txBody>
          <a:bodyPr lIns="91436" tIns="45716" rIns="91436" bIns="45716"/>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a:prstGeom prst="rect">
            <a:avLst/>
          </a:prstGeom>
        </p:spPr>
        <p:txBody>
          <a:bodyPr lIns="82292" tIns="41148" rIns="82292" bIns="41148" anchor="b"/>
          <a:lstStyle>
            <a:lvl1pPr marL="0" indent="0">
              <a:buNone/>
              <a:defRPr sz="2200" b="1"/>
            </a:lvl1pPr>
            <a:lvl2pPr marL="411452" indent="0">
              <a:buNone/>
              <a:defRPr sz="1800" b="1"/>
            </a:lvl2pPr>
            <a:lvl3pPr marL="822902" indent="0">
              <a:buNone/>
              <a:defRPr sz="1600" b="1"/>
            </a:lvl3pPr>
            <a:lvl4pPr marL="1234355" indent="0">
              <a:buNone/>
              <a:defRPr sz="1400" b="1"/>
            </a:lvl4pPr>
            <a:lvl5pPr marL="1645804" indent="0">
              <a:buNone/>
              <a:defRPr sz="1400" b="1"/>
            </a:lvl5pPr>
            <a:lvl6pPr marL="2057256" indent="0">
              <a:buNone/>
              <a:defRPr sz="1400" b="1"/>
            </a:lvl6pPr>
            <a:lvl7pPr marL="2468707" indent="0">
              <a:buNone/>
              <a:defRPr sz="1400" b="1"/>
            </a:lvl7pPr>
            <a:lvl8pPr marL="2880158" indent="0">
              <a:buNone/>
              <a:defRPr sz="1400" b="1"/>
            </a:lvl8pPr>
            <a:lvl9pPr marL="3291609"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6" y="1534478"/>
            <a:ext cx="5389244" cy="640080"/>
          </a:xfrm>
          <a:prstGeom prst="rect">
            <a:avLst/>
          </a:prstGeom>
        </p:spPr>
        <p:txBody>
          <a:bodyPr lIns="82292" tIns="41148" rIns="82292" bIns="41148" anchor="b"/>
          <a:lstStyle>
            <a:lvl1pPr marL="0" indent="0">
              <a:buNone/>
              <a:defRPr sz="2200" b="1"/>
            </a:lvl1pPr>
            <a:lvl2pPr marL="411452" indent="0">
              <a:buNone/>
              <a:defRPr sz="1800" b="1"/>
            </a:lvl2pPr>
            <a:lvl3pPr marL="822902" indent="0">
              <a:buNone/>
              <a:defRPr sz="1600" b="1"/>
            </a:lvl3pPr>
            <a:lvl4pPr marL="1234355" indent="0">
              <a:buNone/>
              <a:defRPr sz="1400" b="1"/>
            </a:lvl4pPr>
            <a:lvl5pPr marL="1645804" indent="0">
              <a:buNone/>
              <a:defRPr sz="1400" b="1"/>
            </a:lvl5pPr>
            <a:lvl6pPr marL="2057256" indent="0">
              <a:buNone/>
              <a:defRPr sz="1400" b="1"/>
            </a:lvl6pPr>
            <a:lvl7pPr marL="2468707" indent="0">
              <a:buNone/>
              <a:defRPr sz="1400" b="1"/>
            </a:lvl7pPr>
            <a:lvl8pPr marL="2880158" indent="0">
              <a:buNone/>
              <a:defRPr sz="1400" b="1"/>
            </a:lvl8pPr>
            <a:lvl9pPr marL="3291609"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6" y="2174561"/>
            <a:ext cx="5389244"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91680420"/>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lIns="91436" tIns="45716" rIns="91436" bIns="45716"/>
          <a:lstStyle/>
          <a:p>
            <a:r>
              <a:rPr lang="en-US"/>
              <a:t>Click to edit Master title style</a:t>
            </a:r>
          </a:p>
        </p:txBody>
      </p:sp>
    </p:spTree>
    <p:extLst>
      <p:ext uri="{BB962C8B-B14F-4D97-AF65-F5344CB8AC3E}">
        <p14:creationId xmlns:p14="http://schemas.microsoft.com/office/powerpoint/2010/main" val="772837987"/>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900"/>
            <a:ext cx="4011931" cy="1161573"/>
          </a:xfrm>
          <a:prstGeom prst="rect">
            <a:avLst/>
          </a:prstGeom>
        </p:spPr>
        <p:txBody>
          <a:bodyPr lIns="91436" tIns="45716" rIns="91436" bIns="45716"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a:prstGeom prst="rect">
            <a:avLst/>
          </a:prstGeom>
        </p:spPr>
        <p:txBody>
          <a:bodyPr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a:prstGeom prst="rect">
            <a:avLst/>
          </a:prstGeom>
        </p:spPr>
        <p:txBody>
          <a:bodyPr lIns="82292" tIns="41148" rIns="82292" bIns="41148"/>
          <a:lstStyle>
            <a:lvl1pPr marL="0" indent="0">
              <a:buNone/>
              <a:defRPr sz="1300"/>
            </a:lvl1pPr>
            <a:lvl2pPr marL="411452" indent="0">
              <a:buNone/>
              <a:defRPr sz="1100"/>
            </a:lvl2pPr>
            <a:lvl3pPr marL="822902" indent="0">
              <a:buNone/>
              <a:defRPr sz="900"/>
            </a:lvl3pPr>
            <a:lvl4pPr marL="1234355" indent="0">
              <a:buNone/>
              <a:defRPr sz="800"/>
            </a:lvl4pPr>
            <a:lvl5pPr marL="1645804" indent="0">
              <a:buNone/>
              <a:defRPr sz="800"/>
            </a:lvl5pPr>
            <a:lvl6pPr marL="2057256" indent="0">
              <a:buNone/>
              <a:defRPr sz="800"/>
            </a:lvl6pPr>
            <a:lvl7pPr marL="2468707" indent="0">
              <a:buNone/>
              <a:defRPr sz="800"/>
            </a:lvl7pPr>
            <a:lvl8pPr marL="2880158" indent="0">
              <a:buNone/>
              <a:defRPr sz="800"/>
            </a:lvl8pPr>
            <a:lvl9pPr marL="3291609" indent="0">
              <a:buNone/>
              <a:defRPr sz="800"/>
            </a:lvl9pPr>
          </a:lstStyle>
          <a:p>
            <a:pPr lvl="0"/>
            <a:r>
              <a:rPr lang="en-US"/>
              <a:t>Click to edit Master text styles</a:t>
            </a:r>
          </a:p>
        </p:txBody>
      </p:sp>
    </p:spTree>
    <p:extLst>
      <p:ext uri="{BB962C8B-B14F-4D97-AF65-F5344CB8AC3E}">
        <p14:creationId xmlns:p14="http://schemas.microsoft.com/office/powerpoint/2010/main" val="2094772007"/>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a:prstGeom prst="rect">
            <a:avLst/>
          </a:prstGeom>
        </p:spPr>
        <p:txBody>
          <a:bodyPr lIns="91436" tIns="45716" rIns="91436" bIns="45716"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a:prstGeom prst="rect">
            <a:avLst/>
          </a:prstGeom>
        </p:spPr>
        <p:txBody>
          <a:bodyPr lIns="82292" tIns="41148" rIns="82292" bIns="41148"/>
          <a:lstStyle>
            <a:lvl1pPr marL="0" indent="0">
              <a:buNone/>
              <a:defRPr sz="2900"/>
            </a:lvl1pPr>
            <a:lvl2pPr marL="411452" indent="0">
              <a:buNone/>
              <a:defRPr sz="2500"/>
            </a:lvl2pPr>
            <a:lvl3pPr marL="822902" indent="0">
              <a:buNone/>
              <a:defRPr sz="2200"/>
            </a:lvl3pPr>
            <a:lvl4pPr marL="1234355" indent="0">
              <a:buNone/>
              <a:defRPr sz="1800"/>
            </a:lvl4pPr>
            <a:lvl5pPr marL="1645804" indent="0">
              <a:buNone/>
              <a:defRPr sz="1800"/>
            </a:lvl5pPr>
            <a:lvl6pPr marL="2057256" indent="0">
              <a:buNone/>
              <a:defRPr sz="1800"/>
            </a:lvl6pPr>
            <a:lvl7pPr marL="2468707" indent="0">
              <a:buNone/>
              <a:defRPr sz="1800"/>
            </a:lvl7pPr>
            <a:lvl8pPr marL="2880158" indent="0">
              <a:buNone/>
              <a:defRPr sz="1800"/>
            </a:lvl8pPr>
            <a:lvl9pPr marL="3291609" indent="0">
              <a:buNone/>
              <a:defRPr sz="1800"/>
            </a:lvl9pPr>
          </a:lstStyle>
          <a:p>
            <a:endParaRPr lang="en-US" dirty="0"/>
          </a:p>
        </p:txBody>
      </p:sp>
      <p:sp>
        <p:nvSpPr>
          <p:cNvPr id="4" name="Text Placeholder 3"/>
          <p:cNvSpPr>
            <a:spLocks noGrp="1"/>
          </p:cNvSpPr>
          <p:nvPr>
            <p:ph type="body" sz="half" idx="2"/>
          </p:nvPr>
        </p:nvSpPr>
        <p:spPr>
          <a:xfrm>
            <a:off x="2388869" y="5367814"/>
            <a:ext cx="7315200" cy="804386"/>
          </a:xfrm>
          <a:prstGeom prst="rect">
            <a:avLst/>
          </a:prstGeom>
        </p:spPr>
        <p:txBody>
          <a:bodyPr lIns="82292" tIns="41148" rIns="82292" bIns="41148"/>
          <a:lstStyle>
            <a:lvl1pPr marL="0" indent="0">
              <a:buNone/>
              <a:defRPr sz="1300"/>
            </a:lvl1pPr>
            <a:lvl2pPr marL="411452" indent="0">
              <a:buNone/>
              <a:defRPr sz="1100"/>
            </a:lvl2pPr>
            <a:lvl3pPr marL="822902" indent="0">
              <a:buNone/>
              <a:defRPr sz="900"/>
            </a:lvl3pPr>
            <a:lvl4pPr marL="1234355" indent="0">
              <a:buNone/>
              <a:defRPr sz="800"/>
            </a:lvl4pPr>
            <a:lvl5pPr marL="1645804" indent="0">
              <a:buNone/>
              <a:defRPr sz="800"/>
            </a:lvl5pPr>
            <a:lvl6pPr marL="2057256" indent="0">
              <a:buNone/>
              <a:defRPr sz="800"/>
            </a:lvl6pPr>
            <a:lvl7pPr marL="2468707" indent="0">
              <a:buNone/>
              <a:defRPr sz="800"/>
            </a:lvl7pPr>
            <a:lvl8pPr marL="2880158" indent="0">
              <a:buNone/>
              <a:defRPr sz="800"/>
            </a:lvl8pPr>
            <a:lvl9pPr marL="3291609" indent="0">
              <a:buNone/>
              <a:defRPr sz="800"/>
            </a:lvl9pPr>
          </a:lstStyle>
          <a:p>
            <a:pPr lvl="0"/>
            <a:r>
              <a:rPr lang="en-US"/>
              <a:t>Click to edit Master text styles</a:t>
            </a:r>
          </a:p>
        </p:txBody>
      </p:sp>
    </p:spTree>
    <p:extLst>
      <p:ext uri="{BB962C8B-B14F-4D97-AF65-F5344CB8AC3E}">
        <p14:creationId xmlns:p14="http://schemas.microsoft.com/office/powerpoint/2010/main" val="231467935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188720" y="320040"/>
            <a:ext cx="9814560" cy="1714500"/>
          </a:xfrm>
          <a:prstGeom prst="rect">
            <a:avLst/>
          </a:prstGeom>
        </p:spPr>
        <p:txBody>
          <a:bodyPr lIns="91436" tIns="45716" rIns="91436" bIns="45716"/>
          <a:lstStyle/>
          <a:p>
            <a:r>
              <a:rPr lang="en-US"/>
              <a:t>Click to edit Master title style</a:t>
            </a:r>
          </a:p>
        </p:txBody>
      </p:sp>
      <p:sp>
        <p:nvSpPr>
          <p:cNvPr id="3" name="Vertical Text Placeholder 2"/>
          <p:cNvSpPr>
            <a:spLocks noGrp="1"/>
          </p:cNvSpPr>
          <p:nvPr>
            <p:ph type="body" orient="vert" idx="1"/>
          </p:nvPr>
        </p:nvSpPr>
        <p:spPr>
          <a:xfrm>
            <a:off x="609600" y="1600200"/>
            <a:ext cx="10972800" cy="452628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529290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20040"/>
            <a:ext cx="2743200" cy="5806440"/>
          </a:xfrm>
          <a:prstGeom prst="rect">
            <a:avLst/>
          </a:prstGeom>
        </p:spPr>
        <p:txBody>
          <a:bodyPr vert="eaVert" lIns="91436" tIns="45716" rIns="91436" bIns="45716"/>
          <a:lstStyle/>
          <a:p>
            <a:r>
              <a:rPr lang="en-US"/>
              <a:t>Click to edit Master title style</a:t>
            </a:r>
          </a:p>
        </p:txBody>
      </p:sp>
      <p:sp>
        <p:nvSpPr>
          <p:cNvPr id="3" name="Vertical Text Placeholder 2"/>
          <p:cNvSpPr>
            <a:spLocks noGrp="1"/>
          </p:cNvSpPr>
          <p:nvPr>
            <p:ph type="body" orient="vert" idx="1"/>
          </p:nvPr>
        </p:nvSpPr>
        <p:spPr>
          <a:xfrm>
            <a:off x="609600" y="320040"/>
            <a:ext cx="8046720" cy="580644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63320629"/>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8254188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a:prstGeom prst="rect">
            <a:avLst/>
          </a:prstGeom>
        </p:spPr>
        <p:txBody>
          <a:bodyPr lIns="82292" tIns="41148" rIns="82292" bIns="41148"/>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3332688723"/>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86344612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4069139"/>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a:prstGeom prst="rect">
            <a:avLst/>
          </a:prstGeom>
        </p:spPr>
        <p:txBody>
          <a:bodyPr lIns="82292" tIns="41148" rIns="82292" bIns="41148"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3612604539"/>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781595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830795"/>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55758141"/>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482022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a:prstGeom prst="rect">
            <a:avLst/>
          </a:prstGeom>
        </p:spPr>
        <p:txBody>
          <a:bodyPr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2412098202"/>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a:prstGeom prst="rect">
            <a:avLst/>
          </a:prstGeom>
        </p:spPr>
        <p:txBody>
          <a:bodyPr lIns="82292" tIns="41148" rIns="82292" bIns="41148"/>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873485481"/>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628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1838571"/>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20040"/>
            <a:ext cx="2743200" cy="580644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0040"/>
            <a:ext cx="8046720" cy="580644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991447"/>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33883287"/>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a:prstGeom prst="rect">
            <a:avLst/>
          </a:prstGeom>
        </p:spPr>
        <p:txBody>
          <a:bodyPr lIns="82292" tIns="41148" rIns="82292" bIns="41148"/>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2465720220"/>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600200"/>
            <a:ext cx="10972800" cy="4526280"/>
          </a:xfrm>
          <a:prstGeom prst="rect">
            <a:avLst/>
          </a:prstGeom>
        </p:spPr>
        <p:txBody>
          <a:bodyPr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61581155"/>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a:prstGeom prst="rect">
            <a:avLst/>
          </a:prstGeom>
        </p:spPr>
        <p:txBody>
          <a:bodyPr lIns="82292" tIns="41148" rIns="82292" bIns="41148"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4289472825"/>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87440" y="1600200"/>
            <a:ext cx="5394960" cy="4526280"/>
          </a:xfrm>
          <a:prstGeom prst="rect">
            <a:avLst/>
          </a:prstGeom>
        </p:spPr>
        <p:txBody>
          <a:bodyPr lIns="82292" tIns="41148" rIns="82292" bIns="41148"/>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75240263"/>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a:prstGeom prst="rect">
            <a:avLst/>
          </a:prstGeom>
        </p:spPr>
        <p:txBody>
          <a:bodyPr lIns="82292" tIns="41148" rIns="82292" bIns="41148"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a:prstGeom prst="rect">
            <a:avLst/>
          </a:prstGeom>
        </p:spPr>
        <p:txBody>
          <a:bodyPr lIns="82292" tIns="41148" rIns="82292" bIns="41148"/>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787548"/>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38212707"/>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1716067"/>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89936031"/>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a:prstGeom prst="rect">
            <a:avLst/>
          </a:prstGeom>
        </p:spPr>
        <p:txBody>
          <a:bodyPr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346124272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a:prstGeom prst="rect">
            <a:avLst/>
          </a:prstGeom>
        </p:spPr>
        <p:txBody>
          <a:bodyPr lIns="82292" tIns="41148" rIns="82292" bIns="41148"/>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3288330594"/>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2898"/>
            <a:ext cx="4011931" cy="1161573"/>
          </a:xfrm>
        </p:spPr>
        <p:txBody>
          <a:bodyPr anchor="b"/>
          <a:lstStyle>
            <a:lvl1pPr algn="l">
              <a:defRPr sz="1800" b="1"/>
            </a:lvl1pPr>
          </a:lstStyle>
          <a:p>
            <a:r>
              <a:rPr lang="en-US"/>
              <a:t>Click to edit Master title style</a:t>
            </a:r>
          </a:p>
        </p:txBody>
      </p:sp>
      <p:sp>
        <p:nvSpPr>
          <p:cNvPr id="3" name="Content Placeholder 2"/>
          <p:cNvSpPr>
            <a:spLocks noGrp="1"/>
          </p:cNvSpPr>
          <p:nvPr>
            <p:ph idx="1"/>
          </p:nvPr>
        </p:nvSpPr>
        <p:spPr>
          <a:xfrm>
            <a:off x="4766311" y="272892"/>
            <a:ext cx="6816091" cy="5853588"/>
          </a:xfrm>
          <a:prstGeom prst="rect">
            <a:avLst/>
          </a:prstGeom>
        </p:spPr>
        <p:txBody>
          <a:bodyPr lIns="82292" tIns="41148" rIns="82292" bIns="41148"/>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4470"/>
            <a:ext cx="4011931" cy="4692015"/>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1429336861"/>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09600" y="1600200"/>
            <a:ext cx="10972800" cy="452628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89135808"/>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320040"/>
            <a:ext cx="2743200" cy="580644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320040"/>
            <a:ext cx="8046720" cy="5806440"/>
          </a:xfrm>
          <a:prstGeom prst="rect">
            <a:avLst/>
          </a:prstGeom>
        </p:spPr>
        <p:txBody>
          <a:bodyPr vert="eaVert" lIns="82292" tIns="41148" rIns="82292" bIns="41148"/>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2388990"/>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35E29E6-57D0-794A-BFA7-C73C59FCF62C}"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9C543-5091-4B4F-A384-9AAB32403A91}" type="slidenum">
              <a:rPr lang="en-US" smtClean="0"/>
              <a:t>‹#›</a:t>
            </a:fld>
            <a:endParaRPr lang="en-US"/>
          </a:p>
        </p:txBody>
      </p:sp>
    </p:spTree>
    <p:extLst>
      <p:ext uri="{BB962C8B-B14F-4D97-AF65-F5344CB8AC3E}">
        <p14:creationId xmlns:p14="http://schemas.microsoft.com/office/powerpoint/2010/main" val="173272852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5E29E6-57D0-794A-BFA7-C73C59FCF62C}"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9C543-5091-4B4F-A384-9AAB32403A91}" type="slidenum">
              <a:rPr lang="en-US" smtClean="0"/>
              <a:t>‹#›</a:t>
            </a:fld>
            <a:endParaRPr lang="en-US"/>
          </a:p>
        </p:txBody>
      </p:sp>
    </p:spTree>
    <p:extLst>
      <p:ext uri="{BB962C8B-B14F-4D97-AF65-F5344CB8AC3E}">
        <p14:creationId xmlns:p14="http://schemas.microsoft.com/office/powerpoint/2010/main" val="209003274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35E29E6-57D0-794A-BFA7-C73C59FCF62C}"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9C543-5091-4B4F-A384-9AAB32403A91}" type="slidenum">
              <a:rPr lang="en-US" smtClean="0"/>
              <a:t>‹#›</a:t>
            </a:fld>
            <a:endParaRPr lang="en-US"/>
          </a:p>
        </p:txBody>
      </p:sp>
    </p:spTree>
    <p:extLst>
      <p:ext uri="{BB962C8B-B14F-4D97-AF65-F5344CB8AC3E}">
        <p14:creationId xmlns:p14="http://schemas.microsoft.com/office/powerpoint/2010/main" val="79026400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825625"/>
            <a:ext cx="515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35E29E6-57D0-794A-BFA7-C73C59FCF62C}"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9C543-5091-4B4F-A384-9AAB32403A91}" type="slidenum">
              <a:rPr lang="en-US" smtClean="0"/>
              <a:t>‹#›</a:t>
            </a:fld>
            <a:endParaRPr lang="en-US"/>
          </a:p>
        </p:txBody>
      </p:sp>
    </p:spTree>
    <p:extLst>
      <p:ext uri="{BB962C8B-B14F-4D97-AF65-F5344CB8AC3E}">
        <p14:creationId xmlns:p14="http://schemas.microsoft.com/office/powerpoint/2010/main" val="1928309408"/>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35E29E6-57D0-794A-BFA7-C73C59FCF62C}" type="datetimeFigureOut">
              <a:rPr lang="en-US" smtClean="0"/>
              <a:t>10/19/17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7C9C543-5091-4B4F-A384-9AAB32403A91}" type="slidenum">
              <a:rPr lang="en-US" smtClean="0"/>
              <a:t>‹#›</a:t>
            </a:fld>
            <a:endParaRPr lang="en-US"/>
          </a:p>
        </p:txBody>
      </p:sp>
    </p:spTree>
    <p:extLst>
      <p:ext uri="{BB962C8B-B14F-4D97-AF65-F5344CB8AC3E}">
        <p14:creationId xmlns:p14="http://schemas.microsoft.com/office/powerpoint/2010/main" val="142050337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35E29E6-57D0-794A-BFA7-C73C59FCF62C}" type="datetimeFigureOut">
              <a:rPr lang="en-US" smtClean="0"/>
              <a:t>10/19/17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7C9C543-5091-4B4F-A384-9AAB32403A91}" type="slidenum">
              <a:rPr lang="en-US" smtClean="0"/>
              <a:t>‹#›</a:t>
            </a:fld>
            <a:endParaRPr lang="en-US"/>
          </a:p>
        </p:txBody>
      </p:sp>
    </p:spTree>
    <p:extLst>
      <p:ext uri="{BB962C8B-B14F-4D97-AF65-F5344CB8AC3E}">
        <p14:creationId xmlns:p14="http://schemas.microsoft.com/office/powerpoint/2010/main" val="82458715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5E29E6-57D0-794A-BFA7-C73C59FCF62C}" type="datetimeFigureOut">
              <a:rPr lang="en-US" smtClean="0"/>
              <a:t>10/19/17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7C9C543-5091-4B4F-A384-9AAB32403A91}" type="slidenum">
              <a:rPr lang="en-US" smtClean="0"/>
              <a:t>‹#›</a:t>
            </a:fld>
            <a:endParaRPr lang="en-US"/>
          </a:p>
        </p:txBody>
      </p:sp>
    </p:spTree>
    <p:extLst>
      <p:ext uri="{BB962C8B-B14F-4D97-AF65-F5344CB8AC3E}">
        <p14:creationId xmlns:p14="http://schemas.microsoft.com/office/powerpoint/2010/main" val="112432318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5E29E6-57D0-794A-BFA7-C73C59FCF62C}"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9C543-5091-4B4F-A384-9AAB32403A91}" type="slidenum">
              <a:rPr lang="en-US" smtClean="0"/>
              <a:t>‹#›</a:t>
            </a:fld>
            <a:endParaRPr lang="en-US"/>
          </a:p>
        </p:txBody>
      </p:sp>
    </p:spTree>
    <p:extLst>
      <p:ext uri="{BB962C8B-B14F-4D97-AF65-F5344CB8AC3E}">
        <p14:creationId xmlns:p14="http://schemas.microsoft.com/office/powerpoint/2010/main" val="7911939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8869" y="4800600"/>
            <a:ext cx="7315200" cy="567214"/>
          </a:xfrm>
        </p:spPr>
        <p:txBody>
          <a:bodyPr anchor="b"/>
          <a:lstStyle>
            <a:lvl1pPr algn="l">
              <a:defRPr sz="1800" b="1"/>
            </a:lvl1pPr>
          </a:lstStyle>
          <a:p>
            <a:r>
              <a:rPr lang="en-US"/>
              <a:t>Click to edit Master title style</a:t>
            </a:r>
          </a:p>
        </p:txBody>
      </p:sp>
      <p:sp>
        <p:nvSpPr>
          <p:cNvPr id="3" name="Picture Placeholder 2"/>
          <p:cNvSpPr>
            <a:spLocks noGrp="1"/>
          </p:cNvSpPr>
          <p:nvPr>
            <p:ph type="pic" idx="1"/>
          </p:nvPr>
        </p:nvSpPr>
        <p:spPr>
          <a:xfrm>
            <a:off x="2388869" y="612934"/>
            <a:ext cx="7315200" cy="4114800"/>
          </a:xfrm>
          <a:prstGeom prst="rect">
            <a:avLst/>
          </a:prstGeom>
        </p:spPr>
        <p:txBody>
          <a:bodyPr lIns="82292" tIns="41148" rIns="82292" bIns="41148"/>
          <a:lstStyle>
            <a:lvl1pPr marL="0" indent="0">
              <a:buNone/>
              <a:defRPr sz="2900"/>
            </a:lvl1pPr>
            <a:lvl2pPr marL="411460" indent="0">
              <a:buNone/>
              <a:defRPr sz="2500"/>
            </a:lvl2pPr>
            <a:lvl3pPr marL="822920" indent="0">
              <a:buNone/>
              <a:defRPr sz="2200"/>
            </a:lvl3pPr>
            <a:lvl4pPr marL="1234379" indent="0">
              <a:buNone/>
              <a:defRPr sz="1800"/>
            </a:lvl4pPr>
            <a:lvl5pPr marL="1645837" indent="0">
              <a:buNone/>
              <a:defRPr sz="1800"/>
            </a:lvl5pPr>
            <a:lvl6pPr marL="2057297" indent="0">
              <a:buNone/>
              <a:defRPr sz="1800"/>
            </a:lvl6pPr>
            <a:lvl7pPr marL="2468757" indent="0">
              <a:buNone/>
              <a:defRPr sz="1800"/>
            </a:lvl7pPr>
            <a:lvl8pPr marL="2880216" indent="0">
              <a:buNone/>
              <a:defRPr sz="1800"/>
            </a:lvl8pPr>
            <a:lvl9pPr marL="3291675" indent="0">
              <a:buNone/>
              <a:defRPr sz="1800"/>
            </a:lvl9pPr>
          </a:lstStyle>
          <a:p>
            <a:endParaRPr lang="en-US"/>
          </a:p>
        </p:txBody>
      </p:sp>
      <p:sp>
        <p:nvSpPr>
          <p:cNvPr id="4" name="Text Placeholder 3"/>
          <p:cNvSpPr>
            <a:spLocks noGrp="1"/>
          </p:cNvSpPr>
          <p:nvPr>
            <p:ph type="body" sz="half" idx="2"/>
          </p:nvPr>
        </p:nvSpPr>
        <p:spPr>
          <a:xfrm>
            <a:off x="2388869" y="5367814"/>
            <a:ext cx="7315200" cy="804386"/>
          </a:xfrm>
          <a:prstGeom prst="rect">
            <a:avLst/>
          </a:prstGeom>
        </p:spPr>
        <p:txBody>
          <a:bodyPr lIns="82292" tIns="41148" rIns="82292" bIns="41148"/>
          <a:lstStyle>
            <a:lvl1pPr marL="0" indent="0">
              <a:buNone/>
              <a:defRPr sz="1300"/>
            </a:lvl1pPr>
            <a:lvl2pPr marL="411460" indent="0">
              <a:buNone/>
              <a:defRPr sz="1100"/>
            </a:lvl2pPr>
            <a:lvl3pPr marL="822920" indent="0">
              <a:buNone/>
              <a:defRPr sz="900"/>
            </a:lvl3pPr>
            <a:lvl4pPr marL="1234379" indent="0">
              <a:buNone/>
              <a:defRPr sz="800"/>
            </a:lvl4pPr>
            <a:lvl5pPr marL="1645837" indent="0">
              <a:buNone/>
              <a:defRPr sz="800"/>
            </a:lvl5pPr>
            <a:lvl6pPr marL="2057297" indent="0">
              <a:buNone/>
              <a:defRPr sz="800"/>
            </a:lvl6pPr>
            <a:lvl7pPr marL="2468757" indent="0">
              <a:buNone/>
              <a:defRPr sz="800"/>
            </a:lvl7pPr>
            <a:lvl8pPr marL="2880216" indent="0">
              <a:buNone/>
              <a:defRPr sz="800"/>
            </a:lvl8pPr>
            <a:lvl9pPr marL="3291675" indent="0">
              <a:buNone/>
              <a:defRPr sz="800"/>
            </a:lvl9pPr>
          </a:lstStyle>
          <a:p>
            <a:pPr lvl="0"/>
            <a:r>
              <a:rPr lang="en-US"/>
              <a:t>Click to edit Master text styles</a:t>
            </a:r>
          </a:p>
        </p:txBody>
      </p:sp>
    </p:spTree>
    <p:extLst>
      <p:ext uri="{BB962C8B-B14F-4D97-AF65-F5344CB8AC3E}">
        <p14:creationId xmlns:p14="http://schemas.microsoft.com/office/powerpoint/2010/main" val="156594368"/>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35E29E6-57D0-794A-BFA7-C73C59FCF62C}" type="datetimeFigureOut">
              <a:rPr lang="en-US" smtClean="0"/>
              <a:t>10/19/17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7C9C543-5091-4B4F-A384-9AAB32403A91}" type="slidenum">
              <a:rPr lang="en-US" smtClean="0"/>
              <a:t>‹#›</a:t>
            </a:fld>
            <a:endParaRPr lang="en-US"/>
          </a:p>
        </p:txBody>
      </p:sp>
    </p:spTree>
    <p:extLst>
      <p:ext uri="{BB962C8B-B14F-4D97-AF65-F5344CB8AC3E}">
        <p14:creationId xmlns:p14="http://schemas.microsoft.com/office/powerpoint/2010/main" val="37807626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5E29E6-57D0-794A-BFA7-C73C59FCF62C}"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9C543-5091-4B4F-A384-9AAB32403A91}" type="slidenum">
              <a:rPr lang="en-US" smtClean="0"/>
              <a:t>‹#›</a:t>
            </a:fld>
            <a:endParaRPr lang="en-US"/>
          </a:p>
        </p:txBody>
      </p:sp>
    </p:spTree>
    <p:extLst>
      <p:ext uri="{BB962C8B-B14F-4D97-AF65-F5344CB8AC3E}">
        <p14:creationId xmlns:p14="http://schemas.microsoft.com/office/powerpoint/2010/main" val="2071208450"/>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6835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35E29E6-57D0-794A-BFA7-C73C59FCF62C}" type="datetimeFigureOut">
              <a:rPr lang="en-US" smtClean="0"/>
              <a:t>10/19/17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7C9C543-5091-4B4F-A384-9AAB32403A91}" type="slidenum">
              <a:rPr lang="en-US" smtClean="0"/>
              <a:t>‹#›</a:t>
            </a:fld>
            <a:endParaRPr lang="en-US"/>
          </a:p>
        </p:txBody>
      </p:sp>
    </p:spTree>
    <p:extLst>
      <p:ext uri="{BB962C8B-B14F-4D97-AF65-F5344CB8AC3E}">
        <p14:creationId xmlns:p14="http://schemas.microsoft.com/office/powerpoint/2010/main" val="905012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273"/>
            <a:ext cx="10363200" cy="1470183"/>
          </a:xfrm>
        </p:spPr>
        <p:txBody>
          <a:bodyPr/>
          <a:lstStyle/>
          <a:p>
            <a:r>
              <a:rPr lang="en-US"/>
              <a:t>Click to edit Master title style</a:t>
            </a:r>
          </a:p>
        </p:txBody>
      </p:sp>
      <p:sp>
        <p:nvSpPr>
          <p:cNvPr id="3" name="Subtitle 2"/>
          <p:cNvSpPr>
            <a:spLocks noGrp="1"/>
          </p:cNvSpPr>
          <p:nvPr>
            <p:ph type="subTitle" idx="1"/>
          </p:nvPr>
        </p:nvSpPr>
        <p:spPr>
          <a:xfrm>
            <a:off x="1828800" y="3886206"/>
            <a:ext cx="8534400" cy="1753077"/>
          </a:xfrm>
        </p:spPr>
        <p:txBody>
          <a:bodyPr/>
          <a:lstStyle>
            <a:lvl1pPr marL="0" indent="0" algn="ctr">
              <a:buNone/>
              <a:defRPr/>
            </a:lvl1pPr>
            <a:lvl2pPr marL="411460" indent="0" algn="ctr">
              <a:buNone/>
              <a:defRPr/>
            </a:lvl2pPr>
            <a:lvl3pPr marL="822920" indent="0" algn="ctr">
              <a:buNone/>
              <a:defRPr/>
            </a:lvl3pPr>
            <a:lvl4pPr marL="1234379" indent="0" algn="ctr">
              <a:buNone/>
              <a:defRPr/>
            </a:lvl4pPr>
            <a:lvl5pPr marL="1645837" indent="0" algn="ctr">
              <a:buNone/>
              <a:defRPr/>
            </a:lvl5pPr>
            <a:lvl6pPr marL="2057297" indent="0" algn="ctr">
              <a:buNone/>
              <a:defRPr/>
            </a:lvl6pPr>
            <a:lvl7pPr marL="2468757" indent="0" algn="ctr">
              <a:buNone/>
              <a:defRPr/>
            </a:lvl7pPr>
            <a:lvl8pPr marL="2880216" indent="0" algn="ctr">
              <a:buNone/>
              <a:defRPr/>
            </a:lvl8pPr>
            <a:lvl9pPr marL="3291675" indent="0" algn="ctr">
              <a:buNone/>
              <a:defRPr/>
            </a:lvl9pPr>
          </a:lstStyle>
          <a:p>
            <a:r>
              <a:rPr lang="en-US"/>
              <a:t>Click to edit Master subtitle style</a:t>
            </a:r>
          </a:p>
        </p:txBody>
      </p:sp>
    </p:spTree>
    <p:extLst>
      <p:ext uri="{BB962C8B-B14F-4D97-AF65-F5344CB8AC3E}">
        <p14:creationId xmlns:p14="http://schemas.microsoft.com/office/powerpoint/2010/main" val="1825645761"/>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005610"/>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929" y="4406265"/>
            <a:ext cx="10363200" cy="1363028"/>
          </a:xfrm>
        </p:spPr>
        <p:txBody>
          <a:bodyPr anchor="t"/>
          <a:lstStyle>
            <a:lvl1pPr algn="l">
              <a:defRPr sz="3600" b="1" cap="all"/>
            </a:lvl1pPr>
          </a:lstStyle>
          <a:p>
            <a:r>
              <a:rPr lang="en-US"/>
              <a:t>Click to edit Master title style</a:t>
            </a:r>
          </a:p>
        </p:txBody>
      </p:sp>
      <p:sp>
        <p:nvSpPr>
          <p:cNvPr id="3" name="Text Placeholder 2"/>
          <p:cNvSpPr>
            <a:spLocks noGrp="1"/>
          </p:cNvSpPr>
          <p:nvPr>
            <p:ph type="body" idx="1"/>
          </p:nvPr>
        </p:nvSpPr>
        <p:spPr>
          <a:xfrm>
            <a:off x="963929" y="2906078"/>
            <a:ext cx="10363200" cy="1500188"/>
          </a:xfrm>
        </p:spPr>
        <p:txBody>
          <a:bodyPr anchor="b"/>
          <a:lstStyle>
            <a:lvl1pPr marL="0" indent="0">
              <a:buNone/>
              <a:defRPr sz="1800"/>
            </a:lvl1pPr>
            <a:lvl2pPr marL="411460" indent="0">
              <a:buNone/>
              <a:defRPr sz="1600"/>
            </a:lvl2pPr>
            <a:lvl3pPr marL="822920" indent="0">
              <a:buNone/>
              <a:defRPr sz="1400"/>
            </a:lvl3pPr>
            <a:lvl4pPr marL="1234379" indent="0">
              <a:buNone/>
              <a:defRPr sz="1300"/>
            </a:lvl4pPr>
            <a:lvl5pPr marL="1645837" indent="0">
              <a:buNone/>
              <a:defRPr sz="1300"/>
            </a:lvl5pPr>
            <a:lvl6pPr marL="2057297" indent="0">
              <a:buNone/>
              <a:defRPr sz="1300"/>
            </a:lvl6pPr>
            <a:lvl7pPr marL="2468757" indent="0">
              <a:buNone/>
              <a:defRPr sz="1300"/>
            </a:lvl7pPr>
            <a:lvl8pPr marL="2880216" indent="0">
              <a:buNone/>
              <a:defRPr sz="1300"/>
            </a:lvl8pPr>
            <a:lvl9pPr marL="3291675" indent="0">
              <a:buNone/>
              <a:defRPr sz="1300"/>
            </a:lvl9pPr>
          </a:lstStyle>
          <a:p>
            <a:pPr lvl="0"/>
            <a:r>
              <a:rPr lang="en-US"/>
              <a:t>Click to edit Master text styles</a:t>
            </a:r>
          </a:p>
        </p:txBody>
      </p:sp>
    </p:spTree>
    <p:extLst>
      <p:ext uri="{BB962C8B-B14F-4D97-AF65-F5344CB8AC3E}">
        <p14:creationId xmlns:p14="http://schemas.microsoft.com/office/powerpoint/2010/main" val="186100696"/>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88727" y="1943100"/>
            <a:ext cx="27355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107187" y="1943100"/>
            <a:ext cx="2735580" cy="4023360"/>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57259806"/>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320"/>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7" y="1534478"/>
            <a:ext cx="5387340" cy="640080"/>
          </a:xfr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4" name="Content Placeholder 3"/>
          <p:cNvSpPr>
            <a:spLocks noGrp="1"/>
          </p:cNvSpPr>
          <p:nvPr>
            <p:ph sz="half" idx="2"/>
          </p:nvPr>
        </p:nvSpPr>
        <p:spPr>
          <a:xfrm>
            <a:off x="609607" y="2174561"/>
            <a:ext cx="5387340"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163" y="1534478"/>
            <a:ext cx="5389244" cy="640080"/>
          </a:xfrm>
        </p:spPr>
        <p:txBody>
          <a:bodyPr anchor="b"/>
          <a:lstStyle>
            <a:lvl1pPr marL="0" indent="0">
              <a:buNone/>
              <a:defRPr sz="2200" b="1"/>
            </a:lvl1pPr>
            <a:lvl2pPr marL="411460" indent="0">
              <a:buNone/>
              <a:defRPr sz="1800" b="1"/>
            </a:lvl2pPr>
            <a:lvl3pPr marL="822920" indent="0">
              <a:buNone/>
              <a:defRPr sz="1600" b="1"/>
            </a:lvl3pPr>
            <a:lvl4pPr marL="1234379" indent="0">
              <a:buNone/>
              <a:defRPr sz="1400" b="1"/>
            </a:lvl4pPr>
            <a:lvl5pPr marL="1645837" indent="0">
              <a:buNone/>
              <a:defRPr sz="1400" b="1"/>
            </a:lvl5pPr>
            <a:lvl6pPr marL="2057297" indent="0">
              <a:buNone/>
              <a:defRPr sz="1400" b="1"/>
            </a:lvl6pPr>
            <a:lvl7pPr marL="2468757" indent="0">
              <a:buNone/>
              <a:defRPr sz="1400" b="1"/>
            </a:lvl7pPr>
            <a:lvl8pPr marL="2880216" indent="0">
              <a:buNone/>
              <a:defRPr sz="1400" b="1"/>
            </a:lvl8pPr>
            <a:lvl9pPr marL="3291675" indent="0">
              <a:buNone/>
              <a:defRPr sz="1400" b="1"/>
            </a:lvl9pPr>
          </a:lstStyle>
          <a:p>
            <a:pPr lvl="0"/>
            <a:r>
              <a:rPr lang="en-US"/>
              <a:t>Click to edit Master text styles</a:t>
            </a:r>
          </a:p>
        </p:txBody>
      </p:sp>
      <p:sp>
        <p:nvSpPr>
          <p:cNvPr id="6" name="Content Placeholder 5"/>
          <p:cNvSpPr>
            <a:spLocks noGrp="1"/>
          </p:cNvSpPr>
          <p:nvPr>
            <p:ph sz="quarter" idx="4"/>
          </p:nvPr>
        </p:nvSpPr>
        <p:spPr>
          <a:xfrm>
            <a:off x="6193163" y="2174561"/>
            <a:ext cx="5389244" cy="3951923"/>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90260806"/>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962099360"/>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2433770"/>
      </p:ext>
    </p:extLst>
  </p:cSld>
  <p:clrMapOvr>
    <a:masterClrMapping/>
  </p:clrMapOvr>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2.jpeg"/><Relationship Id="rId1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4.xml"/><Relationship Id="rId12" Type="http://schemas.openxmlformats.org/officeDocument/2006/relationships/slideLayout" Target="../slideLayouts/slideLayout115.xml"/><Relationship Id="rId13" Type="http://schemas.openxmlformats.org/officeDocument/2006/relationships/theme" Target="../theme/theme10.xml"/><Relationship Id="rId14" Type="http://schemas.openxmlformats.org/officeDocument/2006/relationships/image" Target="../media/image3.png"/><Relationship Id="rId1" Type="http://schemas.openxmlformats.org/officeDocument/2006/relationships/slideLayout" Target="../slideLayouts/slideLayout104.xml"/><Relationship Id="rId2" Type="http://schemas.openxmlformats.org/officeDocument/2006/relationships/slideLayout" Target="../slideLayouts/slideLayout105.xml"/><Relationship Id="rId3" Type="http://schemas.openxmlformats.org/officeDocument/2006/relationships/slideLayout" Target="../slideLayouts/slideLayout106.xml"/><Relationship Id="rId4" Type="http://schemas.openxmlformats.org/officeDocument/2006/relationships/slideLayout" Target="../slideLayouts/slideLayout107.xml"/><Relationship Id="rId5" Type="http://schemas.openxmlformats.org/officeDocument/2006/relationships/slideLayout" Target="../slideLayouts/slideLayout108.xml"/><Relationship Id="rId6" Type="http://schemas.openxmlformats.org/officeDocument/2006/relationships/slideLayout" Target="../slideLayouts/slideLayout109.xml"/><Relationship Id="rId7" Type="http://schemas.openxmlformats.org/officeDocument/2006/relationships/slideLayout" Target="../slideLayouts/slideLayout110.xml"/><Relationship Id="rId8" Type="http://schemas.openxmlformats.org/officeDocument/2006/relationships/slideLayout" Target="../slideLayouts/slideLayout111.xml"/><Relationship Id="rId9" Type="http://schemas.openxmlformats.org/officeDocument/2006/relationships/slideLayout" Target="../slideLayouts/slideLayout112.xml"/><Relationship Id="rId10" Type="http://schemas.openxmlformats.org/officeDocument/2006/relationships/slideLayout" Target="../slideLayouts/slideLayout113.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6.xml"/><Relationship Id="rId12" Type="http://schemas.openxmlformats.org/officeDocument/2006/relationships/theme" Target="../theme/theme11.xml"/><Relationship Id="rId13" Type="http://schemas.openxmlformats.org/officeDocument/2006/relationships/image" Target="../media/image14.jpeg"/><Relationship Id="rId14" Type="http://schemas.openxmlformats.org/officeDocument/2006/relationships/image" Target="../media/image6.png"/><Relationship Id="rId1" Type="http://schemas.openxmlformats.org/officeDocument/2006/relationships/slideLayout" Target="../slideLayouts/slideLayout116.xml"/><Relationship Id="rId2" Type="http://schemas.openxmlformats.org/officeDocument/2006/relationships/slideLayout" Target="../slideLayouts/slideLayout117.xml"/><Relationship Id="rId3" Type="http://schemas.openxmlformats.org/officeDocument/2006/relationships/slideLayout" Target="../slideLayouts/slideLayout118.xml"/><Relationship Id="rId4" Type="http://schemas.openxmlformats.org/officeDocument/2006/relationships/slideLayout" Target="../slideLayouts/slideLayout119.xml"/><Relationship Id="rId5" Type="http://schemas.openxmlformats.org/officeDocument/2006/relationships/slideLayout" Target="../slideLayouts/slideLayout120.xml"/><Relationship Id="rId6" Type="http://schemas.openxmlformats.org/officeDocument/2006/relationships/slideLayout" Target="../slideLayouts/slideLayout121.xml"/><Relationship Id="rId7" Type="http://schemas.openxmlformats.org/officeDocument/2006/relationships/slideLayout" Target="../slideLayouts/slideLayout122.xml"/><Relationship Id="rId8" Type="http://schemas.openxmlformats.org/officeDocument/2006/relationships/slideLayout" Target="../slideLayouts/slideLayout123.xml"/><Relationship Id="rId9" Type="http://schemas.openxmlformats.org/officeDocument/2006/relationships/slideLayout" Target="../slideLayouts/slideLayout124.xml"/><Relationship Id="rId10" Type="http://schemas.openxmlformats.org/officeDocument/2006/relationships/slideLayout" Target="../slideLayouts/slideLayout125.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7.xml"/><Relationship Id="rId12" Type="http://schemas.openxmlformats.org/officeDocument/2006/relationships/theme" Target="../theme/theme12.xml"/><Relationship Id="rId13" Type="http://schemas.openxmlformats.org/officeDocument/2006/relationships/image" Target="../media/image15.jpeg"/><Relationship Id="rId14" Type="http://schemas.openxmlformats.org/officeDocument/2006/relationships/image" Target="../media/image6.png"/><Relationship Id="rId1" Type="http://schemas.openxmlformats.org/officeDocument/2006/relationships/slideLayout" Target="../slideLayouts/slideLayout127.xml"/><Relationship Id="rId2" Type="http://schemas.openxmlformats.org/officeDocument/2006/relationships/slideLayout" Target="../slideLayouts/slideLayout128.xml"/><Relationship Id="rId3" Type="http://schemas.openxmlformats.org/officeDocument/2006/relationships/slideLayout" Target="../slideLayouts/slideLayout129.xml"/><Relationship Id="rId4" Type="http://schemas.openxmlformats.org/officeDocument/2006/relationships/slideLayout" Target="../slideLayouts/slideLayout130.xml"/><Relationship Id="rId5" Type="http://schemas.openxmlformats.org/officeDocument/2006/relationships/slideLayout" Target="../slideLayouts/slideLayout131.xml"/><Relationship Id="rId6" Type="http://schemas.openxmlformats.org/officeDocument/2006/relationships/slideLayout" Target="../slideLayouts/slideLayout132.xml"/><Relationship Id="rId7" Type="http://schemas.openxmlformats.org/officeDocument/2006/relationships/slideLayout" Target="../slideLayouts/slideLayout133.xml"/><Relationship Id="rId8" Type="http://schemas.openxmlformats.org/officeDocument/2006/relationships/slideLayout" Target="../slideLayouts/slideLayout134.xml"/><Relationship Id="rId9" Type="http://schemas.openxmlformats.org/officeDocument/2006/relationships/slideLayout" Target="../slideLayouts/slideLayout135.xml"/><Relationship Id="rId10" Type="http://schemas.openxmlformats.org/officeDocument/2006/relationships/slideLayout" Target="../slideLayouts/slideLayout136.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8.xml"/><Relationship Id="rId12" Type="http://schemas.openxmlformats.org/officeDocument/2006/relationships/theme" Target="../theme/theme13.xml"/><Relationship Id="rId13" Type="http://schemas.openxmlformats.org/officeDocument/2006/relationships/image" Target="../media/image16.jpeg"/><Relationship Id="rId14" Type="http://schemas.openxmlformats.org/officeDocument/2006/relationships/image" Target="../media/image6.png"/><Relationship Id="rId1" Type="http://schemas.openxmlformats.org/officeDocument/2006/relationships/slideLayout" Target="../slideLayouts/slideLayout138.xml"/><Relationship Id="rId2" Type="http://schemas.openxmlformats.org/officeDocument/2006/relationships/slideLayout" Target="../slideLayouts/slideLayout139.xml"/><Relationship Id="rId3" Type="http://schemas.openxmlformats.org/officeDocument/2006/relationships/slideLayout" Target="../slideLayouts/slideLayout140.xml"/><Relationship Id="rId4" Type="http://schemas.openxmlformats.org/officeDocument/2006/relationships/slideLayout" Target="../slideLayouts/slideLayout141.xml"/><Relationship Id="rId5" Type="http://schemas.openxmlformats.org/officeDocument/2006/relationships/slideLayout" Target="../slideLayouts/slideLayout142.xml"/><Relationship Id="rId6" Type="http://schemas.openxmlformats.org/officeDocument/2006/relationships/slideLayout" Target="../slideLayouts/slideLayout143.xml"/><Relationship Id="rId7" Type="http://schemas.openxmlformats.org/officeDocument/2006/relationships/slideLayout" Target="../slideLayouts/slideLayout144.xml"/><Relationship Id="rId8" Type="http://schemas.openxmlformats.org/officeDocument/2006/relationships/slideLayout" Target="../slideLayouts/slideLayout145.xml"/><Relationship Id="rId9" Type="http://schemas.openxmlformats.org/officeDocument/2006/relationships/slideLayout" Target="../slideLayouts/slideLayout146.xml"/><Relationship Id="rId10" Type="http://schemas.openxmlformats.org/officeDocument/2006/relationships/slideLayout" Target="../slideLayouts/slideLayout147.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9.xml"/><Relationship Id="rId12" Type="http://schemas.openxmlformats.org/officeDocument/2006/relationships/theme" Target="../theme/theme14.xml"/><Relationship Id="rId13" Type="http://schemas.openxmlformats.org/officeDocument/2006/relationships/image" Target="../media/image17.png"/><Relationship Id="rId14" Type="http://schemas.openxmlformats.org/officeDocument/2006/relationships/image" Target="../media/image6.png"/><Relationship Id="rId1" Type="http://schemas.openxmlformats.org/officeDocument/2006/relationships/slideLayout" Target="../slideLayouts/slideLayout149.xml"/><Relationship Id="rId2" Type="http://schemas.openxmlformats.org/officeDocument/2006/relationships/slideLayout" Target="../slideLayouts/slideLayout150.xml"/><Relationship Id="rId3" Type="http://schemas.openxmlformats.org/officeDocument/2006/relationships/slideLayout" Target="../slideLayouts/slideLayout151.xml"/><Relationship Id="rId4" Type="http://schemas.openxmlformats.org/officeDocument/2006/relationships/slideLayout" Target="../slideLayouts/slideLayout152.xml"/><Relationship Id="rId5" Type="http://schemas.openxmlformats.org/officeDocument/2006/relationships/slideLayout" Target="../slideLayouts/slideLayout153.xml"/><Relationship Id="rId6" Type="http://schemas.openxmlformats.org/officeDocument/2006/relationships/slideLayout" Target="../slideLayouts/slideLayout154.xml"/><Relationship Id="rId7" Type="http://schemas.openxmlformats.org/officeDocument/2006/relationships/slideLayout" Target="../slideLayouts/slideLayout155.xml"/><Relationship Id="rId8" Type="http://schemas.openxmlformats.org/officeDocument/2006/relationships/slideLayout" Target="../slideLayouts/slideLayout156.xml"/><Relationship Id="rId9" Type="http://schemas.openxmlformats.org/officeDocument/2006/relationships/slideLayout" Target="../slideLayouts/slideLayout157.xml"/><Relationship Id="rId10" Type="http://schemas.openxmlformats.org/officeDocument/2006/relationships/slideLayout" Target="../slideLayouts/slideLayout158.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70.xml"/><Relationship Id="rId12" Type="http://schemas.openxmlformats.org/officeDocument/2006/relationships/theme" Target="../theme/theme15.xml"/><Relationship Id="rId13" Type="http://schemas.openxmlformats.org/officeDocument/2006/relationships/image" Target="../media/image18.jpeg"/><Relationship Id="rId14" Type="http://schemas.openxmlformats.org/officeDocument/2006/relationships/image" Target="../media/image6.png"/><Relationship Id="rId1" Type="http://schemas.openxmlformats.org/officeDocument/2006/relationships/slideLayout" Target="../slideLayouts/slideLayout160.xml"/><Relationship Id="rId2" Type="http://schemas.openxmlformats.org/officeDocument/2006/relationships/slideLayout" Target="../slideLayouts/slideLayout161.xml"/><Relationship Id="rId3" Type="http://schemas.openxmlformats.org/officeDocument/2006/relationships/slideLayout" Target="../slideLayouts/slideLayout162.xml"/><Relationship Id="rId4" Type="http://schemas.openxmlformats.org/officeDocument/2006/relationships/slideLayout" Target="../slideLayouts/slideLayout163.xml"/><Relationship Id="rId5" Type="http://schemas.openxmlformats.org/officeDocument/2006/relationships/slideLayout" Target="../slideLayouts/slideLayout164.xml"/><Relationship Id="rId6" Type="http://schemas.openxmlformats.org/officeDocument/2006/relationships/slideLayout" Target="../slideLayouts/slideLayout165.xml"/><Relationship Id="rId7" Type="http://schemas.openxmlformats.org/officeDocument/2006/relationships/slideLayout" Target="../slideLayouts/slideLayout166.xml"/><Relationship Id="rId8" Type="http://schemas.openxmlformats.org/officeDocument/2006/relationships/slideLayout" Target="../slideLayouts/slideLayout167.xml"/><Relationship Id="rId9" Type="http://schemas.openxmlformats.org/officeDocument/2006/relationships/slideLayout" Target="../slideLayouts/slideLayout168.xml"/><Relationship Id="rId10" Type="http://schemas.openxmlformats.org/officeDocument/2006/relationships/slideLayout" Target="../slideLayouts/slideLayout169.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81.xml"/><Relationship Id="rId12" Type="http://schemas.openxmlformats.org/officeDocument/2006/relationships/slideLayout" Target="../slideLayouts/slideLayout182.xml"/><Relationship Id="rId13" Type="http://schemas.openxmlformats.org/officeDocument/2006/relationships/slideLayout" Target="../slideLayouts/slideLayout183.xml"/><Relationship Id="rId14" Type="http://schemas.openxmlformats.org/officeDocument/2006/relationships/theme" Target="../theme/theme16.xml"/><Relationship Id="rId15" Type="http://schemas.openxmlformats.org/officeDocument/2006/relationships/image" Target="../media/image19.jpeg"/><Relationship Id="rId16" Type="http://schemas.openxmlformats.org/officeDocument/2006/relationships/image" Target="../media/image6.png"/><Relationship Id="rId1" Type="http://schemas.openxmlformats.org/officeDocument/2006/relationships/slideLayout" Target="../slideLayouts/slideLayout171.xml"/><Relationship Id="rId2" Type="http://schemas.openxmlformats.org/officeDocument/2006/relationships/slideLayout" Target="../slideLayouts/slideLayout172.xml"/><Relationship Id="rId3" Type="http://schemas.openxmlformats.org/officeDocument/2006/relationships/slideLayout" Target="../slideLayouts/slideLayout173.xml"/><Relationship Id="rId4" Type="http://schemas.openxmlformats.org/officeDocument/2006/relationships/slideLayout" Target="../slideLayouts/slideLayout174.xml"/><Relationship Id="rId5" Type="http://schemas.openxmlformats.org/officeDocument/2006/relationships/slideLayout" Target="../slideLayouts/slideLayout175.xml"/><Relationship Id="rId6" Type="http://schemas.openxmlformats.org/officeDocument/2006/relationships/slideLayout" Target="../slideLayouts/slideLayout176.xml"/><Relationship Id="rId7" Type="http://schemas.openxmlformats.org/officeDocument/2006/relationships/slideLayout" Target="../slideLayouts/slideLayout177.xml"/><Relationship Id="rId8" Type="http://schemas.openxmlformats.org/officeDocument/2006/relationships/slideLayout" Target="../slideLayouts/slideLayout178.xml"/><Relationship Id="rId9" Type="http://schemas.openxmlformats.org/officeDocument/2006/relationships/slideLayout" Target="../slideLayouts/slideLayout179.xml"/><Relationship Id="rId10" Type="http://schemas.openxmlformats.org/officeDocument/2006/relationships/slideLayout" Target="../slideLayouts/slideLayout180.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94.xml"/><Relationship Id="rId12" Type="http://schemas.openxmlformats.org/officeDocument/2006/relationships/theme" Target="../theme/theme17.xml"/><Relationship Id="rId1" Type="http://schemas.openxmlformats.org/officeDocument/2006/relationships/slideLayout" Target="../slideLayouts/slideLayout184.xml"/><Relationship Id="rId2" Type="http://schemas.openxmlformats.org/officeDocument/2006/relationships/slideLayout" Target="../slideLayouts/slideLayout185.xml"/><Relationship Id="rId3" Type="http://schemas.openxmlformats.org/officeDocument/2006/relationships/slideLayout" Target="../slideLayouts/slideLayout186.xml"/><Relationship Id="rId4" Type="http://schemas.openxmlformats.org/officeDocument/2006/relationships/slideLayout" Target="../slideLayouts/slideLayout187.xml"/><Relationship Id="rId5" Type="http://schemas.openxmlformats.org/officeDocument/2006/relationships/slideLayout" Target="../slideLayouts/slideLayout188.xml"/><Relationship Id="rId6" Type="http://schemas.openxmlformats.org/officeDocument/2006/relationships/slideLayout" Target="../slideLayouts/slideLayout189.xml"/><Relationship Id="rId7" Type="http://schemas.openxmlformats.org/officeDocument/2006/relationships/slideLayout" Target="../slideLayouts/slideLayout190.xml"/><Relationship Id="rId8" Type="http://schemas.openxmlformats.org/officeDocument/2006/relationships/slideLayout" Target="../slideLayouts/slideLayout191.xml"/><Relationship Id="rId9" Type="http://schemas.openxmlformats.org/officeDocument/2006/relationships/slideLayout" Target="../slideLayouts/slideLayout192.xml"/><Relationship Id="rId10" Type="http://schemas.openxmlformats.org/officeDocument/2006/relationships/slideLayout" Target="../slideLayouts/slideLayout193.xml"/></Relationships>
</file>

<file path=ppt/slideMasters/_rels/slideMaster18.xml.rels><?xml version="1.0" encoding="UTF-8" standalone="yes"?>
<Relationships xmlns="http://schemas.openxmlformats.org/package/2006/relationships"><Relationship Id="rId20" Type="http://schemas.openxmlformats.org/officeDocument/2006/relationships/slideLayout" Target="../slideLayouts/slideLayout214.xml"/><Relationship Id="rId21" Type="http://schemas.openxmlformats.org/officeDocument/2006/relationships/slideLayout" Target="../slideLayouts/slideLayout215.xml"/><Relationship Id="rId22" Type="http://schemas.openxmlformats.org/officeDocument/2006/relationships/slideLayout" Target="../slideLayouts/slideLayout216.xml"/><Relationship Id="rId23" Type="http://schemas.openxmlformats.org/officeDocument/2006/relationships/slideLayout" Target="../slideLayouts/slideLayout217.xml"/><Relationship Id="rId24" Type="http://schemas.openxmlformats.org/officeDocument/2006/relationships/theme" Target="../theme/theme18.xml"/><Relationship Id="rId25" Type="http://schemas.openxmlformats.org/officeDocument/2006/relationships/tags" Target="../tags/tag1.xml"/><Relationship Id="rId26" Type="http://schemas.openxmlformats.org/officeDocument/2006/relationships/tags" Target="../tags/tag2.xml"/><Relationship Id="rId27" Type="http://schemas.openxmlformats.org/officeDocument/2006/relationships/tags" Target="../tags/tag3.xml"/><Relationship Id="rId28" Type="http://schemas.openxmlformats.org/officeDocument/2006/relationships/tags" Target="../tags/tag4.xml"/><Relationship Id="rId29" Type="http://schemas.openxmlformats.org/officeDocument/2006/relationships/tags" Target="../tags/tag5.xml"/><Relationship Id="rId1" Type="http://schemas.openxmlformats.org/officeDocument/2006/relationships/slideLayout" Target="../slideLayouts/slideLayout195.xml"/><Relationship Id="rId2" Type="http://schemas.openxmlformats.org/officeDocument/2006/relationships/slideLayout" Target="../slideLayouts/slideLayout196.xml"/><Relationship Id="rId3" Type="http://schemas.openxmlformats.org/officeDocument/2006/relationships/slideLayout" Target="../slideLayouts/slideLayout197.xml"/><Relationship Id="rId4" Type="http://schemas.openxmlformats.org/officeDocument/2006/relationships/slideLayout" Target="../slideLayouts/slideLayout198.xml"/><Relationship Id="rId5" Type="http://schemas.openxmlformats.org/officeDocument/2006/relationships/slideLayout" Target="../slideLayouts/slideLayout199.xml"/><Relationship Id="rId30" Type="http://schemas.openxmlformats.org/officeDocument/2006/relationships/tags" Target="../tags/tag6.xml"/><Relationship Id="rId31" Type="http://schemas.openxmlformats.org/officeDocument/2006/relationships/tags" Target="../tags/tag7.xml"/><Relationship Id="rId32" Type="http://schemas.openxmlformats.org/officeDocument/2006/relationships/tags" Target="../tags/tag8.xml"/><Relationship Id="rId9" Type="http://schemas.openxmlformats.org/officeDocument/2006/relationships/slideLayout" Target="../slideLayouts/slideLayout203.xml"/><Relationship Id="rId6" Type="http://schemas.openxmlformats.org/officeDocument/2006/relationships/slideLayout" Target="../slideLayouts/slideLayout200.xml"/><Relationship Id="rId7" Type="http://schemas.openxmlformats.org/officeDocument/2006/relationships/slideLayout" Target="../slideLayouts/slideLayout201.xml"/><Relationship Id="rId8" Type="http://schemas.openxmlformats.org/officeDocument/2006/relationships/slideLayout" Target="../slideLayouts/slideLayout202.xml"/><Relationship Id="rId33" Type="http://schemas.openxmlformats.org/officeDocument/2006/relationships/image" Target="../media/image20.png"/><Relationship Id="rId10" Type="http://schemas.openxmlformats.org/officeDocument/2006/relationships/slideLayout" Target="../slideLayouts/slideLayout204.xml"/><Relationship Id="rId11" Type="http://schemas.openxmlformats.org/officeDocument/2006/relationships/slideLayout" Target="../slideLayouts/slideLayout205.xml"/><Relationship Id="rId12" Type="http://schemas.openxmlformats.org/officeDocument/2006/relationships/slideLayout" Target="../slideLayouts/slideLayout206.xml"/><Relationship Id="rId13" Type="http://schemas.openxmlformats.org/officeDocument/2006/relationships/slideLayout" Target="../slideLayouts/slideLayout207.xml"/><Relationship Id="rId14" Type="http://schemas.openxmlformats.org/officeDocument/2006/relationships/slideLayout" Target="../slideLayouts/slideLayout208.xml"/><Relationship Id="rId15" Type="http://schemas.openxmlformats.org/officeDocument/2006/relationships/slideLayout" Target="../slideLayouts/slideLayout209.xml"/><Relationship Id="rId16" Type="http://schemas.openxmlformats.org/officeDocument/2006/relationships/slideLayout" Target="../slideLayouts/slideLayout210.xml"/><Relationship Id="rId17" Type="http://schemas.openxmlformats.org/officeDocument/2006/relationships/slideLayout" Target="../slideLayouts/slideLayout211.xml"/><Relationship Id="rId18" Type="http://schemas.openxmlformats.org/officeDocument/2006/relationships/slideLayout" Target="../slideLayouts/slideLayout212.xml"/><Relationship Id="rId19" Type="http://schemas.openxmlformats.org/officeDocument/2006/relationships/slideLayout" Target="../slideLayouts/slideLayout213.xml"/></Relationships>
</file>

<file path=ppt/slideMasters/_rels/slideMaster19.xml.rels><?xml version="1.0" encoding="UTF-8" standalone="yes"?>
<Relationships xmlns="http://schemas.openxmlformats.org/package/2006/relationships"><Relationship Id="rId3" Type="http://schemas.openxmlformats.org/officeDocument/2006/relationships/slideLayout" Target="../slideLayouts/slideLayout220.xml"/><Relationship Id="rId4" Type="http://schemas.openxmlformats.org/officeDocument/2006/relationships/theme" Target="../theme/theme19.xml"/><Relationship Id="rId1" Type="http://schemas.openxmlformats.org/officeDocument/2006/relationships/slideLayout" Target="../slideLayouts/slideLayout218.xml"/><Relationship Id="rId2" Type="http://schemas.openxmlformats.org/officeDocument/2006/relationships/slideLayout" Target="../slideLayouts/slideLayout21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4.png"/><Relationship Id="rId14" Type="http://schemas.openxmlformats.org/officeDocument/2006/relationships/image" Target="../media/image5.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theme" Target="../theme/theme20.xml"/><Relationship Id="rId3" Type="http://schemas.openxmlformats.org/officeDocument/2006/relationships/image" Target="../media/image23.png"/></Relationships>
</file>

<file path=ppt/slideMasters/_rels/slideMaster21.xml.rels><?xml version="1.0" encoding="UTF-8" standalone="yes"?>
<Relationships xmlns="http://schemas.openxmlformats.org/package/2006/relationships"><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theme" Target="../theme/theme21.xml"/><Relationship Id="rId6" Type="http://schemas.openxmlformats.org/officeDocument/2006/relationships/image" Target="../media/image24.wmf"/><Relationship Id="rId1" Type="http://schemas.openxmlformats.org/officeDocument/2006/relationships/slideLayout" Target="../slideLayouts/slideLayout222.xml"/><Relationship Id="rId2" Type="http://schemas.openxmlformats.org/officeDocument/2006/relationships/slideLayout" Target="../slideLayouts/slideLayout223.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6.png"/><Relationship Id="rId14" Type="http://schemas.openxmlformats.org/officeDocument/2006/relationships/image" Target="../media/image7.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slideLayout" Target="../slideLayouts/slideLayout46.xml"/><Relationship Id="rId14" Type="http://schemas.openxmlformats.org/officeDocument/2006/relationships/slideLayout" Target="../slideLayouts/slideLayout47.xml"/><Relationship Id="rId15" Type="http://schemas.openxmlformats.org/officeDocument/2006/relationships/theme" Target="../theme/theme4.xml"/><Relationship Id="rId16" Type="http://schemas.openxmlformats.org/officeDocument/2006/relationships/image" Target="../media/image6.pn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8.xml"/><Relationship Id="rId12" Type="http://schemas.openxmlformats.org/officeDocument/2006/relationships/theme" Target="../theme/theme5.xml"/><Relationship Id="rId13" Type="http://schemas.openxmlformats.org/officeDocument/2006/relationships/image" Target="../media/image10.png"/><Relationship Id="rId14" Type="http://schemas.openxmlformats.org/officeDocument/2006/relationships/image" Target="../media/image6.png"/><Relationship Id="rId1" Type="http://schemas.openxmlformats.org/officeDocument/2006/relationships/slideLayout" Target="../slideLayouts/slideLayout48.xml"/><Relationship Id="rId2" Type="http://schemas.openxmlformats.org/officeDocument/2006/relationships/slideLayout" Target="../slideLayouts/slideLayout49.xml"/><Relationship Id="rId3" Type="http://schemas.openxmlformats.org/officeDocument/2006/relationships/slideLayout" Target="../slideLayouts/slideLayout50.xml"/><Relationship Id="rId4" Type="http://schemas.openxmlformats.org/officeDocument/2006/relationships/slideLayout" Target="../slideLayouts/slideLayout51.xml"/><Relationship Id="rId5" Type="http://schemas.openxmlformats.org/officeDocument/2006/relationships/slideLayout" Target="../slideLayouts/slideLayout52.xml"/><Relationship Id="rId6" Type="http://schemas.openxmlformats.org/officeDocument/2006/relationships/slideLayout" Target="../slideLayouts/slideLayout53.xml"/><Relationship Id="rId7" Type="http://schemas.openxmlformats.org/officeDocument/2006/relationships/slideLayout" Target="../slideLayouts/slideLayout54.xml"/><Relationship Id="rId8" Type="http://schemas.openxmlformats.org/officeDocument/2006/relationships/slideLayout" Target="../slideLayouts/slideLayout55.xml"/><Relationship Id="rId9" Type="http://schemas.openxmlformats.org/officeDocument/2006/relationships/slideLayout" Target="../slideLayouts/slideLayout56.xml"/><Relationship Id="rId10" Type="http://schemas.openxmlformats.org/officeDocument/2006/relationships/slideLayout" Target="../slideLayouts/slideLayout57.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9.xml"/><Relationship Id="rId12" Type="http://schemas.openxmlformats.org/officeDocument/2006/relationships/theme" Target="../theme/theme6.xml"/><Relationship Id="rId13" Type="http://schemas.openxmlformats.org/officeDocument/2006/relationships/image" Target="../media/image11.jpeg"/><Relationship Id="rId14" Type="http://schemas.openxmlformats.org/officeDocument/2006/relationships/image" Target="../media/image6.png"/><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 Id="rId9" Type="http://schemas.openxmlformats.org/officeDocument/2006/relationships/slideLayout" Target="../slideLayouts/slideLayout67.xml"/><Relationship Id="rId10"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80.xml"/><Relationship Id="rId12" Type="http://schemas.openxmlformats.org/officeDocument/2006/relationships/slideLayout" Target="../slideLayouts/slideLayout81.xml"/><Relationship Id="rId13" Type="http://schemas.openxmlformats.org/officeDocument/2006/relationships/theme" Target="../theme/theme7.xml"/><Relationship Id="rId14" Type="http://schemas.openxmlformats.org/officeDocument/2006/relationships/image" Target="../media/image12.jpeg"/><Relationship Id="rId15" Type="http://schemas.openxmlformats.org/officeDocument/2006/relationships/image" Target="../media/image6.png"/><Relationship Id="rId1" Type="http://schemas.openxmlformats.org/officeDocument/2006/relationships/slideLayout" Target="../slideLayouts/slideLayout70.xml"/><Relationship Id="rId2" Type="http://schemas.openxmlformats.org/officeDocument/2006/relationships/slideLayout" Target="../slideLayouts/slideLayout71.xml"/><Relationship Id="rId3" Type="http://schemas.openxmlformats.org/officeDocument/2006/relationships/slideLayout" Target="../slideLayouts/slideLayout72.xml"/><Relationship Id="rId4" Type="http://schemas.openxmlformats.org/officeDocument/2006/relationships/slideLayout" Target="../slideLayouts/slideLayout73.xml"/><Relationship Id="rId5" Type="http://schemas.openxmlformats.org/officeDocument/2006/relationships/slideLayout" Target="../slideLayouts/slideLayout74.xml"/><Relationship Id="rId6" Type="http://schemas.openxmlformats.org/officeDocument/2006/relationships/slideLayout" Target="../slideLayouts/slideLayout75.xml"/><Relationship Id="rId7" Type="http://schemas.openxmlformats.org/officeDocument/2006/relationships/slideLayout" Target="../slideLayouts/slideLayout76.xml"/><Relationship Id="rId8" Type="http://schemas.openxmlformats.org/officeDocument/2006/relationships/slideLayout" Target="../slideLayouts/slideLayout77.xml"/><Relationship Id="rId9" Type="http://schemas.openxmlformats.org/officeDocument/2006/relationships/slideLayout" Target="../slideLayouts/slideLayout78.xml"/><Relationship Id="rId10" Type="http://schemas.openxmlformats.org/officeDocument/2006/relationships/slideLayout" Target="../slideLayouts/slideLayout79.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92.xml"/><Relationship Id="rId12" Type="http://schemas.openxmlformats.org/officeDocument/2006/relationships/theme" Target="../theme/theme8.xml"/><Relationship Id="rId1" Type="http://schemas.openxmlformats.org/officeDocument/2006/relationships/slideLayout" Target="../slideLayouts/slideLayout82.xml"/><Relationship Id="rId2" Type="http://schemas.openxmlformats.org/officeDocument/2006/relationships/slideLayout" Target="../slideLayouts/slideLayout83.xml"/><Relationship Id="rId3" Type="http://schemas.openxmlformats.org/officeDocument/2006/relationships/slideLayout" Target="../slideLayouts/slideLayout84.xml"/><Relationship Id="rId4" Type="http://schemas.openxmlformats.org/officeDocument/2006/relationships/slideLayout" Target="../slideLayouts/slideLayout85.xml"/><Relationship Id="rId5" Type="http://schemas.openxmlformats.org/officeDocument/2006/relationships/slideLayout" Target="../slideLayouts/slideLayout86.xml"/><Relationship Id="rId6" Type="http://schemas.openxmlformats.org/officeDocument/2006/relationships/slideLayout" Target="../slideLayouts/slideLayout87.xml"/><Relationship Id="rId7" Type="http://schemas.openxmlformats.org/officeDocument/2006/relationships/slideLayout" Target="../slideLayouts/slideLayout88.xml"/><Relationship Id="rId8" Type="http://schemas.openxmlformats.org/officeDocument/2006/relationships/slideLayout" Target="../slideLayouts/slideLayout89.xml"/><Relationship Id="rId9" Type="http://schemas.openxmlformats.org/officeDocument/2006/relationships/slideLayout" Target="../slideLayouts/slideLayout90.xml"/><Relationship Id="rId10" Type="http://schemas.openxmlformats.org/officeDocument/2006/relationships/slideLayout" Target="../slideLayouts/slideLayout91.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3.xml"/><Relationship Id="rId12" Type="http://schemas.openxmlformats.org/officeDocument/2006/relationships/theme" Target="../theme/theme9.xml"/><Relationship Id="rId13" Type="http://schemas.openxmlformats.org/officeDocument/2006/relationships/image" Target="../media/image13.png"/><Relationship Id="rId14" Type="http://schemas.openxmlformats.org/officeDocument/2006/relationships/image" Target="../media/image6.png"/><Relationship Id="rId1" Type="http://schemas.openxmlformats.org/officeDocument/2006/relationships/slideLayout" Target="../slideLayouts/slideLayout93.xml"/><Relationship Id="rId2" Type="http://schemas.openxmlformats.org/officeDocument/2006/relationships/slideLayout" Target="../slideLayouts/slideLayout94.xml"/><Relationship Id="rId3" Type="http://schemas.openxmlformats.org/officeDocument/2006/relationships/slideLayout" Target="../slideLayouts/slideLayout95.xml"/><Relationship Id="rId4" Type="http://schemas.openxmlformats.org/officeDocument/2006/relationships/slideLayout" Target="../slideLayouts/slideLayout96.xml"/><Relationship Id="rId5" Type="http://schemas.openxmlformats.org/officeDocument/2006/relationships/slideLayout" Target="../slideLayouts/slideLayout97.xml"/><Relationship Id="rId6" Type="http://schemas.openxmlformats.org/officeDocument/2006/relationships/slideLayout" Target="../slideLayouts/slideLayout98.xml"/><Relationship Id="rId7" Type="http://schemas.openxmlformats.org/officeDocument/2006/relationships/slideLayout" Target="../slideLayouts/slideLayout99.xml"/><Relationship Id="rId8" Type="http://schemas.openxmlformats.org/officeDocument/2006/relationships/slideLayout" Target="../slideLayouts/slideLayout100.xml"/><Relationship Id="rId9" Type="http://schemas.openxmlformats.org/officeDocument/2006/relationships/slideLayout" Target="../slideLayouts/slideLayout101.xml"/><Relationship Id="rId10"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07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0954" y="1012984"/>
            <a:ext cx="12228196" cy="5875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074" name="Rectangle 2"/>
          <p:cNvSpPr>
            <a:spLocks/>
          </p:cNvSpPr>
          <p:nvPr/>
        </p:nvSpPr>
        <p:spPr bwMode="auto">
          <a:xfrm>
            <a:off x="121920" y="5293826"/>
            <a:ext cx="4446722" cy="430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type="none" w="med" len="med"/>
                <a:tailEnd type="none" w="med" len="med"/>
              </a14:hiddenLine>
            </a:ext>
          </a:extLst>
        </p:spPr>
        <p:txBody>
          <a:bodyPr wrap="none" lIns="45716" tIns="45716" rIns="45716" bIns="45716" anchor="ctr">
            <a:spAutoFit/>
          </a:bodyPr>
          <a:lstStyle/>
          <a:p>
            <a:pPr algn="l"/>
            <a:r>
              <a:rPr lang="en-US" sz="2200">
                <a:solidFill>
                  <a:srgbClr val="FFFFFF"/>
                </a:solidFill>
                <a:latin typeface="Gill Sans Light" charset="0"/>
                <a:ea typeface="Gill Sans Light" charset="0"/>
                <a:cs typeface="Gill Sans Light" charset="0"/>
                <a:sym typeface="Gill Sans Light" charset="0"/>
              </a:rPr>
              <a:t>BIOPESTICIDE INDUSTRY ALLIANCE</a:t>
            </a:r>
          </a:p>
        </p:txBody>
      </p:sp>
      <p:pic>
        <p:nvPicPr>
          <p:cNvPr id="3075"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8120" y="3946213"/>
            <a:ext cx="2316480" cy="96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076" name="Rectangle 4"/>
          <p:cNvSpPr>
            <a:spLocks noGrp="1" noChangeArrowheads="1"/>
          </p:cNvSpPr>
          <p:nvPr>
            <p:ph type="title"/>
          </p:nvPr>
        </p:nvSpPr>
        <p:spPr bwMode="auto">
          <a:xfrm>
            <a:off x="1188720" y="320040"/>
            <a:ext cx="981456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sym typeface="Gill Sans Light" charset="0"/>
              </a:rPr>
              <a:t>Click to edit Master title style</a:t>
            </a:r>
          </a:p>
        </p:txBody>
      </p:sp>
    </p:spTree>
    <p:extLst>
      <p:ext uri="{BB962C8B-B14F-4D97-AF65-F5344CB8AC3E}">
        <p14:creationId xmlns:p14="http://schemas.microsoft.com/office/powerpoint/2010/main" val="157555698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75764"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8436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929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512987"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82158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23304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4451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5597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6743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9217" name="Rectangle 1"/>
          <p:cNvSpPr>
            <a:spLocks noGrp="1" noChangeArrowheads="1"/>
          </p:cNvSpPr>
          <p:nvPr>
            <p:ph type="body" idx="1"/>
          </p:nvPr>
        </p:nvSpPr>
        <p:spPr bwMode="auto">
          <a:xfrm>
            <a:off x="1188720" y="1943100"/>
            <a:ext cx="5654040" cy="402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
        <p:nvSpPr>
          <p:cNvPr id="9218" name="Rectangle 2"/>
          <p:cNvSpPr>
            <a:spLocks noGrp="1" noChangeArrowheads="1"/>
          </p:cNvSpPr>
          <p:nvPr>
            <p:ph type="title"/>
          </p:nvPr>
        </p:nvSpPr>
        <p:spPr bwMode="auto">
          <a:xfrm>
            <a:off x="1188720" y="320040"/>
            <a:ext cx="981456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sym typeface="Gill Sans Light" charset="0"/>
              </a:rPr>
              <a:t>Click to edit Master title style</a:t>
            </a:r>
          </a:p>
        </p:txBody>
      </p:sp>
      <p:pic>
        <p:nvPicPr>
          <p:cNvPr id="9219"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829800" y="5935033"/>
            <a:ext cx="2316480" cy="96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52169393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843" r:id="rId12"/>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41476"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5007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5867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47869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78729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1987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1022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21686"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33150"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9515638" y="3703320"/>
            <a:ext cx="2676367" cy="31546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Placeholder 1"/>
          <p:cNvSpPr>
            <a:spLocks noGrp="1"/>
          </p:cNvSpPr>
          <p:nvPr>
            <p:ph type="title"/>
          </p:nvPr>
        </p:nvSpPr>
        <p:spPr>
          <a:xfrm>
            <a:off x="609600" y="274320"/>
            <a:ext cx="10972800" cy="1143000"/>
          </a:xfrm>
          <a:prstGeom prst="rect">
            <a:avLst/>
          </a:prstGeom>
        </p:spPr>
        <p:txBody>
          <a:bodyPr vert="horz" lIns="82292" tIns="41148" rIns="82292" bIns="41148"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6280"/>
          </a:xfrm>
          <a:prstGeom prst="rect">
            <a:avLst/>
          </a:prstGeom>
        </p:spPr>
        <p:txBody>
          <a:bodyPr vert="horz" lIns="82292" tIns="41148" rIns="82292" bIns="4114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92034809"/>
      </p:ext>
    </p:extLst>
  </p:cSld>
  <p:clrMap bg1="lt1" tx1="dk1" bg2="lt2" tx2="dk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75764"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8436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929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512987"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82158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23304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4451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5597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6743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9039233" y="4526280"/>
            <a:ext cx="3144233" cy="233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Placeholder 1"/>
          <p:cNvSpPr>
            <a:spLocks noGrp="1"/>
          </p:cNvSpPr>
          <p:nvPr>
            <p:ph type="title"/>
          </p:nvPr>
        </p:nvSpPr>
        <p:spPr>
          <a:xfrm>
            <a:off x="609600" y="274320"/>
            <a:ext cx="10972800" cy="1143000"/>
          </a:xfrm>
          <a:prstGeom prst="rect">
            <a:avLst/>
          </a:prstGeom>
        </p:spPr>
        <p:txBody>
          <a:bodyPr vert="horz" lIns="82292" tIns="41148" rIns="82292" bIns="41148"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6280"/>
          </a:xfrm>
          <a:prstGeom prst="rect">
            <a:avLst/>
          </a:prstGeom>
        </p:spPr>
        <p:txBody>
          <a:bodyPr vert="horz" lIns="82292" tIns="41148" rIns="82292" bIns="4114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41871687"/>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75764"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8436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929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512987"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82158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23304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4451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5597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6743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l="7378" r="7442"/>
          <a:stretch>
            <a:fillRect/>
          </a:stretch>
        </p:blipFill>
        <p:spPr bwMode="auto">
          <a:xfrm>
            <a:off x="9414511" y="4080510"/>
            <a:ext cx="2777491" cy="2777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Placeholder 1"/>
          <p:cNvSpPr>
            <a:spLocks noGrp="1"/>
          </p:cNvSpPr>
          <p:nvPr>
            <p:ph type="title"/>
          </p:nvPr>
        </p:nvSpPr>
        <p:spPr>
          <a:xfrm>
            <a:off x="609600" y="274320"/>
            <a:ext cx="10972800" cy="1143000"/>
          </a:xfrm>
          <a:prstGeom prst="rect">
            <a:avLst/>
          </a:prstGeom>
        </p:spPr>
        <p:txBody>
          <a:bodyPr vert="horz" lIns="82292" tIns="41148" rIns="82292" bIns="41148"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6280"/>
          </a:xfrm>
          <a:prstGeom prst="rect">
            <a:avLst/>
          </a:prstGeom>
        </p:spPr>
        <p:txBody>
          <a:bodyPr vert="horz" lIns="82292" tIns="41148" rIns="82292" bIns="4114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133828"/>
      </p:ext>
    </p:extLst>
  </p:cSld>
  <p:clrMap bg1="lt1" tx1="dk1" bg2="lt2" tx2="dk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75764"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8436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929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512987"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82158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23304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4451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5597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6743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4338" name="Picture 2"/>
          <p:cNvPicPr>
            <a:picLocks noChangeAspect="1" noChangeArrowheads="1"/>
          </p:cNvPicPr>
          <p:nvPr/>
        </p:nvPicPr>
        <p:blipFill>
          <a:blip r:embed="rId13">
            <a:extLst>
              <a:ext uri="{28A0092B-C50C-407E-A947-70E740481C1C}">
                <a14:useLocalDpi xmlns:a14="http://schemas.microsoft.com/office/drawing/2010/main" val="0"/>
              </a:ext>
            </a:extLst>
          </a:blip>
          <a:srcRect t="11838" b="11864"/>
          <a:stretch>
            <a:fillRect/>
          </a:stretch>
        </p:blipFill>
        <p:spPr bwMode="auto">
          <a:xfrm>
            <a:off x="9739579" y="4389125"/>
            <a:ext cx="2452421" cy="24524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Placeholder 1"/>
          <p:cNvSpPr>
            <a:spLocks noGrp="1"/>
          </p:cNvSpPr>
          <p:nvPr>
            <p:ph type="title"/>
          </p:nvPr>
        </p:nvSpPr>
        <p:spPr>
          <a:xfrm>
            <a:off x="609600" y="274320"/>
            <a:ext cx="10972800" cy="1143000"/>
          </a:xfrm>
          <a:prstGeom prst="rect">
            <a:avLst/>
          </a:prstGeom>
        </p:spPr>
        <p:txBody>
          <a:bodyPr vert="horz" lIns="82292" tIns="41148" rIns="82292" bIns="41148"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6280"/>
          </a:xfrm>
          <a:prstGeom prst="rect">
            <a:avLst/>
          </a:prstGeom>
        </p:spPr>
        <p:txBody>
          <a:bodyPr vert="horz" lIns="82292" tIns="41148" rIns="82292" bIns="4114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8295663"/>
      </p:ext>
    </p:extLst>
  </p:cSld>
  <p:clrMap bg1="lt1" tx1="dk1" bg2="lt2" tx2="dk2" accent1="accent1" accent2="accent2" accent3="accent3" accent4="accent4" accent5="accent5" accent6="accent6" hlink="hlink" folHlink="folHlink"/>
  <p:sldLayoutIdLst>
    <p:sldLayoutId id="2147483806" r:id="rId1"/>
    <p:sldLayoutId id="2147483807" r:id="rId2"/>
    <p:sldLayoutId id="2147483808" r:id="rId3"/>
    <p:sldLayoutId id="2147483809" r:id="rId4"/>
    <p:sldLayoutId id="2147483810" r:id="rId5"/>
    <p:sldLayoutId id="2147483811" r:id="rId6"/>
    <p:sldLayoutId id="2147483812" r:id="rId7"/>
    <p:sldLayoutId id="2147483813" r:id="rId8"/>
    <p:sldLayoutId id="2147483814" r:id="rId9"/>
    <p:sldLayoutId id="2147483815" r:id="rId10"/>
    <p:sldLayoutId id="2147483816" r:id="rId11"/>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75764"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8436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929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512987"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82158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23304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4451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5597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6743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564880" y="5116359"/>
            <a:ext cx="3627141" cy="174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18436" name="Rectangle 4"/>
          <p:cNvSpPr>
            <a:spLocks noGrp="1" noChangeArrowheads="1"/>
          </p:cNvSpPr>
          <p:nvPr>
            <p:ph type="title"/>
          </p:nvPr>
        </p:nvSpPr>
        <p:spPr bwMode="auto">
          <a:xfrm>
            <a:off x="1188720" y="320040"/>
            <a:ext cx="981456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sym typeface="Gill Sans Light" charset="0"/>
              </a:rPr>
              <a:t>Click to edit Master title style</a:t>
            </a:r>
          </a:p>
        </p:txBody>
      </p:sp>
      <p:pic>
        <p:nvPicPr>
          <p:cNvPr id="6"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119747735"/>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75764"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8436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929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512987"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82158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23304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4451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5597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6743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1505" name="Rectangle 1"/>
          <p:cNvSpPr>
            <a:spLocks noGrp="1" noChangeArrowheads="1"/>
          </p:cNvSpPr>
          <p:nvPr>
            <p:ph type="body" idx="1"/>
          </p:nvPr>
        </p:nvSpPr>
        <p:spPr bwMode="auto">
          <a:xfrm>
            <a:off x="1188720" y="1943100"/>
            <a:ext cx="5654040" cy="402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
        <p:nvSpPr>
          <p:cNvPr id="21506" name="Rectangle 2"/>
          <p:cNvSpPr>
            <a:spLocks noGrp="1" noChangeArrowheads="1"/>
          </p:cNvSpPr>
          <p:nvPr>
            <p:ph type="title"/>
          </p:nvPr>
        </p:nvSpPr>
        <p:spPr bwMode="auto">
          <a:xfrm>
            <a:off x="1188720" y="320040"/>
            <a:ext cx="981456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sym typeface="Gill Sans Light" charset="0"/>
              </a:rPr>
              <a:t>Click to edit Master title style</a:t>
            </a:r>
          </a:p>
        </p:txBody>
      </p:sp>
      <p:pic>
        <p:nvPicPr>
          <p:cNvPr id="21508" name="Picture 4"/>
          <p:cNvPicPr>
            <a:picLocks noChangeAspect="1" noChangeArrowheads="1"/>
          </p:cNvPicPr>
          <p:nvPr/>
        </p:nvPicPr>
        <p:blipFill>
          <a:blip r:embed="rId15" cstate="print">
            <a:extLst>
              <a:ext uri="{28A0092B-C50C-407E-A947-70E740481C1C}">
                <a14:useLocalDpi xmlns:a14="http://schemas.microsoft.com/office/drawing/2010/main" val="0"/>
              </a:ext>
            </a:extLst>
          </a:blip>
          <a:srcRect t="2844" b="2869"/>
          <a:stretch>
            <a:fillRect/>
          </a:stretch>
        </p:blipFill>
        <p:spPr bwMode="auto">
          <a:xfrm>
            <a:off x="9479280" y="4143355"/>
            <a:ext cx="2712720" cy="2711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2"/>
          <p:cNvPicPr>
            <a:picLocks noChangeAspect="1" noChangeArrowheads="1"/>
          </p:cNvPicPr>
          <p:nvPr userDrawn="1"/>
        </p:nvPicPr>
        <p:blipFill>
          <a:blip r:embed="rId16"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164145466"/>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 id="2147483841" r:id="rId12"/>
    <p:sldLayoutId id="2147483842" r:id="rId13"/>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41476"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5007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5867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47869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78729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1987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1022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21686"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33150"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36" tIns="45716" rIns="91436" bIns="45716"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36" tIns="45716" rIns="91436" bIns="457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3" y="6356353"/>
            <a:ext cx="2844800" cy="365125"/>
          </a:xfrm>
          <a:prstGeom prst="rect">
            <a:avLst/>
          </a:prstGeom>
        </p:spPr>
        <p:txBody>
          <a:bodyPr vert="horz" lIns="91436" tIns="45716" rIns="91436" bIns="45716" rtlCol="0" anchor="ctr"/>
          <a:lstStyle>
            <a:lvl1pPr algn="l">
              <a:defRPr sz="1200">
                <a:solidFill>
                  <a:schemeClr val="tx1">
                    <a:tint val="75000"/>
                  </a:schemeClr>
                </a:solidFill>
              </a:defRPr>
            </a:lvl1pPr>
          </a:lstStyle>
          <a:p>
            <a:fld id="{AB7262A7-06C6-4A98-8667-8CFDF2301159}" type="datetimeFigureOut">
              <a:rPr lang="en-US" smtClean="0"/>
              <a:t>10/19/17</a:t>
            </a:fld>
            <a:endParaRPr lang="en-US"/>
          </a:p>
        </p:txBody>
      </p:sp>
      <p:sp>
        <p:nvSpPr>
          <p:cNvPr id="5" name="Footer Placeholder 4"/>
          <p:cNvSpPr>
            <a:spLocks noGrp="1"/>
          </p:cNvSpPr>
          <p:nvPr>
            <p:ph type="ftr" sz="quarter" idx="3"/>
          </p:nvPr>
        </p:nvSpPr>
        <p:spPr>
          <a:xfrm>
            <a:off x="4165605" y="6356353"/>
            <a:ext cx="3860800" cy="365125"/>
          </a:xfrm>
          <a:prstGeom prst="rect">
            <a:avLst/>
          </a:prstGeom>
        </p:spPr>
        <p:txBody>
          <a:bodyPr vert="horz" lIns="91436" tIns="45716" rIns="91436" bIns="4571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36" tIns="45716" rIns="91436" bIns="45716" rtlCol="0" anchor="ctr"/>
          <a:lstStyle>
            <a:lvl1pPr algn="r">
              <a:defRPr sz="1200">
                <a:solidFill>
                  <a:schemeClr val="tx1">
                    <a:tint val="75000"/>
                  </a:schemeClr>
                </a:solidFill>
              </a:defRPr>
            </a:lvl1pPr>
          </a:lstStyle>
          <a:p>
            <a:fld id="{E1AD0D59-AE20-42C9-A486-BBD8A4DE16F5}" type="slidenum">
              <a:rPr lang="en-US" smtClean="0"/>
              <a:t>‹#›</a:t>
            </a:fld>
            <a:endParaRPr lang="en-US"/>
          </a:p>
        </p:txBody>
      </p:sp>
    </p:spTree>
    <p:extLst>
      <p:ext uri="{BB962C8B-B14F-4D97-AF65-F5344CB8AC3E}">
        <p14:creationId xmlns:p14="http://schemas.microsoft.com/office/powerpoint/2010/main" val="3257184777"/>
      </p:ext>
    </p:extLst>
  </p:cSld>
  <p:clrMap bg1="lt1" tx1="dk1" bg2="lt2" tx2="dk2" accent1="accent1" accent2="accent2" accent3="accent3" accent4="accent4" accent5="accent5" accent6="accent6" hlink="hlink" folHlink="folHlink"/>
  <p:sldLayoutIdLst>
    <p:sldLayoutId id="2147483846" r:id="rId1"/>
    <p:sldLayoutId id="2147483847" r:id="rId2"/>
    <p:sldLayoutId id="2147483848" r:id="rId3"/>
    <p:sldLayoutId id="2147483849" r:id="rId4"/>
    <p:sldLayoutId id="2147483850" r:id="rId5"/>
    <p:sldLayoutId id="2147483851" r:id="rId6"/>
    <p:sldLayoutId id="2147483852" r:id="rId7"/>
    <p:sldLayoutId id="2147483853" r:id="rId8"/>
    <p:sldLayoutId id="2147483854" r:id="rId9"/>
    <p:sldLayoutId id="2147483855" r:id="rId10"/>
    <p:sldLayoutId id="2147483856" r:id="rId11"/>
  </p:sldLayoutIdLst>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5" indent="-228591"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8"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00"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2"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 name="Fix/0/0,6/25,39/3,8"/>
          <p:cNvSpPr>
            <a:spLocks noChangeArrowheads="1"/>
          </p:cNvSpPr>
          <p:nvPr userDrawn="1">
            <p:custDataLst>
              <p:tags r:id="rId25"/>
            </p:custDataLst>
          </p:nvPr>
        </p:nvSpPr>
        <p:spPr bwMode="auto">
          <a:xfrm>
            <a:off x="6" y="215902"/>
            <a:ext cx="12187767" cy="1366838"/>
          </a:xfrm>
          <a:prstGeom prst="rect">
            <a:avLst/>
          </a:prstGeom>
          <a:solidFill>
            <a:srgbClr val="BADA9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6" tIns="45716" rIns="91436" bIns="45716" anchor="ctr"/>
          <a:lstStyle/>
          <a:p>
            <a:endParaRPr lang="de-DE" sz="1800">
              <a:solidFill>
                <a:srgbClr val="000000"/>
              </a:solidFill>
            </a:endParaRPr>
          </a:p>
        </p:txBody>
      </p:sp>
      <p:pic>
        <p:nvPicPr>
          <p:cNvPr id="12" name="Fix/20,99/0,6/3,8/3,79"/>
          <p:cNvPicPr>
            <a:picLocks noChangeAspect="1" noChangeArrowheads="1"/>
          </p:cNvPicPr>
          <p:nvPr userDrawn="1">
            <p:custDataLst>
              <p:tags r:id="rId26"/>
            </p:custDataLst>
          </p:nvPr>
        </p:nvPicPr>
        <p:blipFill>
          <a:blip r:embed="rId33" cstate="email">
            <a:extLst>
              <a:ext uri="{28A0092B-C50C-407E-A947-70E740481C1C}">
                <a14:useLocalDpi xmlns:a14="http://schemas.microsoft.com/office/drawing/2010/main" val="0"/>
              </a:ext>
            </a:extLst>
          </a:blip>
          <a:stretch>
            <a:fillRect/>
          </a:stretch>
        </p:blipFill>
        <p:spPr bwMode="auto">
          <a:xfrm>
            <a:off x="10075333" y="216267"/>
            <a:ext cx="1822451" cy="136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Plaz"/>
          <p:cNvSpPr>
            <a:spLocks noGrp="1"/>
          </p:cNvSpPr>
          <p:nvPr>
            <p:ph type="title"/>
            <p:custDataLst>
              <p:tags r:id="rId27"/>
            </p:custDataLst>
          </p:nvPr>
        </p:nvSpPr>
        <p:spPr>
          <a:xfrm>
            <a:off x="288000" y="640800"/>
            <a:ext cx="9504000" cy="853200"/>
          </a:xfrm>
          <a:prstGeom prst="rect">
            <a:avLst/>
          </a:prstGeom>
        </p:spPr>
        <p:txBody>
          <a:bodyPr vert="horz" lIns="0" tIns="0" rIns="0" bIns="0" rtlCol="0" anchor="b">
            <a:normAutofit/>
          </a:bodyPr>
          <a:lstStyle/>
          <a:p>
            <a:r>
              <a:rPr lang="de-DE"/>
              <a:t>Titelmasterformat durch Klicken bearbeiten</a:t>
            </a:r>
          </a:p>
        </p:txBody>
      </p:sp>
      <p:sp>
        <p:nvSpPr>
          <p:cNvPr id="3" name="TextPlaz"/>
          <p:cNvSpPr>
            <a:spLocks noGrp="1"/>
          </p:cNvSpPr>
          <p:nvPr>
            <p:ph type="body" idx="1"/>
            <p:custDataLst>
              <p:tags r:id="rId28"/>
            </p:custDataLst>
          </p:nvPr>
        </p:nvSpPr>
        <p:spPr>
          <a:xfrm>
            <a:off x="288000" y="1980005"/>
            <a:ext cx="11616000" cy="4436675"/>
          </a:xfrm>
          <a:prstGeom prst="rect">
            <a:avLst/>
          </a:prstGeom>
        </p:spPr>
        <p:txBody>
          <a:bodyPr vert="horz" lIns="0" tIns="0" rIns="0" bIns="0" rtlCol="0" anchor="t">
            <a:normAutofit/>
          </a:bodyPr>
          <a:lstStyle/>
          <a:p>
            <a:pPr lvl="0"/>
            <a:r>
              <a:rPr lang="de-DE" dirty="0"/>
              <a:t>Textmasterformat bearbeiten</a:t>
            </a:r>
          </a:p>
          <a:p>
            <a:pPr lvl="1"/>
            <a:r>
              <a:rPr lang="de-DE" dirty="0"/>
              <a:t>Zweite Ebene</a:t>
            </a:r>
          </a:p>
          <a:p>
            <a:pPr lvl="2"/>
            <a:r>
              <a:rPr lang="de-DE" dirty="0"/>
              <a:t>Dritte Ebene</a:t>
            </a:r>
          </a:p>
          <a:p>
            <a:pPr lvl="3"/>
            <a:r>
              <a:rPr lang="de-DE" dirty="0"/>
              <a:t>Vierte Ebene</a:t>
            </a:r>
          </a:p>
        </p:txBody>
      </p:sp>
      <p:sp>
        <p:nvSpPr>
          <p:cNvPr id="6" name="SeitePlaz"/>
          <p:cNvSpPr>
            <a:spLocks noGrp="1"/>
          </p:cNvSpPr>
          <p:nvPr>
            <p:ph type="sldNum" sz="quarter" idx="4"/>
            <p:custDataLst>
              <p:tags r:id="rId29"/>
            </p:custDataLst>
          </p:nvPr>
        </p:nvSpPr>
        <p:spPr>
          <a:xfrm>
            <a:off x="10944000" y="6645600"/>
            <a:ext cx="960000" cy="151200"/>
          </a:xfrm>
          <a:prstGeom prst="rect">
            <a:avLst/>
          </a:prstGeom>
        </p:spPr>
        <p:txBody>
          <a:bodyPr vert="horz" lIns="0" tIns="0" rIns="0" bIns="0" rtlCol="0" anchor="b"/>
          <a:lstStyle>
            <a:lvl1pPr algn="r">
              <a:lnSpc>
                <a:spcPct val="100000"/>
              </a:lnSpc>
              <a:spcBef>
                <a:spcPct val="110000"/>
              </a:spcBef>
              <a:spcAft>
                <a:spcPct val="110000"/>
              </a:spcAft>
              <a:defRPr sz="800" b="0" i="0">
                <a:solidFill>
                  <a:schemeClr val="accent6"/>
                </a:solidFill>
                <a:latin typeface="Arial"/>
              </a:defRPr>
            </a:lvl1pPr>
          </a:lstStyle>
          <a:p>
            <a:fld id="{BFF10447-D442-4257-ADF8-74032A30C2B3}" type="slidenum">
              <a:rPr lang="de-DE" smtClean="0">
                <a:solidFill>
                  <a:srgbClr val="808080"/>
                </a:solidFill>
              </a:rPr>
              <a:pPr/>
              <a:t>‹#›</a:t>
            </a:fld>
            <a:endParaRPr lang="de-DE">
              <a:solidFill>
                <a:srgbClr val="808080"/>
              </a:solidFill>
            </a:endParaRPr>
          </a:p>
        </p:txBody>
      </p:sp>
      <p:sp>
        <p:nvSpPr>
          <p:cNvPr id="5" name="FussPlaz"/>
          <p:cNvSpPr>
            <a:spLocks noGrp="1"/>
          </p:cNvSpPr>
          <p:nvPr>
            <p:ph type="ftr" sz="quarter" idx="3"/>
            <p:custDataLst>
              <p:tags r:id="rId30"/>
            </p:custDataLst>
          </p:nvPr>
        </p:nvSpPr>
        <p:spPr>
          <a:xfrm>
            <a:off x="1248000" y="6717600"/>
            <a:ext cx="9696000" cy="97200"/>
          </a:xfrm>
          <a:prstGeom prst="rect">
            <a:avLst/>
          </a:prstGeom>
        </p:spPr>
        <p:txBody>
          <a:bodyPr vert="horz" lIns="0" tIns="0" rIns="0" bIns="0" rtlCol="0" anchor="b"/>
          <a:lstStyle>
            <a:lvl1pPr algn="ctr">
              <a:lnSpc>
                <a:spcPct val="100000"/>
              </a:lnSpc>
              <a:spcBef>
                <a:spcPct val="110000"/>
              </a:spcBef>
              <a:spcAft>
                <a:spcPct val="110000"/>
              </a:spcAft>
              <a:defRPr sz="1000" b="0" i="0">
                <a:solidFill>
                  <a:schemeClr val="accent6"/>
                </a:solidFill>
                <a:latin typeface="Arial"/>
              </a:defRPr>
            </a:lvl1pPr>
          </a:lstStyle>
          <a:p>
            <a:r>
              <a:rPr lang="de-DE">
                <a:solidFill>
                  <a:srgbClr val="808080"/>
                </a:solidFill>
              </a:rPr>
              <a:t>March 2015</a:t>
            </a:r>
            <a:endParaRPr lang="de-DE" dirty="0">
              <a:solidFill>
                <a:srgbClr val="808080"/>
              </a:solidFill>
            </a:endParaRPr>
          </a:p>
        </p:txBody>
      </p:sp>
      <p:sp>
        <p:nvSpPr>
          <p:cNvPr id="4" name="DatumPlaz"/>
          <p:cNvSpPr>
            <a:spLocks noGrp="1"/>
          </p:cNvSpPr>
          <p:nvPr>
            <p:ph type="dt" sz="half" idx="2"/>
            <p:custDataLst>
              <p:tags r:id="rId31"/>
            </p:custDataLst>
          </p:nvPr>
        </p:nvSpPr>
        <p:spPr>
          <a:xfrm>
            <a:off x="288000" y="6645600"/>
            <a:ext cx="960000" cy="151200"/>
          </a:xfrm>
          <a:prstGeom prst="rect">
            <a:avLst/>
          </a:prstGeom>
        </p:spPr>
        <p:txBody>
          <a:bodyPr vert="horz" lIns="0" tIns="0" rIns="0" bIns="0" rtlCol="0" anchor="b"/>
          <a:lstStyle>
            <a:lvl1pPr algn="l">
              <a:lnSpc>
                <a:spcPct val="100000"/>
              </a:lnSpc>
              <a:spcBef>
                <a:spcPct val="110000"/>
              </a:spcBef>
              <a:spcAft>
                <a:spcPct val="110000"/>
              </a:spcAft>
              <a:defRPr sz="800" b="0" i="0">
                <a:solidFill>
                  <a:schemeClr val="accent6"/>
                </a:solidFill>
                <a:latin typeface="Arial"/>
              </a:defRPr>
            </a:lvl1pPr>
          </a:lstStyle>
          <a:p>
            <a:r>
              <a:rPr lang="en-US">
                <a:solidFill>
                  <a:srgbClr val="808080"/>
                </a:solidFill>
              </a:rPr>
              <a:t>11.03.2015</a:t>
            </a:r>
            <a:endParaRPr lang="de-DE">
              <a:solidFill>
                <a:srgbClr val="808080"/>
              </a:solidFill>
            </a:endParaRPr>
          </a:p>
        </p:txBody>
      </p:sp>
      <p:sp>
        <p:nvSpPr>
          <p:cNvPr id="13" name="DokuPlaz"/>
          <p:cNvSpPr txBox="1">
            <a:spLocks/>
          </p:cNvSpPr>
          <p:nvPr userDrawn="1">
            <p:custDataLst>
              <p:tags r:id="rId32"/>
            </p:custDataLst>
          </p:nvPr>
        </p:nvSpPr>
        <p:spPr>
          <a:xfrm>
            <a:off x="1248000" y="6764400"/>
            <a:ext cx="9696000" cy="97200"/>
          </a:xfrm>
          <a:prstGeom prst="rect">
            <a:avLst/>
          </a:prstGeom>
        </p:spPr>
        <p:txBody>
          <a:bodyPr vert="horz" lIns="0" tIns="0" rIns="0" bIns="0" rtlCol="0" anchor="b"/>
          <a:lstStyle>
            <a:defPPr>
              <a:defRPr lang="de-DE"/>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0"/>
              </a:spcBef>
              <a:spcAft>
                <a:spcPct val="0"/>
              </a:spcAft>
            </a:pPr>
            <a:endParaRPr lang="de-DE" sz="600">
              <a:solidFill>
                <a:srgbClr val="808080"/>
              </a:solidFill>
            </a:endParaRPr>
          </a:p>
        </p:txBody>
      </p:sp>
    </p:spTree>
    <p:extLst>
      <p:ext uri="{BB962C8B-B14F-4D97-AF65-F5344CB8AC3E}">
        <p14:creationId xmlns:p14="http://schemas.microsoft.com/office/powerpoint/2010/main" val="1571721812"/>
      </p:ext>
    </p:extLst>
  </p:cSld>
  <p:clrMap bg1="lt1" tx1="dk1" bg2="lt2" tx2="dk2" accent1="accent1" accent2="accent2" accent3="accent3" accent4="accent4" accent5="accent5" accent6="accent6" hlink="hlink" folHlink="folHlink"/>
  <p:sldLayoutIdLst>
    <p:sldLayoutId id="2147483896" r:id="rId1"/>
    <p:sldLayoutId id="2147483897" r:id="rId2"/>
    <p:sldLayoutId id="2147483898" r:id="rId3"/>
    <p:sldLayoutId id="2147483899" r:id="rId4"/>
    <p:sldLayoutId id="2147483900" r:id="rId5"/>
    <p:sldLayoutId id="2147483901" r:id="rId6"/>
    <p:sldLayoutId id="2147483902" r:id="rId7"/>
    <p:sldLayoutId id="2147483903" r:id="rId8"/>
    <p:sldLayoutId id="2147483904" r:id="rId9"/>
    <p:sldLayoutId id="2147483905" r:id="rId10"/>
    <p:sldLayoutId id="2147483906" r:id="rId11"/>
    <p:sldLayoutId id="2147483907" r:id="rId12"/>
    <p:sldLayoutId id="2147483908" r:id="rId13"/>
    <p:sldLayoutId id="2147483909" r:id="rId14"/>
    <p:sldLayoutId id="2147483910" r:id="rId15"/>
    <p:sldLayoutId id="2147483911" r:id="rId16"/>
    <p:sldLayoutId id="2147483912" r:id="rId17"/>
    <p:sldLayoutId id="2147483913" r:id="rId18"/>
    <p:sldLayoutId id="2147483914" r:id="rId19"/>
    <p:sldLayoutId id="2147483915" r:id="rId20"/>
    <p:sldLayoutId id="2147483916" r:id="rId21"/>
    <p:sldLayoutId id="2147483917" r:id="rId22"/>
    <p:sldLayoutId id="2147483918" r:id="rId23"/>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dt="0"/>
  <p:txStyles>
    <p:titleStyle>
      <a:lvl1pPr algn="l" defTabSz="914364" rtl="0" eaLnBrk="1" latinLnBrk="0" hangingPunct="1">
        <a:lnSpc>
          <a:spcPct val="100000"/>
        </a:lnSpc>
        <a:spcBef>
          <a:spcPct val="110000"/>
        </a:spcBef>
        <a:spcAft>
          <a:spcPct val="110000"/>
        </a:spcAft>
        <a:buNone/>
        <a:defRPr sz="2800" b="1" i="0" kern="1200">
          <a:solidFill>
            <a:srgbClr val="000000"/>
          </a:solidFill>
          <a:latin typeface="Arial"/>
          <a:ea typeface="+mj-ea"/>
          <a:cs typeface="+mj-cs"/>
        </a:defRPr>
      </a:lvl1pPr>
    </p:titleStyle>
    <p:bodyStyle>
      <a:lvl1pPr marL="342886" indent="-342886" algn="l" defTabSz="914364" rtl="0" eaLnBrk="1" latinLnBrk="0" hangingPunct="1">
        <a:lnSpc>
          <a:spcPct val="110000"/>
        </a:lnSpc>
        <a:spcBef>
          <a:spcPts val="1800"/>
        </a:spcBef>
        <a:spcAft>
          <a:spcPts val="0"/>
        </a:spcAft>
        <a:buClr>
          <a:schemeClr val="accent1"/>
        </a:buClr>
        <a:buFont typeface="Wingdings"/>
        <a:buChar char="n"/>
        <a:defRPr sz="2000" b="0" i="0" kern="1200">
          <a:solidFill>
            <a:srgbClr val="000000"/>
          </a:solidFill>
          <a:latin typeface="Arial"/>
          <a:ea typeface="+mn-ea"/>
          <a:cs typeface="+mn-cs"/>
        </a:defRPr>
      </a:lvl1pPr>
      <a:lvl2pPr marL="630212" indent="-269865" algn="l" defTabSz="914364" rtl="0" eaLnBrk="1" latinLnBrk="0" hangingPunct="1">
        <a:lnSpc>
          <a:spcPct val="110000"/>
        </a:lnSpc>
        <a:spcBef>
          <a:spcPts val="600"/>
        </a:spcBef>
        <a:spcAft>
          <a:spcPts val="0"/>
        </a:spcAft>
        <a:buClr>
          <a:schemeClr val="accent1"/>
        </a:buClr>
        <a:buSzPct val="95000"/>
        <a:buFont typeface="Wingdings 3" panose="05040102010807070707" pitchFamily="18" charset="2"/>
        <a:buChar char="u"/>
        <a:defRPr sz="2000" b="0" i="0" kern="1200">
          <a:solidFill>
            <a:srgbClr val="000000"/>
          </a:solidFill>
          <a:latin typeface="Arial"/>
          <a:ea typeface="+mn-ea"/>
          <a:cs typeface="+mn-cs"/>
        </a:defRPr>
      </a:lvl2pPr>
      <a:lvl3pPr marL="900077" indent="-269865" algn="l" defTabSz="914364" rtl="0" eaLnBrk="1" latinLnBrk="0" hangingPunct="1">
        <a:lnSpc>
          <a:spcPct val="110000"/>
        </a:lnSpc>
        <a:spcBef>
          <a:spcPts val="300"/>
        </a:spcBef>
        <a:spcAft>
          <a:spcPts val="0"/>
        </a:spcAft>
        <a:buClr>
          <a:schemeClr val="accent1"/>
        </a:buClr>
        <a:buFont typeface="Wingdings" panose="05000000000000000000" pitchFamily="2" charset="2"/>
        <a:buChar char="l"/>
        <a:defRPr sz="2000" b="0" i="0" kern="1200">
          <a:solidFill>
            <a:srgbClr val="000000"/>
          </a:solidFill>
          <a:latin typeface="Arial"/>
          <a:ea typeface="+mn-ea"/>
          <a:cs typeface="+mn-cs"/>
        </a:defRPr>
      </a:lvl3pPr>
      <a:lvl4pPr marL="1162004" indent="-261927" algn="l" defTabSz="914364" rtl="0" eaLnBrk="1" latinLnBrk="0" hangingPunct="1">
        <a:lnSpc>
          <a:spcPct val="110000"/>
        </a:lnSpc>
        <a:spcBef>
          <a:spcPts val="0"/>
        </a:spcBef>
        <a:spcAft>
          <a:spcPts val="0"/>
        </a:spcAft>
        <a:buClr>
          <a:schemeClr val="tx1"/>
        </a:buClr>
        <a:buFont typeface="Arial" panose="020B0604020202020204" pitchFamily="34" charset="0"/>
        <a:buChar char="–"/>
        <a:defRPr sz="2000" b="0" i="0" kern="1200">
          <a:solidFill>
            <a:srgbClr val="000000"/>
          </a:solidFill>
          <a:latin typeface="Arial"/>
          <a:ea typeface="+mn-ea"/>
          <a:cs typeface="+mn-cs"/>
        </a:defRPr>
      </a:lvl4pPr>
      <a:lvl5pPr marL="1828728" indent="0" algn="l" defTabSz="914364" rtl="0" eaLnBrk="1" latinLnBrk="0" hangingPunct="1">
        <a:lnSpc>
          <a:spcPct val="110000"/>
        </a:lnSpc>
        <a:spcBef>
          <a:spcPts val="1800"/>
        </a:spcBef>
        <a:spcAft>
          <a:spcPts val="0"/>
        </a:spcAft>
        <a:buClr>
          <a:schemeClr val="tx1"/>
        </a:buClr>
        <a:buFontTx/>
        <a:buNone/>
        <a:defRPr sz="2000" b="0" i="0" kern="1200">
          <a:solidFill>
            <a:srgbClr val="000000"/>
          </a:solidFill>
          <a:latin typeface="Arial"/>
          <a:ea typeface="+mn-ea"/>
          <a:cs typeface="+mn-cs"/>
        </a:defRPr>
      </a:lvl5pPr>
      <a:lvl6pPr marL="2514500"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2"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12192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 name="Title Placeholder 1"/>
          <p:cNvSpPr>
            <a:spLocks noGrp="1"/>
          </p:cNvSpPr>
          <p:nvPr>
            <p:ph type="title"/>
          </p:nvPr>
        </p:nvSpPr>
        <p:spPr>
          <a:xfrm>
            <a:off x="609600" y="533400"/>
            <a:ext cx="10972800" cy="990600"/>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09600" y="1600200"/>
            <a:ext cx="10972800" cy="4876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p:cNvSpPr/>
          <p:nvPr/>
        </p:nvSpPr>
        <p:spPr>
          <a:xfrm>
            <a:off x="0" y="0"/>
            <a:ext cx="12192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4" name="Date Placeholder 3"/>
          <p:cNvSpPr>
            <a:spLocks noGrp="1"/>
          </p:cNvSpPr>
          <p:nvPr>
            <p:ph type="dt" sz="half" idx="2"/>
          </p:nvPr>
        </p:nvSpPr>
        <p:spPr>
          <a:xfrm>
            <a:off x="609600" y="18288"/>
            <a:ext cx="3860800" cy="329184"/>
          </a:xfrm>
          <a:prstGeom prst="rect">
            <a:avLst/>
          </a:prstGeom>
        </p:spPr>
        <p:txBody>
          <a:bodyPr vert="horz" lIns="91440" tIns="45720" rIns="91440" bIns="45720" rtlCol="0" anchor="ctr"/>
          <a:lstStyle>
            <a:lvl1pPr algn="l">
              <a:defRPr sz="1200">
                <a:solidFill>
                  <a:srgbClr val="FFFFFF"/>
                </a:solidFill>
              </a:defRPr>
            </a:lvl1pPr>
          </a:lstStyle>
          <a:p>
            <a:fld id="{A343BA9A-9CAC-476C-8E05-1264A324A1D5}" type="datetimeFigureOut">
              <a:rPr lang="en-US" smtClean="0"/>
              <a:t>10/19/17</a:t>
            </a:fld>
            <a:endParaRPr lang="en-US"/>
          </a:p>
        </p:txBody>
      </p:sp>
      <p:sp>
        <p:nvSpPr>
          <p:cNvPr id="5" name="Footer Placeholder 4"/>
          <p:cNvSpPr>
            <a:spLocks noGrp="1"/>
          </p:cNvSpPr>
          <p:nvPr>
            <p:ph type="ftr" sz="quarter" idx="3"/>
          </p:nvPr>
        </p:nvSpPr>
        <p:spPr>
          <a:xfrm>
            <a:off x="4572000" y="18288"/>
            <a:ext cx="5486400" cy="329184"/>
          </a:xfrm>
          <a:prstGeom prst="rect">
            <a:avLst/>
          </a:prstGeom>
        </p:spPr>
        <p:txBody>
          <a:bodyPr vert="horz" lIns="91440" tIns="45720" rIns="91440" bIns="45720" rtlCol="0" anchor="ctr"/>
          <a:lstStyle>
            <a:lvl1pPr algn="ctr">
              <a:defRPr sz="1200">
                <a:solidFill>
                  <a:srgbClr val="FFFFFF"/>
                </a:solidFill>
              </a:defRPr>
            </a:lvl1pPr>
          </a:lstStyle>
          <a:p>
            <a:endParaRPr lang="en-US"/>
          </a:p>
        </p:txBody>
      </p:sp>
      <p:sp>
        <p:nvSpPr>
          <p:cNvPr id="6" name="Slide Number Placeholder 5"/>
          <p:cNvSpPr>
            <a:spLocks noGrp="1"/>
          </p:cNvSpPr>
          <p:nvPr>
            <p:ph type="sldNum" sz="quarter" idx="4"/>
          </p:nvPr>
        </p:nvSpPr>
        <p:spPr>
          <a:xfrm>
            <a:off x="10160000" y="18288"/>
            <a:ext cx="1422400" cy="329184"/>
          </a:xfrm>
          <a:prstGeom prst="rect">
            <a:avLst/>
          </a:prstGeom>
        </p:spPr>
        <p:txBody>
          <a:bodyPr vert="horz" lIns="91440" tIns="45720" rIns="91440" bIns="45720" rtlCol="0" anchor="ctr"/>
          <a:lstStyle>
            <a:lvl1pPr algn="l">
              <a:defRPr sz="1400" b="1">
                <a:solidFill>
                  <a:srgbClr val="FFFFFF"/>
                </a:solidFill>
              </a:defRPr>
            </a:lvl1pPr>
          </a:lstStyle>
          <a:p>
            <a:fld id="{D4A613B8-BBCC-46E1-8239-FFEDEF91FAB3}" type="slidenum">
              <a:rPr lang="en-US" smtClean="0"/>
              <a:t>‹#›</a:t>
            </a:fld>
            <a:endParaRPr lang="en-US"/>
          </a:p>
        </p:txBody>
      </p:sp>
    </p:spTree>
    <p:extLst>
      <p:ext uri="{BB962C8B-B14F-4D97-AF65-F5344CB8AC3E}">
        <p14:creationId xmlns:p14="http://schemas.microsoft.com/office/powerpoint/2010/main" val="2272430011"/>
      </p:ext>
    </p:extLst>
  </p:cSld>
  <p:clrMap bg1="lt1" tx1="dk1" bg2="lt2" tx2="dk2" accent1="accent1" accent2="accent2" accent3="accent3" accent4="accent4" accent5="accent5" accent6="accent6" hlink="hlink" folHlink="folHlink"/>
  <p:sldLayoutIdLst>
    <p:sldLayoutId id="2147484202" r:id="rId1"/>
    <p:sldLayoutId id="2147484203" r:id="rId2"/>
    <p:sldLayoutId id="2147484204" r:id="rId3"/>
  </p:sldLayoutIdLst>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Picture 1"/>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2080690" y="1"/>
            <a:ext cx="10111316" cy="55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8" name="Picture 3"/>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609606" y="5791205"/>
            <a:ext cx="1828799" cy="762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8919151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364" rtl="0" eaLnBrk="1" latinLnBrk="0" hangingPunct="1">
        <a:spcBef>
          <a:spcPct val="0"/>
        </a:spcBef>
        <a:buNone/>
        <a:defRPr sz="4400" kern="1200">
          <a:solidFill>
            <a:schemeClr val="tx1"/>
          </a:solidFill>
          <a:latin typeface="+mj-lt"/>
          <a:ea typeface="+mj-ea"/>
          <a:cs typeface="+mj-cs"/>
        </a:defRPr>
      </a:lvl1pPr>
    </p:titleStyle>
    <p:bodyStyle>
      <a:lvl1pPr marL="342886" indent="-342886" algn="l" defTabSz="914364"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20" indent="-285738" algn="l" defTabSz="914364"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55" indent="-228591" algn="l" defTabSz="914364"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36"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18"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00"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2"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1" algn="l" defTabSz="91436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4" rtl="0" eaLnBrk="1" latinLnBrk="0" hangingPunct="1">
        <a:defRPr sz="1800" kern="1200">
          <a:solidFill>
            <a:schemeClr val="tx1"/>
          </a:solidFill>
          <a:latin typeface="+mn-lt"/>
          <a:ea typeface="+mn-ea"/>
          <a:cs typeface="+mn-cs"/>
        </a:defRPr>
      </a:lvl1pPr>
      <a:lvl2pPr marL="457182" algn="l" defTabSz="914364" rtl="0" eaLnBrk="1" latinLnBrk="0" hangingPunct="1">
        <a:defRPr sz="1800" kern="1200">
          <a:solidFill>
            <a:schemeClr val="tx1"/>
          </a:solidFill>
          <a:latin typeface="+mn-lt"/>
          <a:ea typeface="+mn-ea"/>
          <a:cs typeface="+mn-cs"/>
        </a:defRPr>
      </a:lvl2pPr>
      <a:lvl3pPr marL="914364" algn="l" defTabSz="914364" rtl="0" eaLnBrk="1" latinLnBrk="0" hangingPunct="1">
        <a:defRPr sz="1800" kern="1200">
          <a:solidFill>
            <a:schemeClr val="tx1"/>
          </a:solidFill>
          <a:latin typeface="+mn-lt"/>
          <a:ea typeface="+mn-ea"/>
          <a:cs typeface="+mn-cs"/>
        </a:defRPr>
      </a:lvl3pPr>
      <a:lvl4pPr marL="1371546" algn="l" defTabSz="914364" rtl="0" eaLnBrk="1" latinLnBrk="0" hangingPunct="1">
        <a:defRPr sz="1800" kern="1200">
          <a:solidFill>
            <a:schemeClr val="tx1"/>
          </a:solidFill>
          <a:latin typeface="+mn-lt"/>
          <a:ea typeface="+mn-ea"/>
          <a:cs typeface="+mn-cs"/>
        </a:defRPr>
      </a:lvl4pPr>
      <a:lvl5pPr marL="1828728" algn="l" defTabSz="914364" rtl="0" eaLnBrk="1" latinLnBrk="0" hangingPunct="1">
        <a:defRPr sz="1800" kern="1200">
          <a:solidFill>
            <a:schemeClr val="tx1"/>
          </a:solidFill>
          <a:latin typeface="+mn-lt"/>
          <a:ea typeface="+mn-ea"/>
          <a:cs typeface="+mn-cs"/>
        </a:defRPr>
      </a:lvl5pPr>
      <a:lvl6pPr marL="2285910" algn="l" defTabSz="914364" rtl="0" eaLnBrk="1" latinLnBrk="0" hangingPunct="1">
        <a:defRPr sz="1800" kern="1200">
          <a:solidFill>
            <a:schemeClr val="tx1"/>
          </a:solidFill>
          <a:latin typeface="+mn-lt"/>
          <a:ea typeface="+mn-ea"/>
          <a:cs typeface="+mn-cs"/>
        </a:defRPr>
      </a:lvl6pPr>
      <a:lvl7pPr marL="2743092" algn="l" defTabSz="914364" rtl="0" eaLnBrk="1" latinLnBrk="0" hangingPunct="1">
        <a:defRPr sz="1800" kern="1200">
          <a:solidFill>
            <a:schemeClr val="tx1"/>
          </a:solidFill>
          <a:latin typeface="+mn-lt"/>
          <a:ea typeface="+mn-ea"/>
          <a:cs typeface="+mn-cs"/>
        </a:defRPr>
      </a:lvl7pPr>
      <a:lvl8pPr marL="3200272" algn="l" defTabSz="914364" rtl="0" eaLnBrk="1" latinLnBrk="0" hangingPunct="1">
        <a:defRPr sz="1800" kern="1200">
          <a:solidFill>
            <a:schemeClr val="tx1"/>
          </a:solidFill>
          <a:latin typeface="+mn-lt"/>
          <a:ea typeface="+mn-ea"/>
          <a:cs typeface="+mn-cs"/>
        </a:defRPr>
      </a:lvl8pPr>
      <a:lvl9pPr marL="3657452" algn="l" defTabSz="914364"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Cliquez pour modifier le style du titre</a:t>
            </a:r>
            <a:endParaRPr lang="en-US"/>
          </a:p>
        </p:txBody>
      </p:sp>
      <p:sp>
        <p:nvSpPr>
          <p:cNvPr id="1027" name="Espace réservé du texte 2"/>
          <p:cNvSpPr>
            <a:spLocks noGrp="1"/>
          </p:cNvSpPr>
          <p:nvPr>
            <p:ph type="body" idx="1"/>
          </p:nvPr>
        </p:nvSpPr>
        <p:spPr bwMode="auto">
          <a:xfrm>
            <a:off x="609600" y="1600201"/>
            <a:ext cx="10972800" cy="452596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
        <p:nvSpPr>
          <p:cNvPr id="5" name="Espace réservé du pied de page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914400">
              <a:defRPr/>
            </a:pPr>
            <a:endParaRPr lang="en-US">
              <a:solidFill>
                <a:prstClr val="black">
                  <a:tint val="75000"/>
                </a:prstClr>
              </a:solidFill>
            </a:endParaRPr>
          </a:p>
        </p:txBody>
      </p:sp>
      <p:pic>
        <p:nvPicPr>
          <p:cNvPr id="6" name="Picture 7"/>
          <p:cNvPicPr>
            <a:picLocks noChangeAspect="1"/>
          </p:cNvPicPr>
          <p:nvPr userDrawn="1"/>
        </p:nvPicPr>
        <p:blipFill>
          <a:blip r:embed="rId3">
            <a:extLst>
              <a:ext uri="{28A0092B-C50C-407E-A947-70E740481C1C}">
                <a14:useLocalDpi xmlns:a14="http://schemas.microsoft.com/office/drawing/2010/main"/>
              </a:ext>
            </a:extLst>
          </a:blip>
          <a:srcRect/>
          <a:stretch>
            <a:fillRect/>
          </a:stretch>
        </p:blipFill>
        <p:spPr bwMode="auto">
          <a:xfrm>
            <a:off x="10363200" y="6142197"/>
            <a:ext cx="1389222" cy="57927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1841607"/>
      </p:ext>
    </p:extLst>
  </p:cSld>
  <p:clrMap bg1="lt1" tx1="dk1" bg2="lt2" tx2="dk2" accent1="accent1" accent2="accent2" accent3="accent3" accent4="accent4" accent5="accent5" accent6="accent6" hlink="hlink" folHlink="folHlink"/>
  <p:sldLayoutIdLst>
    <p:sldLayoutId id="2147484206" r:id="rId1"/>
  </p:sldLayoutIdLst>
  <p:hf hdr="0" ftr="0" dt="0"/>
  <p:txStyles>
    <p:titleStyle>
      <a:lvl1pPr algn="ctr" rtl="0" eaLnBrk="0" fontAlgn="base" hangingPunct="0">
        <a:spcBef>
          <a:spcPct val="0"/>
        </a:spcBef>
        <a:spcAft>
          <a:spcPct val="0"/>
        </a:spcAft>
        <a:defRPr sz="4400" kern="1200">
          <a:solidFill>
            <a:srgbClr val="3D5A29"/>
          </a:solidFill>
          <a:latin typeface="+mj-lt"/>
          <a:ea typeface="MS PGothic" pitchFamily="34" charset="-128"/>
          <a:cs typeface="MS PGothic" charset="0"/>
        </a:defRPr>
      </a:lvl1pPr>
      <a:lvl2pPr algn="ctr" rtl="0" eaLnBrk="0" fontAlgn="base" hangingPunct="0">
        <a:spcBef>
          <a:spcPct val="0"/>
        </a:spcBef>
        <a:spcAft>
          <a:spcPct val="0"/>
        </a:spcAft>
        <a:defRPr sz="4400">
          <a:solidFill>
            <a:srgbClr val="3D5A29"/>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rgbClr val="3D5A29"/>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rgbClr val="3D5A29"/>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rgbClr val="3D5A29"/>
          </a:solidFill>
          <a:latin typeface="Calibri" charset="0"/>
          <a:ea typeface="MS PGothic" pitchFamily="34" charset="-128"/>
          <a:cs typeface="MS PGothic" charset="0"/>
        </a:defRPr>
      </a:lvl5pPr>
      <a:lvl6pPr marL="457200" algn="ctr" rtl="0" fontAlgn="base">
        <a:spcBef>
          <a:spcPct val="0"/>
        </a:spcBef>
        <a:spcAft>
          <a:spcPct val="0"/>
        </a:spcAft>
        <a:defRPr sz="4400">
          <a:solidFill>
            <a:srgbClr val="3D5A29"/>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rgbClr val="3D5A29"/>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rgbClr val="3D5A29"/>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rgbClr val="3D5A29"/>
          </a:solidFill>
          <a:latin typeface="Calibri"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S PGothic" pitchFamily="34" charset="-128"/>
          <a:cs typeface="MS PGothic" charset="0"/>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S PGothic" pitchFamily="34" charset="-128"/>
          <a:cs typeface="MS PGothic"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bwMode="gray">
          <a:xfrm>
            <a:off x="448622" y="381091"/>
            <a:ext cx="10029706" cy="485109"/>
          </a:xfrm>
          <a:prstGeom prst="rect">
            <a:avLst/>
          </a:prstGeom>
        </p:spPr>
        <p:txBody>
          <a:bodyPr vert="horz" lIns="0" tIns="0" rIns="0" bIns="0" rtlCol="0" anchor="b">
            <a:noAutofit/>
          </a:bodyPr>
          <a:lstStyle/>
          <a:p>
            <a:endParaRPr lang="en-US" noProof="0" dirty="0"/>
          </a:p>
        </p:txBody>
      </p:sp>
      <p:sp>
        <p:nvSpPr>
          <p:cNvPr id="3" name="Textplatzhalter 2"/>
          <p:cNvSpPr>
            <a:spLocks noGrp="1"/>
          </p:cNvSpPr>
          <p:nvPr>
            <p:ph type="body" idx="1"/>
          </p:nvPr>
        </p:nvSpPr>
        <p:spPr bwMode="gray">
          <a:xfrm>
            <a:off x="462887" y="1622428"/>
            <a:ext cx="11240068" cy="4533112"/>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US" noProof="0" dirty="0"/>
          </a:p>
        </p:txBody>
      </p:sp>
      <p:sp>
        <p:nvSpPr>
          <p:cNvPr id="11" name="Fußzeilenplatzhalter 4"/>
          <p:cNvSpPr>
            <a:spLocks noGrp="1"/>
          </p:cNvSpPr>
          <p:nvPr>
            <p:ph type="ftr" sz="quarter" idx="3"/>
          </p:nvPr>
        </p:nvSpPr>
        <p:spPr bwMode="gray">
          <a:xfrm>
            <a:off x="966104" y="6424613"/>
            <a:ext cx="8081539" cy="433387"/>
          </a:xfrm>
          <a:prstGeom prst="rect">
            <a:avLst/>
          </a:prstGeom>
        </p:spPr>
        <p:txBody>
          <a:bodyPr lIns="0" tIns="0" rIns="0" bIns="0" anchor="ctr"/>
          <a:lstStyle>
            <a:lvl1pPr algn="l">
              <a:defRPr sz="798">
                <a:solidFill>
                  <a:schemeClr val="tx1"/>
                </a:solidFill>
              </a:defRPr>
            </a:lvl1pPr>
            <a:lvl2pPr marL="0" indent="0">
              <a:defRPr sz="798">
                <a:solidFill>
                  <a:schemeClr val="tx1"/>
                </a:solidFill>
              </a:defRPr>
            </a:lvl2pPr>
            <a:lvl3pPr marL="1584" indent="0">
              <a:defRPr sz="798">
                <a:solidFill>
                  <a:schemeClr val="tx1"/>
                </a:solidFill>
              </a:defRPr>
            </a:lvl3pPr>
            <a:lvl4pPr marL="3166" indent="0">
              <a:defRPr sz="798">
                <a:solidFill>
                  <a:schemeClr val="tx1"/>
                </a:solidFill>
              </a:defRPr>
            </a:lvl4pPr>
            <a:lvl5pPr marL="3166" indent="0">
              <a:defRPr sz="798">
                <a:solidFill>
                  <a:schemeClr val="tx1"/>
                </a:solidFill>
              </a:defRPr>
            </a:lvl5pPr>
            <a:lvl6pPr marL="0" indent="0">
              <a:defRPr sz="798">
                <a:solidFill>
                  <a:schemeClr val="tx1"/>
                </a:solidFill>
              </a:defRPr>
            </a:lvl6pPr>
            <a:lvl7pPr marL="0" indent="0" algn="l">
              <a:defRPr sz="798">
                <a:solidFill>
                  <a:schemeClr val="tx1"/>
                </a:solidFill>
              </a:defRPr>
            </a:lvl7pPr>
            <a:lvl8pPr marL="0" indent="0">
              <a:defRPr sz="798">
                <a:solidFill>
                  <a:schemeClr val="tx1"/>
                </a:solidFill>
              </a:defRPr>
            </a:lvl8pPr>
            <a:lvl9pPr marL="0" indent="0">
              <a:defRPr sz="798"/>
            </a:lvl9pPr>
          </a:lstStyle>
          <a:p>
            <a:r>
              <a:rPr lang="en-US"/>
              <a:t>Bayer 16:9 Template 2010 • February 2016</a:t>
            </a:r>
            <a:endParaRPr lang="en-US" dirty="0"/>
          </a:p>
        </p:txBody>
      </p:sp>
      <p:sp>
        <p:nvSpPr>
          <p:cNvPr id="4" name="Foliennummernplatzhalter 3"/>
          <p:cNvSpPr>
            <a:spLocks noGrp="1"/>
          </p:cNvSpPr>
          <p:nvPr>
            <p:ph type="sldNum" sz="quarter" idx="4"/>
          </p:nvPr>
        </p:nvSpPr>
        <p:spPr bwMode="gray">
          <a:xfrm>
            <a:off x="474776" y="6424613"/>
            <a:ext cx="445675" cy="433387"/>
          </a:xfrm>
          <a:prstGeom prst="rect">
            <a:avLst/>
          </a:prstGeom>
        </p:spPr>
        <p:txBody>
          <a:bodyPr vert="horz" lIns="0" tIns="0" rIns="0" bIns="0" rtlCol="0" anchor="ctr"/>
          <a:lstStyle>
            <a:lvl1pPr algn="l">
              <a:defRPr sz="798">
                <a:solidFill>
                  <a:schemeClr val="tx1"/>
                </a:solidFill>
              </a:defRPr>
            </a:lvl1pPr>
            <a:lvl2pPr marL="1584" indent="0" algn="l">
              <a:defRPr sz="798">
                <a:solidFill>
                  <a:schemeClr val="tx1"/>
                </a:solidFill>
              </a:defRPr>
            </a:lvl2pPr>
            <a:lvl3pPr marL="0" indent="0" algn="l">
              <a:defRPr sz="798">
                <a:solidFill>
                  <a:schemeClr val="tx1"/>
                </a:solidFill>
              </a:defRPr>
            </a:lvl3pPr>
            <a:lvl4pPr marL="0" indent="0" algn="l">
              <a:defRPr sz="798">
                <a:solidFill>
                  <a:schemeClr val="tx1"/>
                </a:solidFill>
              </a:defRPr>
            </a:lvl4pPr>
            <a:lvl5pPr marL="0" indent="0" algn="l">
              <a:defRPr sz="798">
                <a:solidFill>
                  <a:schemeClr val="tx1"/>
                </a:solidFill>
              </a:defRPr>
            </a:lvl5pPr>
            <a:lvl6pPr marL="0" indent="0" algn="l">
              <a:defRPr sz="798">
                <a:solidFill>
                  <a:schemeClr val="tx1"/>
                </a:solidFill>
              </a:defRPr>
            </a:lvl6pPr>
            <a:lvl7pPr marL="0" indent="0" algn="l">
              <a:defRPr sz="798">
                <a:solidFill>
                  <a:schemeClr val="tx1"/>
                </a:solidFill>
              </a:defRPr>
            </a:lvl7pPr>
            <a:lvl8pPr marL="0" indent="0" algn="l">
              <a:defRPr sz="798">
                <a:solidFill>
                  <a:schemeClr val="tx1"/>
                </a:solidFill>
              </a:defRPr>
            </a:lvl8pPr>
            <a:lvl9pPr marL="0" indent="0" algn="l">
              <a:defRPr sz="798">
                <a:solidFill>
                  <a:schemeClr val="tx1"/>
                </a:solidFill>
              </a:defRPr>
            </a:lvl9pPr>
          </a:lstStyle>
          <a:p>
            <a:r>
              <a:rPr lang="en-US" dirty="0"/>
              <a:t>Page </a:t>
            </a:r>
            <a:fld id="{87F334AE-4EAC-4C2D-A638-92A76F09FCC4}" type="slidenum">
              <a:rPr lang="en-US" smtClean="0"/>
              <a:pPr/>
              <a:t>‹#›</a:t>
            </a:fld>
            <a:endParaRPr lang="en-US" dirty="0"/>
          </a:p>
        </p:txBody>
      </p:sp>
      <p:pic>
        <p:nvPicPr>
          <p:cNvPr id="36" name="Grafik 35"/>
          <p:cNvPicPr preferRelativeResize="0">
            <a:picLocks noChangeAspect="1"/>
          </p:cNvPicPr>
          <p:nvPr/>
        </p:nvPicPr>
        <p:blipFill>
          <a:blip r:embed="rId6" cstate="screen">
            <a:extLst>
              <a:ext uri="{28A0092B-C50C-407E-A947-70E740481C1C}">
                <a14:useLocalDpi xmlns:a14="http://schemas.microsoft.com/office/drawing/2010/main"/>
              </a:ext>
            </a:extLst>
          </a:blip>
          <a:stretch>
            <a:fillRect/>
          </a:stretch>
        </p:blipFill>
        <p:spPr bwMode="gray">
          <a:xfrm>
            <a:off x="10969750" y="491164"/>
            <a:ext cx="733350" cy="732366"/>
          </a:xfrm>
          <a:prstGeom prst="rect">
            <a:avLst/>
          </a:prstGeom>
        </p:spPr>
      </p:pic>
      <p:cxnSp>
        <p:nvCxnSpPr>
          <p:cNvPr id="37" name="Gerader Verbinder 13"/>
          <p:cNvCxnSpPr/>
          <p:nvPr/>
        </p:nvCxnSpPr>
        <p:spPr bwMode="gray">
          <a:xfrm>
            <a:off x="0" y="6416923"/>
            <a:ext cx="12192000" cy="0"/>
          </a:xfrm>
          <a:prstGeom prst="line">
            <a:avLst/>
          </a:prstGeom>
          <a:ln w="31750">
            <a:gradFill>
              <a:gsLst>
                <a:gs pos="100000">
                  <a:schemeClr val="accent2"/>
                </a:gs>
                <a:gs pos="0">
                  <a:schemeClr val="accent1"/>
                </a:gs>
              </a:gsLst>
              <a:lin ang="0" scaled="0"/>
            </a:gradFill>
          </a:ln>
        </p:spPr>
        <p:style>
          <a:lnRef idx="1">
            <a:schemeClr val="accent1"/>
          </a:lnRef>
          <a:fillRef idx="0">
            <a:schemeClr val="accent1"/>
          </a:fillRef>
          <a:effectRef idx="0">
            <a:schemeClr val="accent1"/>
          </a:effectRef>
          <a:fontRef idx="minor">
            <a:schemeClr val="tx1"/>
          </a:fontRef>
        </p:style>
      </p:cxnSp>
      <p:cxnSp>
        <p:nvCxnSpPr>
          <p:cNvPr id="38" name="Gerader Verbinder 10"/>
          <p:cNvCxnSpPr/>
          <p:nvPr/>
        </p:nvCxnSpPr>
        <p:spPr bwMode="gray">
          <a:xfrm>
            <a:off x="0" y="1462126"/>
            <a:ext cx="12192000" cy="0"/>
          </a:xfrm>
          <a:prstGeom prst="line">
            <a:avLst/>
          </a:prstGeom>
          <a:ln w="31750">
            <a:gradFill>
              <a:gsLst>
                <a:gs pos="0">
                  <a:schemeClr val="accent2"/>
                </a:gs>
                <a:gs pos="100000">
                  <a:schemeClr val="accent1"/>
                </a:gs>
              </a:gsLst>
              <a:lin ang="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97938557"/>
      </p:ext>
    </p:extLst>
  </p:cSld>
  <p:clrMap bg1="lt1" tx1="dk1" bg2="lt2" tx2="dk2" accent1="accent1" accent2="accent2" accent3="accent3" accent4="accent4" accent5="accent5" accent6="accent6" hlink="hlink" folHlink="folHlink"/>
  <p:sldLayoutIdLst>
    <p:sldLayoutId id="2147484208" r:id="rId1"/>
    <p:sldLayoutId id="2147484209" r:id="rId2"/>
    <p:sldLayoutId id="2147484210" r:id="rId3"/>
    <p:sldLayoutId id="2147484211" r:id="rId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1218036" rtl="0" eaLnBrk="1" latinLnBrk="0" hangingPunct="1">
        <a:lnSpc>
          <a:spcPct val="90000"/>
        </a:lnSpc>
        <a:spcBef>
          <a:spcPct val="0"/>
        </a:spcBef>
        <a:buNone/>
        <a:defRPr sz="3191" kern="1200">
          <a:solidFill>
            <a:schemeClr val="tx1"/>
          </a:solidFill>
          <a:latin typeface="+mj-lt"/>
          <a:ea typeface="+mj-ea"/>
          <a:cs typeface="+mj-cs"/>
        </a:defRPr>
      </a:lvl1pPr>
    </p:titleStyle>
    <p:bodyStyle>
      <a:lvl1pPr marL="0" indent="0" algn="l" defTabSz="1218036" rtl="0" eaLnBrk="1" latinLnBrk="0" hangingPunct="1">
        <a:spcBef>
          <a:spcPts val="299"/>
        </a:spcBef>
        <a:spcAft>
          <a:spcPts val="598"/>
        </a:spcAft>
        <a:buClr>
          <a:schemeClr val="accent2"/>
        </a:buClr>
        <a:buSzPct val="110000"/>
        <a:buFont typeface="Arial" pitchFamily="34" charset="0"/>
        <a:buNone/>
        <a:defRPr sz="1795" kern="1200" baseline="0">
          <a:solidFill>
            <a:schemeClr val="tx1"/>
          </a:solidFill>
          <a:latin typeface="+mn-lt"/>
          <a:ea typeface="+mn-ea"/>
          <a:cs typeface="+mn-cs"/>
        </a:defRPr>
      </a:lvl1pPr>
      <a:lvl2pPr marL="269119" indent="-269119" algn="l" defTabSz="1218036" rtl="0" eaLnBrk="1" latinLnBrk="0" hangingPunct="1">
        <a:spcBef>
          <a:spcPts val="299"/>
        </a:spcBef>
        <a:spcAft>
          <a:spcPts val="598"/>
        </a:spcAft>
        <a:buClr>
          <a:schemeClr val="accent1"/>
        </a:buClr>
        <a:buSzPct val="110000"/>
        <a:buFont typeface="Arial" pitchFamily="34" charset="0"/>
        <a:buChar char="•"/>
        <a:defRPr sz="1795" kern="1200">
          <a:solidFill>
            <a:schemeClr val="tx1"/>
          </a:solidFill>
          <a:latin typeface="+mn-lt"/>
          <a:ea typeface="+mn-ea"/>
          <a:cs typeface="+mn-cs"/>
        </a:defRPr>
      </a:lvl2pPr>
      <a:lvl3pPr marL="538239" indent="-269119" algn="l" defTabSz="1218036" rtl="0" eaLnBrk="1" latinLnBrk="0" hangingPunct="1">
        <a:spcBef>
          <a:spcPts val="299"/>
        </a:spcBef>
        <a:spcAft>
          <a:spcPts val="598"/>
        </a:spcAft>
        <a:buClr>
          <a:srgbClr val="6BC200"/>
        </a:buClr>
        <a:buSzPct val="110000"/>
        <a:buFont typeface="Arial" pitchFamily="34" charset="0"/>
        <a:buChar char="•"/>
        <a:defRPr sz="1795" kern="1200">
          <a:solidFill>
            <a:schemeClr val="tx1"/>
          </a:solidFill>
          <a:latin typeface="+mn-lt"/>
          <a:ea typeface="+mn-ea"/>
          <a:cs typeface="+mn-cs"/>
        </a:defRPr>
      </a:lvl3pPr>
      <a:lvl4pPr marL="807358" indent="-269119" algn="l" defTabSz="1218036" rtl="0" eaLnBrk="1" latinLnBrk="0" hangingPunct="1">
        <a:spcBef>
          <a:spcPts val="299"/>
        </a:spcBef>
        <a:spcAft>
          <a:spcPts val="598"/>
        </a:spcAft>
        <a:buClr>
          <a:schemeClr val="accent5"/>
        </a:buClr>
        <a:buSzPct val="110000"/>
        <a:buFont typeface="Arial" pitchFamily="34" charset="0"/>
        <a:buChar char="•"/>
        <a:defRPr sz="1795" kern="1200">
          <a:solidFill>
            <a:schemeClr val="tx1"/>
          </a:solidFill>
          <a:latin typeface="+mn-lt"/>
          <a:ea typeface="+mn-ea"/>
          <a:cs typeface="+mn-cs"/>
        </a:defRPr>
      </a:lvl4pPr>
      <a:lvl5pPr marL="1076477" indent="-269119" algn="l" defTabSz="1218036" rtl="0" eaLnBrk="1" latinLnBrk="0" hangingPunct="1">
        <a:spcBef>
          <a:spcPts val="299"/>
        </a:spcBef>
        <a:spcAft>
          <a:spcPts val="598"/>
        </a:spcAft>
        <a:buClr>
          <a:schemeClr val="accent6"/>
        </a:buClr>
        <a:buSzPct val="110000"/>
        <a:buFont typeface="Arial" pitchFamily="34" charset="0"/>
        <a:buChar char="•"/>
        <a:defRPr sz="1795" kern="1200">
          <a:solidFill>
            <a:schemeClr val="tx1"/>
          </a:solidFill>
          <a:latin typeface="+mn-lt"/>
          <a:ea typeface="+mn-ea"/>
          <a:cs typeface="+mn-cs"/>
        </a:defRPr>
      </a:lvl5pPr>
      <a:lvl6pPr marL="1076976" indent="-269244" algn="l" defTabSz="1218036" rtl="0" eaLnBrk="1" latinLnBrk="0" hangingPunct="1">
        <a:spcBef>
          <a:spcPts val="299"/>
        </a:spcBef>
        <a:spcAft>
          <a:spcPts val="598"/>
        </a:spcAft>
        <a:buClr>
          <a:schemeClr val="accent6"/>
        </a:buClr>
        <a:buSzPct val="110000"/>
        <a:buFont typeface="Arial" pitchFamily="34" charset="0"/>
        <a:buChar char="•"/>
        <a:defRPr sz="1795" kern="1200">
          <a:solidFill>
            <a:schemeClr val="tx1"/>
          </a:solidFill>
          <a:latin typeface="+mn-lt"/>
          <a:ea typeface="+mn-ea"/>
          <a:cs typeface="+mn-cs"/>
        </a:defRPr>
      </a:lvl6pPr>
      <a:lvl7pPr marL="1076976" indent="-269244" algn="l" defTabSz="1218036" rtl="0" eaLnBrk="1" latinLnBrk="0" hangingPunct="1">
        <a:spcBef>
          <a:spcPts val="299"/>
        </a:spcBef>
        <a:spcAft>
          <a:spcPts val="598"/>
        </a:spcAft>
        <a:buClr>
          <a:schemeClr val="accent6"/>
        </a:buClr>
        <a:buSzPct val="110000"/>
        <a:buFont typeface="Arial" pitchFamily="34" charset="0"/>
        <a:buChar char="•"/>
        <a:defRPr sz="1795" kern="1200">
          <a:solidFill>
            <a:schemeClr val="tx1"/>
          </a:solidFill>
          <a:latin typeface="+mn-lt"/>
          <a:ea typeface="+mn-ea"/>
          <a:cs typeface="+mn-cs"/>
        </a:defRPr>
      </a:lvl7pPr>
      <a:lvl8pPr marL="1076976" indent="-269244" algn="l" defTabSz="1218036" rtl="0" eaLnBrk="1" latinLnBrk="0" hangingPunct="1">
        <a:spcBef>
          <a:spcPts val="299"/>
        </a:spcBef>
        <a:spcAft>
          <a:spcPts val="598"/>
        </a:spcAft>
        <a:buClr>
          <a:schemeClr val="accent6"/>
        </a:buClr>
        <a:buSzPct val="110000"/>
        <a:buFont typeface="Arial" pitchFamily="34" charset="0"/>
        <a:buChar char="•"/>
        <a:defRPr sz="1795" kern="1200">
          <a:solidFill>
            <a:schemeClr val="tx1"/>
          </a:solidFill>
          <a:latin typeface="+mn-lt"/>
          <a:ea typeface="+mn-ea"/>
          <a:cs typeface="+mn-cs"/>
        </a:defRPr>
      </a:lvl8pPr>
      <a:lvl9pPr marL="1076976" indent="-269244" algn="l" defTabSz="1218036" rtl="0" eaLnBrk="1" latinLnBrk="0" hangingPunct="1">
        <a:spcBef>
          <a:spcPts val="299"/>
        </a:spcBef>
        <a:spcAft>
          <a:spcPts val="598"/>
        </a:spcAft>
        <a:buClr>
          <a:schemeClr val="accent6"/>
        </a:buClr>
        <a:buSzPct val="110000"/>
        <a:buFont typeface="Arial" pitchFamily="34" charset="0"/>
        <a:buChar char="•"/>
        <a:defRPr sz="1795" kern="1200">
          <a:solidFill>
            <a:schemeClr val="tx1"/>
          </a:solidFill>
          <a:latin typeface="+mn-lt"/>
          <a:ea typeface="+mn-ea"/>
          <a:cs typeface="+mn-cs"/>
        </a:defRPr>
      </a:lvl9pPr>
    </p:bodyStyle>
    <p:otherStyle>
      <a:defPPr>
        <a:defRPr lang="de-DE"/>
      </a:defPPr>
      <a:lvl1pPr marL="0" algn="l" defTabSz="1218036" rtl="0" eaLnBrk="1" latinLnBrk="0" hangingPunct="1">
        <a:defRPr sz="2393" kern="1200">
          <a:solidFill>
            <a:schemeClr val="tx1"/>
          </a:solidFill>
          <a:latin typeface="+mn-lt"/>
          <a:ea typeface="+mn-ea"/>
          <a:cs typeface="+mn-cs"/>
        </a:defRPr>
      </a:lvl1pPr>
      <a:lvl2pPr marL="609018" algn="l" defTabSz="1218036" rtl="0" eaLnBrk="1" latinLnBrk="0" hangingPunct="1">
        <a:defRPr sz="2393" kern="1200">
          <a:solidFill>
            <a:schemeClr val="tx1"/>
          </a:solidFill>
          <a:latin typeface="+mn-lt"/>
          <a:ea typeface="+mn-ea"/>
          <a:cs typeface="+mn-cs"/>
        </a:defRPr>
      </a:lvl2pPr>
      <a:lvl3pPr marL="1218036" algn="l" defTabSz="1218036" rtl="0" eaLnBrk="1" latinLnBrk="0" hangingPunct="1">
        <a:defRPr sz="2393" kern="1200">
          <a:solidFill>
            <a:schemeClr val="tx1"/>
          </a:solidFill>
          <a:latin typeface="+mn-lt"/>
          <a:ea typeface="+mn-ea"/>
          <a:cs typeface="+mn-cs"/>
        </a:defRPr>
      </a:lvl3pPr>
      <a:lvl4pPr marL="1827053" algn="l" defTabSz="1218036" rtl="0" eaLnBrk="1" latinLnBrk="0" hangingPunct="1">
        <a:defRPr sz="2393" kern="1200">
          <a:solidFill>
            <a:schemeClr val="tx1"/>
          </a:solidFill>
          <a:latin typeface="+mn-lt"/>
          <a:ea typeface="+mn-ea"/>
          <a:cs typeface="+mn-cs"/>
        </a:defRPr>
      </a:lvl4pPr>
      <a:lvl5pPr marL="2436071" algn="l" defTabSz="1218036" rtl="0" eaLnBrk="1" latinLnBrk="0" hangingPunct="1">
        <a:defRPr sz="2393" kern="1200">
          <a:solidFill>
            <a:schemeClr val="tx1"/>
          </a:solidFill>
          <a:latin typeface="+mn-lt"/>
          <a:ea typeface="+mn-ea"/>
          <a:cs typeface="+mn-cs"/>
        </a:defRPr>
      </a:lvl5pPr>
      <a:lvl6pPr marL="3045089" algn="l" defTabSz="1218036" rtl="0" eaLnBrk="1" latinLnBrk="0" hangingPunct="1">
        <a:defRPr sz="2393" kern="1200">
          <a:solidFill>
            <a:schemeClr val="tx1"/>
          </a:solidFill>
          <a:latin typeface="+mn-lt"/>
          <a:ea typeface="+mn-ea"/>
          <a:cs typeface="+mn-cs"/>
        </a:defRPr>
      </a:lvl6pPr>
      <a:lvl7pPr marL="3654107" algn="l" defTabSz="1218036" rtl="0" eaLnBrk="1" latinLnBrk="0" hangingPunct="1">
        <a:defRPr sz="2393" kern="1200">
          <a:solidFill>
            <a:schemeClr val="tx1"/>
          </a:solidFill>
          <a:latin typeface="+mn-lt"/>
          <a:ea typeface="+mn-ea"/>
          <a:cs typeface="+mn-cs"/>
        </a:defRPr>
      </a:lvl7pPr>
      <a:lvl8pPr marL="4263124" algn="l" defTabSz="1218036" rtl="0" eaLnBrk="1" latinLnBrk="0" hangingPunct="1">
        <a:defRPr sz="2393" kern="1200">
          <a:solidFill>
            <a:schemeClr val="tx1"/>
          </a:solidFill>
          <a:latin typeface="+mn-lt"/>
          <a:ea typeface="+mn-ea"/>
          <a:cs typeface="+mn-cs"/>
        </a:defRPr>
      </a:lvl8pPr>
      <a:lvl9pPr marL="4872142" algn="l" defTabSz="1218036" rtl="0" eaLnBrk="1" latinLnBrk="0" hangingPunct="1">
        <a:defRPr sz="239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5">
          <p15:clr>
            <a:srgbClr val="F26B43"/>
          </p15:clr>
        </p15:guide>
        <p15:guide id="2" pos="307">
          <p15:clr>
            <a:srgbClr val="F26B43"/>
          </p15:clr>
        </p15:guide>
        <p15:guide id="3" pos="7384">
          <p15:clr>
            <a:srgbClr val="F26B43"/>
          </p15:clr>
        </p15:guide>
        <p15:guide id="4" pos="3755">
          <p15:clr>
            <a:srgbClr val="F26B43"/>
          </p15:clr>
        </p15:guide>
        <p15:guide id="5" pos="3936">
          <p15:clr>
            <a:srgbClr val="F26B43"/>
          </p15:clr>
        </p15:guide>
        <p15:guide id="6" pos="4955">
          <p15:clr>
            <a:srgbClr val="F26B43"/>
          </p15:clr>
        </p15:guide>
        <p15:guide id="7" pos="5172">
          <p15:clr>
            <a:srgbClr val="F26B43"/>
          </p15:clr>
        </p15:guide>
        <p15:guide id="8" pos="2519">
          <p15:clr>
            <a:srgbClr val="F26B43"/>
          </p15:clr>
        </p15:guide>
        <p15:guide id="9" pos="2735">
          <p15:clr>
            <a:srgbClr val="F26B43"/>
          </p15:clr>
        </p15:guide>
        <p15:guide id="10" orient="horz" pos="2347">
          <p15:clr>
            <a:srgbClr val="F26B43"/>
          </p15:clr>
        </p15:guide>
        <p15:guide id="11" orient="horz" pos="2567">
          <p15:clr>
            <a:srgbClr val="F26B43"/>
          </p15:clr>
        </p15:guide>
        <p15:guide id="12" orient="horz" pos="389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00"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944100" y="4582715"/>
            <a:ext cx="2270760" cy="22881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Placeholder 1"/>
          <p:cNvSpPr>
            <a:spLocks noGrp="1"/>
          </p:cNvSpPr>
          <p:nvPr>
            <p:ph type="title"/>
          </p:nvPr>
        </p:nvSpPr>
        <p:spPr>
          <a:xfrm>
            <a:off x="609600" y="274320"/>
            <a:ext cx="10972800" cy="1143000"/>
          </a:xfrm>
          <a:prstGeom prst="rect">
            <a:avLst/>
          </a:prstGeom>
        </p:spPr>
        <p:txBody>
          <a:bodyPr vert="horz" lIns="82292" tIns="41148" rIns="82292" bIns="41148" rtlCol="0" anchor="ctr">
            <a:normAutofit/>
          </a:bodyPr>
          <a:lstStyle/>
          <a:p>
            <a:r>
              <a:rPr lang="en-US"/>
              <a:t>Click to edit Master title style</a:t>
            </a:r>
          </a:p>
        </p:txBody>
      </p:sp>
    </p:spTree>
    <p:extLst>
      <p:ext uri="{BB962C8B-B14F-4D97-AF65-F5344CB8AC3E}">
        <p14:creationId xmlns:p14="http://schemas.microsoft.com/office/powerpoint/2010/main" val="296648532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75764"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8436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929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512987"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82158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23304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4451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5597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6743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2" name="Title Placeholder 1"/>
          <p:cNvSpPr>
            <a:spLocks noGrp="1"/>
          </p:cNvSpPr>
          <p:nvPr>
            <p:ph type="title"/>
          </p:nvPr>
        </p:nvSpPr>
        <p:spPr>
          <a:xfrm>
            <a:off x="609600" y="274320"/>
            <a:ext cx="10972800" cy="1143000"/>
          </a:xfrm>
          <a:prstGeom prst="rect">
            <a:avLst/>
          </a:prstGeom>
        </p:spPr>
        <p:txBody>
          <a:bodyPr vert="horz" lIns="82292" tIns="41148" rIns="82292" bIns="41148" rtlCol="0" anchor="ctr">
            <a:normAutofit/>
          </a:bodyPr>
          <a:lstStyle/>
          <a:p>
            <a:r>
              <a:rPr lang="en-US"/>
              <a:t>Click to edit Master title style</a:t>
            </a:r>
          </a:p>
        </p:txBody>
      </p:sp>
    </p:spTree>
    <p:extLst>
      <p:ext uri="{BB962C8B-B14F-4D97-AF65-F5344CB8AC3E}">
        <p14:creationId xmlns:p14="http://schemas.microsoft.com/office/powerpoint/2010/main" val="1740853921"/>
      </p:ext>
    </p:extLst>
  </p:cSld>
  <p:clrMap bg1="lt1" tx1="dk1" bg2="lt2" tx2="dk2" accent1="accent1" accent2="accent2" accent3="accent3" accent4="accent4" accent5="accent5" accent6="accent6" hlink="hlink" folHlink="folHlink"/>
  <p:sldLayoutIdLst>
    <p:sldLayoutId id="2147483920" r:id="rId1"/>
    <p:sldLayoutId id="2147483931" r:id="rId2"/>
    <p:sldLayoutId id="2147483921" r:id="rId3"/>
    <p:sldLayoutId id="2147483922" r:id="rId4"/>
    <p:sldLayoutId id="2147483923" r:id="rId5"/>
    <p:sldLayoutId id="2147483924" r:id="rId6"/>
    <p:sldLayoutId id="2147483925" r:id="rId7"/>
    <p:sldLayoutId id="2147483926" r:id="rId8"/>
    <p:sldLayoutId id="2147483927" r:id="rId9"/>
    <p:sldLayoutId id="2147483928" r:id="rId10"/>
    <p:sldLayoutId id="2147483929" r:id="rId11"/>
    <p:sldLayoutId id="2147483930" r:id="rId12"/>
    <p:sldLayoutId id="2147484198" r:id="rId13"/>
    <p:sldLayoutId id="2147484200" r:id="rId14"/>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75764"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8436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929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512987"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82158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23304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4451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5597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6743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0241530" y="4618458"/>
            <a:ext cx="1950476" cy="2228572"/>
          </a:xfrm>
          <a:prstGeom prst="rect">
            <a:avLst/>
          </a:prstGeom>
        </p:spPr>
      </p:pic>
      <p:pic>
        <p:nvPicPr>
          <p:cNvPr id="5"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3" name="Title Placeholder 2"/>
          <p:cNvSpPr>
            <a:spLocks noGrp="1"/>
          </p:cNvSpPr>
          <p:nvPr>
            <p:ph type="title"/>
          </p:nvPr>
        </p:nvSpPr>
        <p:spPr>
          <a:xfrm>
            <a:off x="609600" y="274320"/>
            <a:ext cx="10972800" cy="1143000"/>
          </a:xfrm>
          <a:prstGeom prst="rect">
            <a:avLst/>
          </a:prstGeom>
        </p:spPr>
        <p:txBody>
          <a:bodyPr vert="horz" lIns="82292" tIns="41148" rIns="82292" bIns="41148" rtlCol="0" anchor="ctr">
            <a:normAutofit/>
          </a:bodyPr>
          <a:lstStyle/>
          <a:p>
            <a:r>
              <a:rPr lang="en-US"/>
              <a:t>Click to edit Master title style</a:t>
            </a:r>
          </a:p>
        </p:txBody>
      </p:sp>
      <p:sp>
        <p:nvSpPr>
          <p:cNvPr id="4" name="Text Placeholder 3"/>
          <p:cNvSpPr>
            <a:spLocks noGrp="1"/>
          </p:cNvSpPr>
          <p:nvPr>
            <p:ph type="body" idx="1"/>
          </p:nvPr>
        </p:nvSpPr>
        <p:spPr>
          <a:xfrm>
            <a:off x="609600" y="1600200"/>
            <a:ext cx="10972800" cy="4526280"/>
          </a:xfrm>
          <a:prstGeom prst="rect">
            <a:avLst/>
          </a:prstGeom>
        </p:spPr>
        <p:txBody>
          <a:bodyPr vert="horz" lIns="82292" tIns="41148" rIns="82292" bIns="4114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7057074"/>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p:hf hdr="0" ftr="0" dt="0"/>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0"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0"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79"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37"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75758" indent="-347170"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84354" indent="-347170"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92947" indent="-347170"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512972" indent="-347170"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821567" indent="-347170"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233027" indent="-347170"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44484" indent="-347170"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55945" indent="-347170"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67403" indent="-347170"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0" rtl="0" eaLnBrk="1" latinLnBrk="0" hangingPunct="1">
        <a:defRPr sz="1600" kern="1200">
          <a:solidFill>
            <a:schemeClr val="tx1"/>
          </a:solidFill>
          <a:latin typeface="+mn-lt"/>
          <a:ea typeface="+mn-ea"/>
          <a:cs typeface="+mn-cs"/>
        </a:defRPr>
      </a:lvl1pPr>
      <a:lvl2pPr marL="411460" algn="l" defTabSz="822920" rtl="0" eaLnBrk="1" latinLnBrk="0" hangingPunct="1">
        <a:defRPr sz="1600" kern="1200">
          <a:solidFill>
            <a:schemeClr val="tx1"/>
          </a:solidFill>
          <a:latin typeface="+mn-lt"/>
          <a:ea typeface="+mn-ea"/>
          <a:cs typeface="+mn-cs"/>
        </a:defRPr>
      </a:lvl2pPr>
      <a:lvl3pPr marL="822920" algn="l" defTabSz="822920" rtl="0" eaLnBrk="1" latinLnBrk="0" hangingPunct="1">
        <a:defRPr sz="1600" kern="1200">
          <a:solidFill>
            <a:schemeClr val="tx1"/>
          </a:solidFill>
          <a:latin typeface="+mn-lt"/>
          <a:ea typeface="+mn-ea"/>
          <a:cs typeface="+mn-cs"/>
        </a:defRPr>
      </a:lvl3pPr>
      <a:lvl4pPr marL="1234379" algn="l" defTabSz="822920" rtl="0" eaLnBrk="1" latinLnBrk="0" hangingPunct="1">
        <a:defRPr sz="1600" kern="1200">
          <a:solidFill>
            <a:schemeClr val="tx1"/>
          </a:solidFill>
          <a:latin typeface="+mn-lt"/>
          <a:ea typeface="+mn-ea"/>
          <a:cs typeface="+mn-cs"/>
        </a:defRPr>
      </a:lvl4pPr>
      <a:lvl5pPr marL="1645837" algn="l" defTabSz="822920" rtl="0" eaLnBrk="1" latinLnBrk="0" hangingPunct="1">
        <a:defRPr sz="1600" kern="1200">
          <a:solidFill>
            <a:schemeClr val="tx1"/>
          </a:solidFill>
          <a:latin typeface="+mn-lt"/>
          <a:ea typeface="+mn-ea"/>
          <a:cs typeface="+mn-cs"/>
        </a:defRPr>
      </a:lvl5pPr>
      <a:lvl6pPr marL="2057297" algn="l" defTabSz="822920" rtl="0" eaLnBrk="1" latinLnBrk="0" hangingPunct="1">
        <a:defRPr sz="1600" kern="1200">
          <a:solidFill>
            <a:schemeClr val="tx1"/>
          </a:solidFill>
          <a:latin typeface="+mn-lt"/>
          <a:ea typeface="+mn-ea"/>
          <a:cs typeface="+mn-cs"/>
        </a:defRPr>
      </a:lvl6pPr>
      <a:lvl7pPr marL="2468757" algn="l" defTabSz="822920" rtl="0" eaLnBrk="1" latinLnBrk="0" hangingPunct="1">
        <a:defRPr sz="1600" kern="1200">
          <a:solidFill>
            <a:schemeClr val="tx1"/>
          </a:solidFill>
          <a:latin typeface="+mn-lt"/>
          <a:ea typeface="+mn-ea"/>
          <a:cs typeface="+mn-cs"/>
        </a:defRPr>
      </a:lvl7pPr>
      <a:lvl8pPr marL="2880216" algn="l" defTabSz="822920" rtl="0" eaLnBrk="1" latinLnBrk="0" hangingPunct="1">
        <a:defRPr sz="1600" kern="1200">
          <a:solidFill>
            <a:schemeClr val="tx1"/>
          </a:solidFill>
          <a:latin typeface="+mn-lt"/>
          <a:ea typeface="+mn-ea"/>
          <a:cs typeface="+mn-cs"/>
        </a:defRPr>
      </a:lvl8pPr>
      <a:lvl9pPr marL="3291675" algn="l" defTabSz="822920" rtl="0" eaLnBrk="1" latinLnBrk="0" hangingPunct="1">
        <a:defRPr sz="16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905789" y="4914900"/>
            <a:ext cx="4316697"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6148" name="Rectangle 4"/>
          <p:cNvSpPr>
            <a:spLocks noGrp="1" noChangeArrowheads="1"/>
          </p:cNvSpPr>
          <p:nvPr>
            <p:ph type="title"/>
          </p:nvPr>
        </p:nvSpPr>
        <p:spPr bwMode="auto">
          <a:xfrm>
            <a:off x="1188720" y="320040"/>
            <a:ext cx="981456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sym typeface="Gill Sans Light" charset="0"/>
              </a:rPr>
              <a:t>Click to edit Master title style</a:t>
            </a:r>
          </a:p>
        </p:txBody>
      </p:sp>
      <p:pic>
        <p:nvPicPr>
          <p:cNvPr id="6"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888835298"/>
      </p:ext>
    </p:extLst>
  </p:cSld>
  <p:clrMap bg1="lt1" tx1="dk1" bg2="lt2" tx2="dk2" accent1="accent1" accent2="accent2" accent3="accent3" accent4="accent4" accent5="accent5" accent6="accent6" hlink="hlink" folHlink="folHlink"/>
  <p:sldLayoutIdLst>
    <p:sldLayoutId id="2147483722" r:id="rId1"/>
    <p:sldLayoutId id="2147483723" r:id="rId2"/>
    <p:sldLayoutId id="2147483724" r:id="rId3"/>
    <p:sldLayoutId id="2147483725" r:id="rId4"/>
    <p:sldLayoutId id="2147483726" r:id="rId5"/>
    <p:sldLayoutId id="2147483727" r:id="rId6"/>
    <p:sldLayoutId id="2147483728" r:id="rId7"/>
    <p:sldLayoutId id="2147483729" r:id="rId8"/>
    <p:sldLayoutId id="2147483730" r:id="rId9"/>
    <p:sldLayoutId id="2147483731" r:id="rId10"/>
    <p:sldLayoutId id="2147483732" r:id="rId11"/>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75764"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8436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929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512987"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82158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23304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4451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5597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6743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1188720" y="320040"/>
            <a:ext cx="981456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sym typeface="Gill Sans Light" charset="0"/>
              </a:rPr>
              <a:t>Click to edit Master title style</a:t>
            </a:r>
          </a:p>
        </p:txBody>
      </p:sp>
      <p:pic>
        <p:nvPicPr>
          <p:cNvPr id="7172" name="Picture 4"/>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376161" y="4428410"/>
            <a:ext cx="5057575" cy="2429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6" name="Picture 2"/>
          <p:cNvPicPr>
            <a:picLocks noChangeAspect="1" noChangeArrowheads="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21312117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4185" r:id="rId8"/>
    <p:sldLayoutId id="2147483741" r:id="rId9"/>
    <p:sldLayoutId id="2147483742" r:id="rId10"/>
    <p:sldLayoutId id="2147483743" r:id="rId11"/>
    <p:sldLayoutId id="2147483744" r:id="rId12"/>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75764"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8436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929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512987"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82158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23304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4451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5597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6743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5E29E6-57D0-794A-BFA7-C73C59FCF62C}" type="datetimeFigureOut">
              <a:rPr lang="en-US" smtClean="0"/>
              <a:t>10/19/17</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7C9C543-5091-4B4F-A384-9AAB32403A91}" type="slidenum">
              <a:rPr lang="en-US" smtClean="0"/>
              <a:t>‹#›</a:t>
            </a:fld>
            <a:endParaRPr lang="en-US"/>
          </a:p>
        </p:txBody>
      </p:sp>
    </p:spTree>
    <p:extLst>
      <p:ext uri="{BB962C8B-B14F-4D97-AF65-F5344CB8AC3E}">
        <p14:creationId xmlns:p14="http://schemas.microsoft.com/office/powerpoint/2010/main" val="915853396"/>
      </p:ext>
    </p:extLst>
  </p:cSld>
  <p:clrMap bg1="lt1" tx1="dk1" bg2="lt2" tx2="dk2" accent1="accent1" accent2="accent2" accent3="accent3" accent4="accent4" accent5="accent5" accent6="accent6" hlink="hlink" folHlink="folHlink"/>
  <p:sldLayoutIdLst>
    <p:sldLayoutId id="2147484187" r:id="rId1"/>
    <p:sldLayoutId id="2147484188" r:id="rId2"/>
    <p:sldLayoutId id="2147484189" r:id="rId3"/>
    <p:sldLayoutId id="2147484190" r:id="rId4"/>
    <p:sldLayoutId id="2147484191" r:id="rId5"/>
    <p:sldLayoutId id="2147484192" r:id="rId6"/>
    <p:sldLayoutId id="2147484193" r:id="rId7"/>
    <p:sldLayoutId id="2147484194" r:id="rId8"/>
    <p:sldLayoutId id="2147484195" r:id="rId9"/>
    <p:sldLayoutId id="2147484196" r:id="rId10"/>
    <p:sldLayoutId id="21474841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843269" y="3292577"/>
            <a:ext cx="6450331" cy="356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8194" name="Rectangle 2"/>
          <p:cNvSpPr>
            <a:spLocks noGrp="1" noChangeArrowheads="1"/>
          </p:cNvSpPr>
          <p:nvPr>
            <p:ph type="body" idx="1"/>
          </p:nvPr>
        </p:nvSpPr>
        <p:spPr bwMode="auto">
          <a:xfrm>
            <a:off x="1188720" y="1943100"/>
            <a:ext cx="5654040" cy="4023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sym typeface="Gill Sans Light" charset="0"/>
              </a:rPr>
              <a:t>Click to edit Master text styles</a:t>
            </a:r>
          </a:p>
          <a:p>
            <a:pPr lvl="1"/>
            <a:r>
              <a:rPr lang="en-US">
                <a:sym typeface="Gill Sans Light" charset="0"/>
              </a:rPr>
              <a:t>Second level</a:t>
            </a:r>
          </a:p>
          <a:p>
            <a:pPr lvl="2"/>
            <a:r>
              <a:rPr lang="en-US">
                <a:sym typeface="Gill Sans Light" charset="0"/>
              </a:rPr>
              <a:t>Third level</a:t>
            </a:r>
          </a:p>
          <a:p>
            <a:pPr lvl="3"/>
            <a:r>
              <a:rPr lang="en-US">
                <a:sym typeface="Gill Sans Light" charset="0"/>
              </a:rPr>
              <a:t>Fourth level</a:t>
            </a:r>
          </a:p>
          <a:p>
            <a:pPr lvl="4"/>
            <a:r>
              <a:rPr lang="en-US">
                <a:sym typeface="Gill Sans Light" charset="0"/>
              </a:rPr>
              <a:t>Fifth level</a:t>
            </a:r>
          </a:p>
        </p:txBody>
      </p:sp>
      <p:sp>
        <p:nvSpPr>
          <p:cNvPr id="8195" name="Rectangle 3"/>
          <p:cNvSpPr>
            <a:spLocks noGrp="1" noChangeArrowheads="1"/>
          </p:cNvSpPr>
          <p:nvPr>
            <p:ph type="title"/>
          </p:nvPr>
        </p:nvSpPr>
        <p:spPr bwMode="auto">
          <a:xfrm>
            <a:off x="1188720" y="320040"/>
            <a:ext cx="9814560" cy="17145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4290" tIns="34290" rIns="34290" bIns="34290" numCol="1" anchor="ctr" anchorCtr="0" compatLnSpc="1">
            <a:prstTxWarp prst="textNoShape">
              <a:avLst/>
            </a:prstTxWarp>
          </a:bodyPr>
          <a:lstStyle/>
          <a:p>
            <a:pPr lvl="0"/>
            <a:r>
              <a:rPr lang="en-US">
                <a:sym typeface="Gill Sans Light" charset="0"/>
              </a:rPr>
              <a:t>Click to edit Master title style</a:t>
            </a:r>
          </a:p>
        </p:txBody>
      </p:sp>
      <p:pic>
        <p:nvPicPr>
          <p:cNvPr id="6" name="Picture 2"/>
          <p:cNvPicPr>
            <a:picLocks noChangeAspect="1" noChangeArrowheads="1"/>
          </p:cNvPicPr>
          <p:nvPr userDrawn="1"/>
        </p:nvPicPr>
        <p:blipFill>
          <a:blip r:embed="rId14" cstate="print">
            <a:extLst>
              <a:ext uri="{28A0092B-C50C-407E-A947-70E740481C1C}">
                <a14:useLocalDpi xmlns:a14="http://schemas.microsoft.com/office/drawing/2010/main" val="0"/>
              </a:ext>
            </a:extLst>
          </a:blip>
          <a:srcRect/>
          <a:stretch>
            <a:fillRect/>
          </a:stretch>
        </p:blipFill>
        <p:spPr bwMode="auto">
          <a:xfrm>
            <a:off x="10233660" y="205745"/>
            <a:ext cx="1691640" cy="7042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14077956"/>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ransition/>
  <p:txStyles>
    <p:titleStyle>
      <a:lvl1pPr algn="ctr" rtl="0" fontAlgn="base">
        <a:spcBef>
          <a:spcPct val="0"/>
        </a:spcBef>
        <a:spcAft>
          <a:spcPct val="0"/>
        </a:spcAft>
        <a:defRPr sz="4100">
          <a:solidFill>
            <a:schemeClr val="tx1"/>
          </a:solidFill>
          <a:latin typeface="+mj-lt"/>
          <a:ea typeface="+mj-ea"/>
          <a:cs typeface="+mj-cs"/>
          <a:sym typeface="Gill Sans Light" charset="0"/>
        </a:defRPr>
      </a:lvl1pPr>
      <a:lvl2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2pPr>
      <a:lvl3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3pPr>
      <a:lvl4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4pPr>
      <a:lvl5pPr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5pPr>
      <a:lvl6pPr marL="41146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6pPr>
      <a:lvl7pPr marL="822928"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7pPr>
      <a:lvl8pPr marL="1234391"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8pPr>
      <a:lvl9pPr marL="1645854" algn="ctr" rtl="0" fontAlgn="base">
        <a:spcBef>
          <a:spcPct val="0"/>
        </a:spcBef>
        <a:spcAft>
          <a:spcPct val="0"/>
        </a:spcAft>
        <a:defRPr sz="4100">
          <a:solidFill>
            <a:schemeClr val="tx1"/>
          </a:solidFill>
          <a:latin typeface="Gill Sans Light" charset="0"/>
          <a:ea typeface="ヒラギノ角ゴ ProN W3" charset="0"/>
          <a:cs typeface="ヒラギノ角ゴ ProN W3" charset="0"/>
          <a:sym typeface="Gill Sans Light" charset="0"/>
        </a:defRPr>
      </a:lvl9pPr>
    </p:titleStyle>
    <p:bodyStyle>
      <a:lvl1pPr marL="541476"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1pPr>
      <a:lvl2pPr marL="85007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2pPr>
      <a:lvl3pPr marL="1158671"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3pPr>
      <a:lvl4pPr marL="1478698"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4pPr>
      <a:lvl5pPr marL="1787295"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5pPr>
      <a:lvl6pPr marL="2198759"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6pPr>
      <a:lvl7pPr marL="2610223"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7pPr>
      <a:lvl8pPr marL="3021686"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8pPr>
      <a:lvl9pPr marL="3433150" indent="-347173" algn="l" rtl="0" fontAlgn="base">
        <a:spcBef>
          <a:spcPts val="2700"/>
        </a:spcBef>
        <a:spcAft>
          <a:spcPct val="0"/>
        </a:spcAft>
        <a:buSzPct val="171000"/>
        <a:buFont typeface="Gill Sans Light" charset="0"/>
        <a:buChar char="•"/>
        <a:defRPr sz="2200">
          <a:solidFill>
            <a:schemeClr val="tx1"/>
          </a:solidFill>
          <a:latin typeface="+mn-lt"/>
          <a:ea typeface="+mn-ea"/>
          <a:cs typeface="+mn-cs"/>
          <a:sym typeface="Gill Sans Light" charset="0"/>
        </a:defRPr>
      </a:lvl9pPr>
    </p:bodyStyle>
    <p:otherStyle>
      <a:defPPr>
        <a:defRPr lang="en-US"/>
      </a:defPPr>
      <a:lvl1pPr marL="0" algn="l" defTabSz="822928" rtl="0" eaLnBrk="1" latinLnBrk="0" hangingPunct="1">
        <a:defRPr sz="1600" kern="1200">
          <a:solidFill>
            <a:schemeClr val="tx1"/>
          </a:solidFill>
          <a:latin typeface="+mn-lt"/>
          <a:ea typeface="+mn-ea"/>
          <a:cs typeface="+mn-cs"/>
        </a:defRPr>
      </a:lvl1pPr>
      <a:lvl2pPr marL="411464" algn="l" defTabSz="822928" rtl="0" eaLnBrk="1" latinLnBrk="0" hangingPunct="1">
        <a:defRPr sz="1600" kern="1200">
          <a:solidFill>
            <a:schemeClr val="tx1"/>
          </a:solidFill>
          <a:latin typeface="+mn-lt"/>
          <a:ea typeface="+mn-ea"/>
          <a:cs typeface="+mn-cs"/>
        </a:defRPr>
      </a:lvl2pPr>
      <a:lvl3pPr marL="822928" algn="l" defTabSz="822928" rtl="0" eaLnBrk="1" latinLnBrk="0" hangingPunct="1">
        <a:defRPr sz="1600" kern="1200">
          <a:solidFill>
            <a:schemeClr val="tx1"/>
          </a:solidFill>
          <a:latin typeface="+mn-lt"/>
          <a:ea typeface="+mn-ea"/>
          <a:cs typeface="+mn-cs"/>
        </a:defRPr>
      </a:lvl3pPr>
      <a:lvl4pPr marL="1234391" algn="l" defTabSz="822928" rtl="0" eaLnBrk="1" latinLnBrk="0" hangingPunct="1">
        <a:defRPr sz="1600" kern="1200">
          <a:solidFill>
            <a:schemeClr val="tx1"/>
          </a:solidFill>
          <a:latin typeface="+mn-lt"/>
          <a:ea typeface="+mn-ea"/>
          <a:cs typeface="+mn-cs"/>
        </a:defRPr>
      </a:lvl4pPr>
      <a:lvl5pPr marL="1645854" algn="l" defTabSz="822928" rtl="0" eaLnBrk="1" latinLnBrk="0" hangingPunct="1">
        <a:defRPr sz="1600" kern="1200">
          <a:solidFill>
            <a:schemeClr val="tx1"/>
          </a:solidFill>
          <a:latin typeface="+mn-lt"/>
          <a:ea typeface="+mn-ea"/>
          <a:cs typeface="+mn-cs"/>
        </a:defRPr>
      </a:lvl5pPr>
      <a:lvl6pPr marL="2057318" algn="l" defTabSz="822928" rtl="0" eaLnBrk="1" latinLnBrk="0" hangingPunct="1">
        <a:defRPr sz="1600" kern="1200">
          <a:solidFill>
            <a:schemeClr val="tx1"/>
          </a:solidFill>
          <a:latin typeface="+mn-lt"/>
          <a:ea typeface="+mn-ea"/>
          <a:cs typeface="+mn-cs"/>
        </a:defRPr>
      </a:lvl6pPr>
      <a:lvl7pPr marL="2468781" algn="l" defTabSz="822928" rtl="0" eaLnBrk="1" latinLnBrk="0" hangingPunct="1">
        <a:defRPr sz="1600" kern="1200">
          <a:solidFill>
            <a:schemeClr val="tx1"/>
          </a:solidFill>
          <a:latin typeface="+mn-lt"/>
          <a:ea typeface="+mn-ea"/>
          <a:cs typeface="+mn-cs"/>
        </a:defRPr>
      </a:lvl7pPr>
      <a:lvl8pPr marL="2880245" algn="l" defTabSz="822928" rtl="0" eaLnBrk="1" latinLnBrk="0" hangingPunct="1">
        <a:defRPr sz="1600" kern="1200">
          <a:solidFill>
            <a:schemeClr val="tx1"/>
          </a:solidFill>
          <a:latin typeface="+mn-lt"/>
          <a:ea typeface="+mn-ea"/>
          <a:cs typeface="+mn-cs"/>
        </a:defRPr>
      </a:lvl8pPr>
      <a:lvl9pPr marL="3291708" algn="l" defTabSz="822928"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8.xml"/><Relationship Id="rId3" Type="http://schemas.openxmlformats.org/officeDocument/2006/relationships/image" Target="../media/image4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10.xml"/><Relationship Id="rId3" Type="http://schemas.openxmlformats.org/officeDocument/2006/relationships/image" Target="../media/image5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1" Type="http://schemas.openxmlformats.org/officeDocument/2006/relationships/slideLayout" Target="../slideLayouts/slideLayout221.xml"/><Relationship Id="rId2"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13.xml"/><Relationship Id="rId3" Type="http://schemas.openxmlformats.org/officeDocument/2006/relationships/image" Target="../media/image53.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14.xml"/><Relationship Id="rId3" Type="http://schemas.openxmlformats.org/officeDocument/2006/relationships/image" Target="../media/image54.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18.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tiff"/><Relationship Id="rId1" Type="http://schemas.openxmlformats.org/officeDocument/2006/relationships/slideLayout" Target="../slideLayouts/slideLayout44.xml"/><Relationship Id="rId2" Type="http://schemas.openxmlformats.org/officeDocument/2006/relationships/image" Target="../media/image43.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8.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8" Type="http://schemas.openxmlformats.org/officeDocument/2006/relationships/image" Target="../media/image26.png"/><Relationship Id="rId1" Type="http://schemas.openxmlformats.org/officeDocument/2006/relationships/slideLayout" Target="../slideLayouts/slideLayout40.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19.xml"/><Relationship Id="rId2" Type="http://schemas.openxmlformats.org/officeDocument/2006/relationships/image" Target="../media/image5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png"/><Relationship Id="rId5" Type="http://schemas.openxmlformats.org/officeDocument/2006/relationships/image" Target="../media/image58.png"/><Relationship Id="rId1" Type="http://schemas.openxmlformats.org/officeDocument/2006/relationships/slideLayout" Target="../slideLayouts/slideLayout219.xml"/><Relationship Id="rId2" Type="http://schemas.openxmlformats.org/officeDocument/2006/relationships/notesSlide" Target="../notesSlides/notesSlide15.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3.xml"/><Relationship Id="rId4" Type="http://schemas.openxmlformats.org/officeDocument/2006/relationships/diagramQuickStyle" Target="../diagrams/quickStyle3.xml"/><Relationship Id="rId5" Type="http://schemas.openxmlformats.org/officeDocument/2006/relationships/diagramColors" Target="../diagrams/colors3.xml"/><Relationship Id="rId6" Type="http://schemas.microsoft.com/office/2007/relationships/diagramDrawing" Target="../diagrams/drawing3.xml"/><Relationship Id="rId1" Type="http://schemas.openxmlformats.org/officeDocument/2006/relationships/slideLayout" Target="../slideLayouts/slideLayout219.xml"/><Relationship Id="rId2" Type="http://schemas.openxmlformats.org/officeDocument/2006/relationships/diagramData" Target="../diagrams/data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1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29.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tiff"/><Relationship Id="rId1" Type="http://schemas.openxmlformats.org/officeDocument/2006/relationships/slideLayout" Target="../slideLayouts/slideLayout44.xml"/><Relationship Id="rId2" Type="http://schemas.openxmlformats.org/officeDocument/2006/relationships/image" Target="../media/image43.jpg"/></Relationships>
</file>

<file path=ppt/slides/_rels/slide3.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47.xml"/><Relationship Id="rId2"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22.xml"/><Relationship Id="rId2" Type="http://schemas.openxmlformats.org/officeDocument/2006/relationships/notesSlide" Target="../notesSlides/notesSlide16.xml"/><Relationship Id="rId3" Type="http://schemas.openxmlformats.org/officeDocument/2006/relationships/image" Target="../media/image6.png"/></Relationships>
</file>

<file path=ppt/slides/_rels/slide31.xml.rels><?xml version="1.0" encoding="UTF-8" standalone="yes"?>
<Relationships xmlns="http://schemas.openxmlformats.org/package/2006/relationships"><Relationship Id="rId3" Type="http://schemas.openxmlformats.org/officeDocument/2006/relationships/image" Target="../media/image59.jpe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jpeg"/><Relationship Id="rId7" Type="http://schemas.openxmlformats.org/officeDocument/2006/relationships/image" Target="../media/image63.jpeg"/><Relationship Id="rId8" Type="http://schemas.openxmlformats.org/officeDocument/2006/relationships/image" Target="../media/image6.png"/><Relationship Id="rId1" Type="http://schemas.openxmlformats.org/officeDocument/2006/relationships/slideLayout" Target="../slideLayouts/slideLayout223.xml"/><Relationship Id="rId2" Type="http://schemas.openxmlformats.org/officeDocument/2006/relationships/notesSlide" Target="../notesSlides/notesSlide17.xml"/></Relationships>
</file>

<file path=ppt/slides/_rels/slide32.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64.jpeg"/><Relationship Id="rId5" Type="http://schemas.openxmlformats.org/officeDocument/2006/relationships/image" Target="../media/image65.png"/><Relationship Id="rId6" Type="http://schemas.openxmlformats.org/officeDocument/2006/relationships/image" Target="../media/image66.jpeg"/><Relationship Id="rId1" Type="http://schemas.openxmlformats.org/officeDocument/2006/relationships/slideLayout" Target="../slideLayouts/slideLayout223.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11" Type="http://schemas.openxmlformats.org/officeDocument/2006/relationships/image" Target="../media/image74.png"/><Relationship Id="rId12" Type="http://schemas.openxmlformats.org/officeDocument/2006/relationships/image" Target="../media/image75.jpeg"/><Relationship Id="rId1" Type="http://schemas.openxmlformats.org/officeDocument/2006/relationships/slideLayout" Target="../slideLayouts/slideLayout223.xml"/><Relationship Id="rId2" Type="http://schemas.openxmlformats.org/officeDocument/2006/relationships/notesSlide" Target="../notesSlides/notesSlide19.xml"/><Relationship Id="rId3" Type="http://schemas.openxmlformats.org/officeDocument/2006/relationships/image" Target="../media/image6.png"/><Relationship Id="rId4" Type="http://schemas.openxmlformats.org/officeDocument/2006/relationships/image" Target="../media/image67.jpe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9" Type="http://schemas.openxmlformats.org/officeDocument/2006/relationships/image" Target="../media/image72.png"/><Relationship Id="rId10" Type="http://schemas.openxmlformats.org/officeDocument/2006/relationships/image" Target="../media/image73.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6.png"/><Relationship Id="rId1" Type="http://schemas.openxmlformats.org/officeDocument/2006/relationships/slideLayout" Target="../slideLayouts/slideLayout223.xml"/><Relationship Id="rId2" Type="http://schemas.openxmlformats.org/officeDocument/2006/relationships/notesSlide" Target="../notesSlides/notesSlide2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21.xml"/><Relationship Id="rId3" Type="http://schemas.openxmlformats.org/officeDocument/2006/relationships/image" Target="../media/image6.png"/></Relationships>
</file>

<file path=ppt/slides/_rels/slide36.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7.png"/><Relationship Id="rId5" Type="http://schemas.openxmlformats.org/officeDocument/2006/relationships/image" Target="../media/image78.png"/><Relationship Id="rId6" Type="http://schemas.openxmlformats.org/officeDocument/2006/relationships/image" Target="../media/image79.png"/><Relationship Id="rId7" Type="http://schemas.openxmlformats.org/officeDocument/2006/relationships/image" Target="../media/image80.png"/><Relationship Id="rId8" Type="http://schemas.openxmlformats.org/officeDocument/2006/relationships/image" Target="../media/image81.png"/><Relationship Id="rId9" Type="http://schemas.openxmlformats.org/officeDocument/2006/relationships/image" Target="../media/image82.png"/><Relationship Id="rId10" Type="http://schemas.openxmlformats.org/officeDocument/2006/relationships/image" Target="../media/image83.png"/><Relationship Id="rId11" Type="http://schemas.openxmlformats.org/officeDocument/2006/relationships/image" Target="../media/image84.png"/><Relationship Id="rId1" Type="http://schemas.openxmlformats.org/officeDocument/2006/relationships/slideLayout" Target="../slideLayouts/slideLayout223.xml"/><Relationship Id="rId2" Type="http://schemas.openxmlformats.org/officeDocument/2006/relationships/notesSlide" Target="../notesSlides/notesSlide2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23.xml"/><Relationship Id="rId3" Type="http://schemas.openxmlformats.org/officeDocument/2006/relationships/image" Target="../media/image6.png"/></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5.png"/><Relationship Id="rId1" Type="http://schemas.openxmlformats.org/officeDocument/2006/relationships/slideLayout" Target="../slideLayouts/slideLayout223.xml"/><Relationship Id="rId2" Type="http://schemas.openxmlformats.org/officeDocument/2006/relationships/notesSlide" Target="../notesSlides/notesSlide24.xml"/></Relationships>
</file>

<file path=ppt/slides/_rels/slide3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5.png"/><Relationship Id="rId1" Type="http://schemas.openxmlformats.org/officeDocument/2006/relationships/slideLayout" Target="../slideLayouts/slideLayout223.xml"/><Relationship Id="rId2" Type="http://schemas.openxmlformats.org/officeDocument/2006/relationships/notesSlide" Target="../notesSlides/notesSlide25.xml"/></Relationships>
</file>

<file path=ppt/slides/_rels/slide4.xml.rels><?xml version="1.0" encoding="UTF-8" standalone="yes"?>
<Relationships xmlns="http://schemas.openxmlformats.org/package/2006/relationships"><Relationship Id="rId11" Type="http://schemas.openxmlformats.org/officeDocument/2006/relationships/image" Target="../media/image38.png"/><Relationship Id="rId12" Type="http://schemas.openxmlformats.org/officeDocument/2006/relationships/image" Target="../media/image39.png"/><Relationship Id="rId13" Type="http://schemas.openxmlformats.org/officeDocument/2006/relationships/image" Target="../media/image40.jpeg"/><Relationship Id="rId14" Type="http://schemas.openxmlformats.org/officeDocument/2006/relationships/image" Target="../media/image41.jpeg"/><Relationship Id="rId1" Type="http://schemas.openxmlformats.org/officeDocument/2006/relationships/slideLayout" Target="../slideLayouts/slideLayout46.xml"/><Relationship Id="rId2" Type="http://schemas.openxmlformats.org/officeDocument/2006/relationships/notesSlide" Target="../notesSlides/notesSlide3.xml"/><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7" Type="http://schemas.openxmlformats.org/officeDocument/2006/relationships/image" Target="../media/image35.png"/><Relationship Id="rId8" Type="http://schemas.openxmlformats.org/officeDocument/2006/relationships/image" Target="../media/image36.png"/><Relationship Id="rId9" Type="http://schemas.openxmlformats.org/officeDocument/2006/relationships/image" Target="../media/image37.tif"/><Relationship Id="rId10" Type="http://schemas.openxmlformats.org/officeDocument/2006/relationships/chart" Target="../charts/chart1.xml"/></Relationships>
</file>

<file path=ppt/slides/_rels/slide40.xml.rels><?xml version="1.0" encoding="UTF-8" standalone="yes"?>
<Relationships xmlns="http://schemas.openxmlformats.org/package/2006/relationships"><Relationship Id="rId11" Type="http://schemas.openxmlformats.org/officeDocument/2006/relationships/diagramData" Target="../diagrams/data4.xml"/><Relationship Id="rId12" Type="http://schemas.openxmlformats.org/officeDocument/2006/relationships/diagramLayout" Target="../diagrams/layout4.xml"/><Relationship Id="rId13" Type="http://schemas.openxmlformats.org/officeDocument/2006/relationships/diagramQuickStyle" Target="../diagrams/quickStyle4.xml"/><Relationship Id="rId14" Type="http://schemas.openxmlformats.org/officeDocument/2006/relationships/diagramColors" Target="../diagrams/colors4.xml"/><Relationship Id="rId15" Type="http://schemas.microsoft.com/office/2007/relationships/diagramDrawing" Target="../diagrams/drawing4.xml"/><Relationship Id="rId16" Type="http://schemas.openxmlformats.org/officeDocument/2006/relationships/image" Target="../media/image92.emf"/><Relationship Id="rId1" Type="http://schemas.openxmlformats.org/officeDocument/2006/relationships/slideLayout" Target="../slideLayouts/slideLayout223.xml"/><Relationship Id="rId2" Type="http://schemas.openxmlformats.org/officeDocument/2006/relationships/notesSlide" Target="../notesSlides/notesSlide26.xml"/><Relationship Id="rId3" Type="http://schemas.openxmlformats.org/officeDocument/2006/relationships/image" Target="../media/image6.png"/><Relationship Id="rId4" Type="http://schemas.openxmlformats.org/officeDocument/2006/relationships/image" Target="../media/image86.jpeg"/><Relationship Id="rId5" Type="http://schemas.openxmlformats.org/officeDocument/2006/relationships/image" Target="../media/image87.tiff"/><Relationship Id="rId6" Type="http://schemas.openxmlformats.org/officeDocument/2006/relationships/chart" Target="../charts/chart2.xml"/><Relationship Id="rId7" Type="http://schemas.openxmlformats.org/officeDocument/2006/relationships/image" Target="../media/image88.png"/><Relationship Id="rId8" Type="http://schemas.openxmlformats.org/officeDocument/2006/relationships/image" Target="../media/image89.jpg"/><Relationship Id="rId9" Type="http://schemas.openxmlformats.org/officeDocument/2006/relationships/image" Target="../media/image90.jpeg"/><Relationship Id="rId10" Type="http://schemas.openxmlformats.org/officeDocument/2006/relationships/image" Target="../media/image91.png"/></Relationships>
</file>

<file path=ppt/slides/_rels/slide41.xml.rels><?xml version="1.0" encoding="UTF-8" standalone="yes"?>
<Relationships xmlns="http://schemas.openxmlformats.org/package/2006/relationships"><Relationship Id="rId11" Type="http://schemas.openxmlformats.org/officeDocument/2006/relationships/image" Target="../media/image100.png"/><Relationship Id="rId12" Type="http://schemas.openxmlformats.org/officeDocument/2006/relationships/image" Target="../media/image101.png"/><Relationship Id="rId13" Type="http://schemas.openxmlformats.org/officeDocument/2006/relationships/image" Target="../media/image102.png"/><Relationship Id="rId14" Type="http://schemas.openxmlformats.org/officeDocument/2006/relationships/image" Target="../media/image103.png"/><Relationship Id="rId1" Type="http://schemas.openxmlformats.org/officeDocument/2006/relationships/slideLayout" Target="../slideLayouts/slideLayout223.xml"/><Relationship Id="rId2" Type="http://schemas.openxmlformats.org/officeDocument/2006/relationships/notesSlide" Target="../notesSlides/notesSlide27.xml"/><Relationship Id="rId3" Type="http://schemas.openxmlformats.org/officeDocument/2006/relationships/image" Target="../media/image6.png"/><Relationship Id="rId4" Type="http://schemas.openxmlformats.org/officeDocument/2006/relationships/image" Target="../media/image93.png"/><Relationship Id="rId5" Type="http://schemas.openxmlformats.org/officeDocument/2006/relationships/image" Target="../media/image94.png"/><Relationship Id="rId6" Type="http://schemas.openxmlformats.org/officeDocument/2006/relationships/image" Target="../media/image95.png"/><Relationship Id="rId7" Type="http://schemas.openxmlformats.org/officeDocument/2006/relationships/image" Target="../media/image96.png"/><Relationship Id="rId8" Type="http://schemas.openxmlformats.org/officeDocument/2006/relationships/image" Target="../media/image97.png"/><Relationship Id="rId9" Type="http://schemas.openxmlformats.org/officeDocument/2006/relationships/image" Target="../media/image98.png"/><Relationship Id="rId10" Type="http://schemas.openxmlformats.org/officeDocument/2006/relationships/image" Target="../media/image99.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24.xml"/><Relationship Id="rId2" Type="http://schemas.openxmlformats.org/officeDocument/2006/relationships/notesSlide" Target="../notesSlides/notesSlide28.xml"/><Relationship Id="rId3" Type="http://schemas.openxmlformats.org/officeDocument/2006/relationships/image" Target="../media/image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25.xml"/><Relationship Id="rId2" Type="http://schemas.openxmlformats.org/officeDocument/2006/relationships/notesSlide" Target="../notesSlides/notesSlide29.xml"/><Relationship Id="rId3" Type="http://schemas.openxmlformats.org/officeDocument/2006/relationships/image" Target="../media/image104.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45.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tiff"/><Relationship Id="rId1" Type="http://schemas.openxmlformats.org/officeDocument/2006/relationships/slideLayout" Target="../slideLayouts/slideLayout44.xml"/><Relationship Id="rId2" Type="http://schemas.openxmlformats.org/officeDocument/2006/relationships/image" Target="../media/image43.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2.xml"/><Relationship Id="rId3" Type="http://schemas.openxmlformats.org/officeDocument/2006/relationships/image" Target="../media/image105.png"/></Relationships>
</file>

<file path=ppt/slides/_rels/slide49.xml.rels><?xml version="1.0" encoding="UTF-8" standalone="yes"?>
<Relationships xmlns="http://schemas.openxmlformats.org/package/2006/relationships"><Relationship Id="rId3" Type="http://schemas.openxmlformats.org/officeDocument/2006/relationships/image" Target="../media/image106.png"/><Relationship Id="rId4" Type="http://schemas.openxmlformats.org/officeDocument/2006/relationships/image" Target="../media/image107.png"/><Relationship Id="rId5" Type="http://schemas.openxmlformats.org/officeDocument/2006/relationships/image" Target="../media/image108.png"/><Relationship Id="rId1" Type="http://schemas.openxmlformats.org/officeDocument/2006/relationships/slideLayout" Target="../slideLayouts/slideLayout41.xml"/><Relationship Id="rId2" Type="http://schemas.openxmlformats.org/officeDocument/2006/relationships/notesSlide" Target="../notesSlides/notesSlide3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4.xml"/><Relationship Id="rId3" Type="http://schemas.openxmlformats.org/officeDocument/2006/relationships/image" Target="../media/image4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4.xml"/><Relationship Id="rId3" Type="http://schemas.openxmlformats.org/officeDocument/2006/relationships/image" Target="../media/image109.em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8.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3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0.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1.xml"/><Relationship Id="rId2" Type="http://schemas.openxmlformats.org/officeDocument/2006/relationships/notesSlide" Target="../notesSlides/notesSlide41.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43.xml"/><Relationship Id="rId3" Type="http://schemas.openxmlformats.org/officeDocument/2006/relationships/image" Target="../media/image110.png"/></Relationships>
</file>

<file path=ppt/slides/_rels/slide6.xml.rels><?xml version="1.0" encoding="UTF-8" standalone="yes"?>
<Relationships xmlns="http://schemas.openxmlformats.org/package/2006/relationships"><Relationship Id="rId3" Type="http://schemas.openxmlformats.org/officeDocument/2006/relationships/image" Target="../media/image44.jpg"/><Relationship Id="rId4" Type="http://schemas.openxmlformats.org/officeDocument/2006/relationships/image" Target="../media/image45.jpg"/><Relationship Id="rId5" Type="http://schemas.openxmlformats.org/officeDocument/2006/relationships/image" Target="../media/image46.tiff"/><Relationship Id="rId1" Type="http://schemas.openxmlformats.org/officeDocument/2006/relationships/slideLayout" Target="../slideLayouts/slideLayout44.xml"/><Relationship Id="rId2" Type="http://schemas.openxmlformats.org/officeDocument/2006/relationships/image" Target="../media/image43.jp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2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5.xml"/><Relationship Id="rId3" Type="http://schemas.openxmlformats.org/officeDocument/2006/relationships/image" Target="../media/image47.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1.xml"/><Relationship Id="rId2" Type="http://schemas.openxmlformats.org/officeDocument/2006/relationships/notesSlide" Target="../notesSlides/notesSlide6.xml"/><Relationship Id="rId3" Type="http://schemas.openxmlformats.org/officeDocument/2006/relationships/image" Target="../media/image48.PNG"/></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221.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How to Build Credibility for the </a:t>
            </a:r>
            <a:r>
              <a:rPr lang="en-US" b="1" dirty="0" err="1"/>
              <a:t>Biostimulants</a:t>
            </a:r>
            <a:r>
              <a:rPr lang="en-US" b="1" dirty="0"/>
              <a:t> Industry</a:t>
            </a:r>
            <a:endParaRPr lang="en-US" dirty="0"/>
          </a:p>
        </p:txBody>
      </p:sp>
      <p:sp>
        <p:nvSpPr>
          <p:cNvPr id="3" name="Subtitle 2"/>
          <p:cNvSpPr>
            <a:spLocks noGrp="1"/>
          </p:cNvSpPr>
          <p:nvPr>
            <p:ph type="subTitle" idx="1"/>
          </p:nvPr>
        </p:nvSpPr>
        <p:spPr>
          <a:xfrm>
            <a:off x="1828800" y="3886206"/>
            <a:ext cx="8534400" cy="2514594"/>
          </a:xfrm>
        </p:spPr>
        <p:txBody>
          <a:bodyPr/>
          <a:lstStyle/>
          <a:p>
            <a:r>
              <a:rPr lang="en-US" sz="3600" dirty="0"/>
              <a:t>Sustainability Symposium</a:t>
            </a:r>
          </a:p>
          <a:p>
            <a:r>
              <a:rPr lang="en-US" sz="3600" dirty="0"/>
              <a:t>Wednesday, October 11</a:t>
            </a:r>
            <a:r>
              <a:rPr lang="en-US" sz="3600" baseline="30000" dirty="0"/>
              <a:t>th</a:t>
            </a:r>
            <a:r>
              <a:rPr lang="en-US" sz="3600" dirty="0"/>
              <a:t>, 2017</a:t>
            </a:r>
          </a:p>
          <a:p>
            <a:r>
              <a:rPr lang="en-US" sz="3600" dirty="0"/>
              <a:t>1:30 to 2:30 PM</a:t>
            </a:r>
          </a:p>
        </p:txBody>
      </p:sp>
    </p:spTree>
    <p:extLst>
      <p:ext uri="{BB962C8B-B14F-4D97-AF65-F5344CB8AC3E}">
        <p14:creationId xmlns:p14="http://schemas.microsoft.com/office/powerpoint/2010/main" val="546353602"/>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p:cNvSpPr>
            <a:spLocks noGrp="1"/>
          </p:cNvSpPr>
          <p:nvPr>
            <p:ph type="sldNum" sz="quarter" idx="11"/>
          </p:nvPr>
        </p:nvSpPr>
        <p:spPr bwMode="auto">
          <a:xfrm>
            <a:off x="0" y="6492875"/>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753D23CB-D85F-DC49-B5C7-421E2A415525}" type="slidenum">
              <a:rPr kumimoji="0" lang="nl-NL" sz="1800" b="0" i="0" u="none" strike="noStrike" kern="1200" cap="none" spc="0" normalizeH="0" baseline="0" noProof="0">
                <a:ln>
                  <a:noFill/>
                </a:ln>
                <a:solidFill>
                  <a:srgbClr val="000000"/>
                </a:solidFill>
                <a:effectLst/>
                <a:uLnTx/>
                <a:uFillTx/>
                <a:latin typeface="Calibri" charset="0"/>
                <a:ea typeface="MS PGothic" charset="0"/>
              </a:rPr>
              <a:pPr marL="0" marR="0" lvl="0" indent="0" algn="l" defTabSz="457200" rtl="0" eaLnBrk="1" fontAlgn="auto" latinLnBrk="0" hangingPunct="1">
                <a:lnSpc>
                  <a:spcPct val="100000"/>
                </a:lnSpc>
                <a:spcBef>
                  <a:spcPts val="0"/>
                </a:spcBef>
                <a:spcAft>
                  <a:spcPts val="0"/>
                </a:spcAft>
                <a:buClrTx/>
                <a:buSzTx/>
                <a:buFontTx/>
                <a:buNone/>
                <a:tabLst/>
                <a:defRPr/>
              </a:pPr>
              <a:t>10</a:t>
            </a:fld>
            <a:endParaRPr kumimoji="0" lang="nl-NL" sz="1800" b="0" i="0" u="none" strike="noStrike" kern="1200" cap="none" spc="0" normalizeH="0" baseline="0" noProof="0" dirty="0">
              <a:ln>
                <a:noFill/>
              </a:ln>
              <a:solidFill>
                <a:srgbClr val="000000"/>
              </a:solidFill>
              <a:effectLst/>
              <a:uLnTx/>
              <a:uFillTx/>
              <a:latin typeface="Calibri" charset="0"/>
              <a:ea typeface="MS PGothic" charset="0"/>
            </a:endParaRPr>
          </a:p>
        </p:txBody>
      </p:sp>
      <p:sp>
        <p:nvSpPr>
          <p:cNvPr id="6" name="Title 1"/>
          <p:cNvSpPr>
            <a:spLocks noGrp="1"/>
          </p:cNvSpPr>
          <p:nvPr>
            <p:ph type="title"/>
          </p:nvPr>
        </p:nvSpPr>
        <p:spPr>
          <a:xfrm>
            <a:off x="1981200" y="679185"/>
            <a:ext cx="8229600" cy="809093"/>
          </a:xfrm>
        </p:spPr>
        <p:txBody>
          <a:bodyPr/>
          <a:lstStyle/>
          <a:p>
            <a:pPr algn="l"/>
            <a:r>
              <a:rPr lang="en-GB" sz="3600" dirty="0">
                <a:solidFill>
                  <a:schemeClr val="accent2">
                    <a:lumMod val="75000"/>
                  </a:schemeClr>
                </a:solidFill>
                <a:latin typeface="Gill Sans" charset="0"/>
                <a:ea typeface="Gill Sans" charset="0"/>
                <a:cs typeface="Gill Sans" charset="0"/>
              </a:rPr>
              <a:t>Rethinking the relationship between plant health and nutrition</a:t>
            </a:r>
          </a:p>
        </p:txBody>
      </p:sp>
      <p:pic>
        <p:nvPicPr>
          <p:cNvPr id="4" name="Picture 3" descr="A close up of a logo&#10;&#10;Description generated with very high confidence">
            <a:extLst>
              <a:ext uri="{FF2B5EF4-FFF2-40B4-BE49-F238E27FC236}">
                <a16:creationId xmlns:a16="http://schemas.microsoft.com/office/drawing/2014/main" xmlns="" id="{93547BA8-AA16-4CEB-9A46-FFEADA585E45}"/>
              </a:ext>
            </a:extLst>
          </p:cNvPr>
          <p:cNvPicPr>
            <a:picLocks noChangeAspect="1"/>
          </p:cNvPicPr>
          <p:nvPr/>
        </p:nvPicPr>
        <p:blipFill>
          <a:blip r:embed="rId3"/>
          <a:stretch>
            <a:fillRect/>
          </a:stretch>
        </p:blipFill>
        <p:spPr>
          <a:xfrm>
            <a:off x="149504" y="1964910"/>
            <a:ext cx="11940895" cy="3557129"/>
          </a:xfrm>
          <a:prstGeom prst="rect">
            <a:avLst/>
          </a:prstGeom>
        </p:spPr>
      </p:pic>
    </p:spTree>
    <p:extLst>
      <p:ext uri="{BB962C8B-B14F-4D97-AF65-F5344CB8AC3E}">
        <p14:creationId xmlns:p14="http://schemas.microsoft.com/office/powerpoint/2010/main" val="16099965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194733"/>
            <a:ext cx="12192000" cy="888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793" name="Slide Number Placeholder 3"/>
          <p:cNvSpPr>
            <a:spLocks noGrp="1"/>
          </p:cNvSpPr>
          <p:nvPr>
            <p:ph type="sldNum" sz="quarter" idx="11"/>
          </p:nvPr>
        </p:nvSpPr>
        <p:spPr bwMode="auto">
          <a:xfrm>
            <a:off x="0" y="6492875"/>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753D23CB-D85F-DC49-B5C7-421E2A415525}" type="slidenum">
              <a:rPr kumimoji="0" lang="nl-NL" sz="1800" b="0" i="0" u="none" strike="noStrike" kern="1200" cap="none" spc="0" normalizeH="0" baseline="0" noProof="0">
                <a:ln>
                  <a:noFill/>
                </a:ln>
                <a:solidFill>
                  <a:srgbClr val="000000"/>
                </a:solidFill>
                <a:effectLst/>
                <a:uLnTx/>
                <a:uFillTx/>
                <a:latin typeface="Calibri" charset="0"/>
                <a:ea typeface="MS PGothic" charset="0"/>
              </a:rPr>
              <a:pPr marL="0" marR="0" lvl="0" indent="0" algn="l" defTabSz="457200" rtl="0" eaLnBrk="1" fontAlgn="auto" latinLnBrk="0" hangingPunct="1">
                <a:lnSpc>
                  <a:spcPct val="100000"/>
                </a:lnSpc>
                <a:spcBef>
                  <a:spcPts val="0"/>
                </a:spcBef>
                <a:spcAft>
                  <a:spcPts val="0"/>
                </a:spcAft>
                <a:buClrTx/>
                <a:buSzTx/>
                <a:buFontTx/>
                <a:buNone/>
                <a:tabLst/>
                <a:defRPr/>
              </a:pPr>
              <a:t>11</a:t>
            </a:fld>
            <a:endParaRPr kumimoji="0" lang="nl-NL" sz="1800" b="0" i="0" u="none" strike="noStrike" kern="1200" cap="none" spc="0" normalizeH="0" baseline="0" noProof="0">
              <a:ln>
                <a:noFill/>
              </a:ln>
              <a:solidFill>
                <a:srgbClr val="000000"/>
              </a:solidFill>
              <a:effectLst/>
              <a:uLnTx/>
              <a:uFillTx/>
              <a:latin typeface="Calibri" charset="0"/>
              <a:ea typeface="MS PGothic" charset="0"/>
            </a:endParaRPr>
          </a:p>
        </p:txBody>
      </p:sp>
      <p:sp>
        <p:nvSpPr>
          <p:cNvPr id="6" name="Title 1"/>
          <p:cNvSpPr>
            <a:spLocks noGrp="1"/>
          </p:cNvSpPr>
          <p:nvPr>
            <p:ph type="title"/>
          </p:nvPr>
        </p:nvSpPr>
        <p:spPr>
          <a:xfrm>
            <a:off x="471714" y="274639"/>
            <a:ext cx="9739086" cy="809093"/>
          </a:xfrm>
        </p:spPr>
        <p:txBody>
          <a:bodyPr/>
          <a:lstStyle/>
          <a:p>
            <a:pPr algn="l"/>
            <a:r>
              <a:rPr lang="en-GB" sz="3600" dirty="0">
                <a:solidFill>
                  <a:schemeClr val="bg1"/>
                </a:solidFill>
                <a:latin typeface="Gill Sans" charset="0"/>
                <a:ea typeface="Gill Sans" charset="0"/>
                <a:cs typeface="Gill Sans" charset="0"/>
              </a:rPr>
              <a:t>Promoting a functional use definition…</a:t>
            </a:r>
          </a:p>
        </p:txBody>
      </p:sp>
      <p:sp>
        <p:nvSpPr>
          <p:cNvPr id="8" name="TextBox 7">
            <a:extLst>
              <a:ext uri="{FF2B5EF4-FFF2-40B4-BE49-F238E27FC236}">
                <a16:creationId xmlns:a16="http://schemas.microsoft.com/office/drawing/2014/main" xmlns="" id="{AF208C48-5690-4995-9510-69128AE60F08}"/>
              </a:ext>
            </a:extLst>
          </p:cNvPr>
          <p:cNvSpPr txBox="1"/>
          <p:nvPr/>
        </p:nvSpPr>
        <p:spPr>
          <a:xfrm>
            <a:off x="1981200" y="1445217"/>
            <a:ext cx="8229600" cy="304698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31859B">
                    <a:lumMod val="75000"/>
                  </a:srgbClr>
                </a:solidFill>
                <a:effectLst/>
                <a:uLnTx/>
                <a:uFillTx/>
                <a:latin typeface="Calibri"/>
                <a:ea typeface="+mn-ea"/>
                <a:cs typeface="+mn-cs"/>
              </a:rPr>
              <a:t>Plant biostimulants contain substance(s) and/or micro-organisms whose function when applied to plants or the rhizosphere is to stimulate natural processes to enhance/benefit nutrient uptake, nutrient efficiency, tolerance to abiotic stress, and crop quality.</a:t>
            </a:r>
            <a:endParaRPr kumimoji="0" lang="en-US" sz="3200" b="0" i="0" u="none" strike="noStrike" kern="1200" cap="none" spc="0" normalizeH="0" baseline="0" noProof="0" dirty="0">
              <a:ln>
                <a:noFill/>
              </a:ln>
              <a:solidFill>
                <a:srgbClr val="31859B">
                  <a:lumMod val="75000"/>
                </a:srgbClr>
              </a:solidFill>
              <a:effectLst/>
              <a:uLnTx/>
              <a:uFillTx/>
              <a:latin typeface="Gill Sans" charset="0"/>
              <a:ea typeface="Gill Sans" charset="0"/>
              <a:cs typeface="Gill Sans" charset="0"/>
            </a:endParaRPr>
          </a:p>
        </p:txBody>
      </p:sp>
      <p:sp>
        <p:nvSpPr>
          <p:cNvPr id="9" name="Rectangle 8">
            <a:extLst>
              <a:ext uri="{FF2B5EF4-FFF2-40B4-BE49-F238E27FC236}">
                <a16:creationId xmlns:a16="http://schemas.microsoft.com/office/drawing/2014/main" xmlns="" id="{4BEC1913-6C89-4553-A141-71BC175D2515}"/>
              </a:ext>
            </a:extLst>
          </p:cNvPr>
          <p:cNvSpPr/>
          <p:nvPr/>
        </p:nvSpPr>
        <p:spPr>
          <a:xfrm>
            <a:off x="0" y="4901452"/>
            <a:ext cx="12192000" cy="88899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0" name="Title 1">
            <a:extLst>
              <a:ext uri="{FF2B5EF4-FFF2-40B4-BE49-F238E27FC236}">
                <a16:creationId xmlns:a16="http://schemas.microsoft.com/office/drawing/2014/main" xmlns="" id="{C169774B-8229-45FF-9EEF-D48DA160F16E}"/>
              </a:ext>
            </a:extLst>
          </p:cNvPr>
          <p:cNvSpPr txBox="1">
            <a:spLocks/>
          </p:cNvSpPr>
          <p:nvPr/>
        </p:nvSpPr>
        <p:spPr bwMode="auto">
          <a:xfrm>
            <a:off x="1981200" y="4897169"/>
            <a:ext cx="8229600" cy="809093"/>
          </a:xfrm>
          <a:prstGeom prst="rect">
            <a:avLst/>
          </a:prstGeom>
          <a:noFill/>
          <a:ln>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kern="1200">
                <a:solidFill>
                  <a:srgbClr val="3D5A29"/>
                </a:solidFill>
                <a:latin typeface="+mj-lt"/>
                <a:ea typeface="MS PGothic" pitchFamily="34" charset="-128"/>
                <a:cs typeface="MS PGothic" charset="0"/>
              </a:defRPr>
            </a:lvl1pPr>
            <a:lvl2pPr algn="ctr" rtl="0" eaLnBrk="0" fontAlgn="base" hangingPunct="0">
              <a:spcBef>
                <a:spcPct val="0"/>
              </a:spcBef>
              <a:spcAft>
                <a:spcPct val="0"/>
              </a:spcAft>
              <a:defRPr sz="4400">
                <a:solidFill>
                  <a:srgbClr val="3D5A29"/>
                </a:solidFill>
                <a:latin typeface="Calibri" charset="0"/>
                <a:ea typeface="MS PGothic" pitchFamily="34" charset="-128"/>
                <a:cs typeface="MS PGothic" charset="0"/>
              </a:defRPr>
            </a:lvl2pPr>
            <a:lvl3pPr algn="ctr" rtl="0" eaLnBrk="0" fontAlgn="base" hangingPunct="0">
              <a:spcBef>
                <a:spcPct val="0"/>
              </a:spcBef>
              <a:spcAft>
                <a:spcPct val="0"/>
              </a:spcAft>
              <a:defRPr sz="4400">
                <a:solidFill>
                  <a:srgbClr val="3D5A29"/>
                </a:solidFill>
                <a:latin typeface="Calibri" charset="0"/>
                <a:ea typeface="MS PGothic" pitchFamily="34" charset="-128"/>
                <a:cs typeface="MS PGothic" charset="0"/>
              </a:defRPr>
            </a:lvl3pPr>
            <a:lvl4pPr algn="ctr" rtl="0" eaLnBrk="0" fontAlgn="base" hangingPunct="0">
              <a:spcBef>
                <a:spcPct val="0"/>
              </a:spcBef>
              <a:spcAft>
                <a:spcPct val="0"/>
              </a:spcAft>
              <a:defRPr sz="4400">
                <a:solidFill>
                  <a:srgbClr val="3D5A29"/>
                </a:solidFill>
                <a:latin typeface="Calibri" charset="0"/>
                <a:ea typeface="MS PGothic" pitchFamily="34" charset="-128"/>
                <a:cs typeface="MS PGothic" charset="0"/>
              </a:defRPr>
            </a:lvl4pPr>
            <a:lvl5pPr algn="ctr" rtl="0" eaLnBrk="0" fontAlgn="base" hangingPunct="0">
              <a:spcBef>
                <a:spcPct val="0"/>
              </a:spcBef>
              <a:spcAft>
                <a:spcPct val="0"/>
              </a:spcAft>
              <a:defRPr sz="4400">
                <a:solidFill>
                  <a:srgbClr val="3D5A29"/>
                </a:solidFill>
                <a:latin typeface="Calibri" charset="0"/>
                <a:ea typeface="MS PGothic" pitchFamily="34" charset="-128"/>
                <a:cs typeface="MS PGothic" charset="0"/>
              </a:defRPr>
            </a:lvl5pPr>
            <a:lvl6pPr marL="457200" algn="ctr" rtl="0" fontAlgn="base">
              <a:spcBef>
                <a:spcPct val="0"/>
              </a:spcBef>
              <a:spcAft>
                <a:spcPct val="0"/>
              </a:spcAft>
              <a:defRPr sz="4400">
                <a:solidFill>
                  <a:srgbClr val="3D5A29"/>
                </a:solidFill>
                <a:latin typeface="Calibri" charset="0"/>
                <a:ea typeface="ＭＳ Ｐゴシック" charset="0"/>
                <a:cs typeface="ＭＳ Ｐゴシック" charset="0"/>
              </a:defRPr>
            </a:lvl6pPr>
            <a:lvl7pPr marL="914400" algn="ctr" rtl="0" fontAlgn="base">
              <a:spcBef>
                <a:spcPct val="0"/>
              </a:spcBef>
              <a:spcAft>
                <a:spcPct val="0"/>
              </a:spcAft>
              <a:defRPr sz="4400">
                <a:solidFill>
                  <a:srgbClr val="3D5A29"/>
                </a:solidFill>
                <a:latin typeface="Calibri" charset="0"/>
                <a:ea typeface="ＭＳ Ｐゴシック" charset="0"/>
                <a:cs typeface="ＭＳ Ｐゴシック" charset="0"/>
              </a:defRPr>
            </a:lvl7pPr>
            <a:lvl8pPr marL="1371600" algn="ctr" rtl="0" fontAlgn="base">
              <a:spcBef>
                <a:spcPct val="0"/>
              </a:spcBef>
              <a:spcAft>
                <a:spcPct val="0"/>
              </a:spcAft>
              <a:defRPr sz="4400">
                <a:solidFill>
                  <a:srgbClr val="3D5A29"/>
                </a:solidFill>
                <a:latin typeface="Calibri" charset="0"/>
                <a:ea typeface="ＭＳ Ｐゴシック" charset="0"/>
                <a:cs typeface="ＭＳ Ｐゴシック" charset="0"/>
              </a:defRPr>
            </a:lvl8pPr>
            <a:lvl9pPr marL="1828800" algn="ctr" rtl="0" fontAlgn="base">
              <a:spcBef>
                <a:spcPct val="0"/>
              </a:spcBef>
              <a:spcAft>
                <a:spcPct val="0"/>
              </a:spcAft>
              <a:defRPr sz="4400">
                <a:solidFill>
                  <a:srgbClr val="3D5A29"/>
                </a:solidFill>
                <a:latin typeface="Calibri" charset="0"/>
                <a:ea typeface="ＭＳ Ｐゴシック" charset="0"/>
                <a:cs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GB" sz="3600" b="0" i="0" u="none" strike="noStrike" kern="1200" cap="none" spc="0" normalizeH="0" baseline="0" noProof="0" dirty="0">
                <a:ln>
                  <a:noFill/>
                </a:ln>
                <a:solidFill>
                  <a:prstClr val="white"/>
                </a:solidFill>
                <a:effectLst/>
                <a:uLnTx/>
                <a:uFillTx/>
                <a:latin typeface="Gill Sans" charset="0"/>
                <a:ea typeface="Gill Sans" charset="0"/>
                <a:cs typeface="Gill Sans" charset="0"/>
              </a:rPr>
              <a:t>…based on the effect</a:t>
            </a:r>
          </a:p>
        </p:txBody>
      </p:sp>
    </p:spTree>
    <p:extLst>
      <p:ext uri="{BB962C8B-B14F-4D97-AF65-F5344CB8AC3E}">
        <p14:creationId xmlns:p14="http://schemas.microsoft.com/office/powerpoint/2010/main" val="111792463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p:cNvSpPr>
            <a:spLocks noGrp="1"/>
          </p:cNvSpPr>
          <p:nvPr>
            <p:ph type="sldNum" sz="quarter" idx="11"/>
          </p:nvPr>
        </p:nvSpPr>
        <p:spPr bwMode="auto">
          <a:xfrm>
            <a:off x="0" y="6492875"/>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753D23CB-D85F-DC49-B5C7-421E2A415525}" type="slidenum">
              <a:rPr kumimoji="0" lang="nl-NL" sz="1800" b="0" i="0" u="none" strike="noStrike" kern="1200" cap="none" spc="0" normalizeH="0" baseline="0" noProof="0">
                <a:ln>
                  <a:noFill/>
                </a:ln>
                <a:solidFill>
                  <a:srgbClr val="000000"/>
                </a:solidFill>
                <a:effectLst/>
                <a:uLnTx/>
                <a:uFillTx/>
                <a:latin typeface="Calibri" charset="0"/>
                <a:ea typeface="MS PGothic" charset="0"/>
              </a:rPr>
              <a:pPr marL="0" marR="0" lvl="0" indent="0" algn="l" defTabSz="457200" rtl="0" eaLnBrk="1" fontAlgn="auto" latinLnBrk="0" hangingPunct="1">
                <a:lnSpc>
                  <a:spcPct val="100000"/>
                </a:lnSpc>
                <a:spcBef>
                  <a:spcPts val="0"/>
                </a:spcBef>
                <a:spcAft>
                  <a:spcPts val="0"/>
                </a:spcAft>
                <a:buClrTx/>
                <a:buSzTx/>
                <a:buFontTx/>
                <a:buNone/>
                <a:tabLst/>
                <a:defRPr/>
              </a:pPr>
              <a:t>12</a:t>
            </a:fld>
            <a:endParaRPr kumimoji="0" lang="nl-NL" sz="1800" b="0" i="0" u="none" strike="noStrike" kern="1200" cap="none" spc="0" normalizeH="0" baseline="0" noProof="0">
              <a:ln>
                <a:noFill/>
              </a:ln>
              <a:solidFill>
                <a:srgbClr val="000000"/>
              </a:solidFill>
              <a:effectLst/>
              <a:uLnTx/>
              <a:uFillTx/>
              <a:latin typeface="Calibri" charset="0"/>
              <a:ea typeface="MS PGothic" charset="0"/>
            </a:endParaRPr>
          </a:p>
        </p:txBody>
      </p:sp>
      <p:pic>
        <p:nvPicPr>
          <p:cNvPr id="9" name="Picture 8" descr="A screenshot of a cell phone&#10;&#10;Description generated with very high confidence">
            <a:extLst>
              <a:ext uri="{FF2B5EF4-FFF2-40B4-BE49-F238E27FC236}">
                <a16:creationId xmlns:a16="http://schemas.microsoft.com/office/drawing/2014/main" xmlns="" id="{9A0D95DF-9489-41F3-8D2C-88F2CCC442E0}"/>
              </a:ext>
            </a:extLst>
          </p:cNvPr>
          <p:cNvPicPr>
            <a:picLocks noChangeAspect="1"/>
          </p:cNvPicPr>
          <p:nvPr/>
        </p:nvPicPr>
        <p:blipFill>
          <a:blip r:embed="rId3"/>
          <a:stretch>
            <a:fillRect/>
          </a:stretch>
        </p:blipFill>
        <p:spPr>
          <a:xfrm>
            <a:off x="551543" y="387685"/>
            <a:ext cx="9789886" cy="6011994"/>
          </a:xfrm>
          <a:prstGeom prst="rect">
            <a:avLst/>
          </a:prstGeom>
        </p:spPr>
      </p:pic>
    </p:spTree>
    <p:extLst>
      <p:ext uri="{BB962C8B-B14F-4D97-AF65-F5344CB8AC3E}">
        <p14:creationId xmlns:p14="http://schemas.microsoft.com/office/powerpoint/2010/main" val="243474274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176066"/>
            <a:ext cx="12192000" cy="791245"/>
          </a:xfrm>
          <a:prstGeom prst="rect">
            <a:avLst/>
          </a:prstGeom>
          <a:solidFill>
            <a:srgbClr val="52D26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793" name="Slide Number Placeholder 3"/>
          <p:cNvSpPr>
            <a:spLocks noGrp="1"/>
          </p:cNvSpPr>
          <p:nvPr>
            <p:ph type="sldNum" sz="quarter" idx="11"/>
          </p:nvPr>
        </p:nvSpPr>
        <p:spPr bwMode="auto">
          <a:xfrm>
            <a:off x="0" y="6484712"/>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753D23CB-D85F-DC49-B5C7-421E2A415525}" type="slidenum">
              <a:rPr kumimoji="0" lang="nl-NL" sz="1800" b="0" i="0" u="none" strike="noStrike" kern="1200" cap="none" spc="0" normalizeH="0" baseline="0" noProof="0">
                <a:ln>
                  <a:noFill/>
                </a:ln>
                <a:solidFill>
                  <a:srgbClr val="000000"/>
                </a:solidFill>
                <a:effectLst/>
                <a:uLnTx/>
                <a:uFillTx/>
                <a:latin typeface="Calibri" charset="0"/>
                <a:ea typeface="MS PGothic" charset="0"/>
              </a:rPr>
              <a:pPr marL="0" marR="0" lvl="0" indent="0" algn="l" defTabSz="457200" rtl="0" eaLnBrk="1" fontAlgn="auto" latinLnBrk="0" hangingPunct="1">
                <a:lnSpc>
                  <a:spcPct val="100000"/>
                </a:lnSpc>
                <a:spcBef>
                  <a:spcPts val="0"/>
                </a:spcBef>
                <a:spcAft>
                  <a:spcPts val="0"/>
                </a:spcAft>
                <a:buClrTx/>
                <a:buSzTx/>
                <a:buFontTx/>
                <a:buNone/>
                <a:tabLst/>
                <a:defRPr/>
              </a:pPr>
              <a:t>13</a:t>
            </a:fld>
            <a:endParaRPr kumimoji="0" lang="nl-NL" sz="1800" b="0" i="0" u="none" strike="noStrike" kern="1200" cap="none" spc="0" normalizeH="0" baseline="0" noProof="0" dirty="0">
              <a:ln>
                <a:noFill/>
              </a:ln>
              <a:solidFill>
                <a:srgbClr val="000000"/>
              </a:solidFill>
              <a:effectLst/>
              <a:uLnTx/>
              <a:uFillTx/>
              <a:latin typeface="Calibri" charset="0"/>
              <a:ea typeface="MS PGothic" charset="0"/>
            </a:endParaRPr>
          </a:p>
        </p:txBody>
      </p:sp>
      <p:sp>
        <p:nvSpPr>
          <p:cNvPr id="6" name="Title 1"/>
          <p:cNvSpPr>
            <a:spLocks noGrp="1"/>
          </p:cNvSpPr>
          <p:nvPr>
            <p:ph type="title"/>
          </p:nvPr>
        </p:nvSpPr>
        <p:spPr>
          <a:xfrm>
            <a:off x="1981200" y="274639"/>
            <a:ext cx="8229600" cy="544871"/>
          </a:xfrm>
        </p:spPr>
        <p:txBody>
          <a:bodyPr/>
          <a:lstStyle/>
          <a:p>
            <a:pPr algn="l"/>
            <a:r>
              <a:rPr lang="en-GB" sz="3600" dirty="0">
                <a:solidFill>
                  <a:schemeClr val="bg1"/>
                </a:solidFill>
                <a:latin typeface="Gill Sans" charset="0"/>
                <a:ea typeface="Gill Sans" charset="0"/>
                <a:cs typeface="Gill Sans" charset="0"/>
              </a:rPr>
              <a:t>Structuring the market</a:t>
            </a:r>
          </a:p>
        </p:txBody>
      </p:sp>
      <p:sp>
        <p:nvSpPr>
          <p:cNvPr id="9" name="TextBox 8">
            <a:extLst>
              <a:ext uri="{FF2B5EF4-FFF2-40B4-BE49-F238E27FC236}">
                <a16:creationId xmlns:a16="http://schemas.microsoft.com/office/drawing/2014/main" xmlns="" id="{88CB49F2-5C3D-4062-9317-00E74CAC3278}"/>
              </a:ext>
            </a:extLst>
          </p:cNvPr>
          <p:cNvSpPr txBox="1"/>
          <p:nvPr/>
        </p:nvSpPr>
        <p:spPr>
          <a:xfrm>
            <a:off x="0" y="932573"/>
            <a:ext cx="11669485" cy="5293757"/>
          </a:xfrm>
          <a:prstGeom prst="rect">
            <a:avLst/>
          </a:prstGeom>
          <a:noFill/>
        </p:spPr>
        <p:txBody>
          <a:bodyPr wrap="square" rtlCol="0">
            <a:spAutoFit/>
          </a:bodyPr>
          <a:lstStyle/>
          <a:p>
            <a:pPr marL="742950" marR="0" lvl="1" indent="-285750" algn="l" defTabSz="457200" rtl="0" eaLnBrk="1" fontAlgn="auto" latinLnBrk="0" hangingPunct="1">
              <a:lnSpc>
                <a:spcPct val="100000"/>
              </a:lnSpc>
              <a:spcBef>
                <a:spcPts val="0"/>
              </a:spcBef>
              <a:spcAft>
                <a:spcPts val="600"/>
              </a:spcAft>
              <a:buClrTx/>
              <a:buSzTx/>
              <a:buFont typeface="Arial" charset="0"/>
              <a:buChar char="•"/>
              <a:tabLst/>
              <a:defRPr/>
            </a:pP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Defining</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and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clarifying</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market</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terminology</a:t>
            </a:r>
            <a:endPar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742950" marR="0" lvl="1" indent="-285750" algn="l" defTabSz="457200" rtl="0" eaLnBrk="1" fontAlgn="auto" latinLnBrk="0" hangingPunct="1">
              <a:lnSpc>
                <a:spcPct val="100000"/>
              </a:lnSpc>
              <a:spcBef>
                <a:spcPts val="0"/>
              </a:spcBef>
              <a:spcAft>
                <a:spcPts val="600"/>
              </a:spcAft>
              <a:buClrTx/>
              <a:buSzTx/>
              <a:buFont typeface="Arial" charset="0"/>
              <a:buChar char="•"/>
              <a:tabLst/>
              <a:defRPr/>
            </a:pP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EBIC Code of Conduct:</a:t>
            </a:r>
          </a:p>
          <a:p>
            <a:pPr marL="1200150" marR="0" lvl="2"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All claims must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be</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support by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robust</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science</a:t>
            </a:r>
          </a:p>
          <a:p>
            <a:pPr marL="1200150" marR="0" lvl="2"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Strict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boundary</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with</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plant protection</a:t>
            </a:r>
          </a:p>
          <a:p>
            <a:pPr marL="1200150" marR="0" lvl="2"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Commitment</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to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continuous</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improvement</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through</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implementation</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plans</a:t>
            </a:r>
          </a:p>
          <a:p>
            <a:pPr marL="1200150" marR="0" lvl="2"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Emphasis</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on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member</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education</a:t>
            </a:r>
            <a:endPar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endParaRPr>
          </a:p>
          <a:p>
            <a:pPr marL="1200150" marR="0" lvl="2" indent="-285750" algn="l" defTabSz="457200" rtl="0" eaLnBrk="1" fontAlgn="auto" latinLnBrk="0" hangingPunct="1">
              <a:lnSpc>
                <a:spcPct val="100000"/>
              </a:lnSpc>
              <a:spcBef>
                <a:spcPts val="0"/>
              </a:spcBef>
              <a:spcAft>
                <a:spcPts val="600"/>
              </a:spcAft>
              <a:buClrTx/>
              <a:buSzTx/>
              <a:buFont typeface="Courier New" panose="02070309020205020404" pitchFamily="49" charset="0"/>
              <a:buChar char="o"/>
              <a:tabLst/>
              <a:defRPr/>
            </a:pP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Enforcement</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process</a:t>
            </a:r>
          </a:p>
          <a:p>
            <a:pPr marL="742950" marR="0" lvl="1" indent="-285750" algn="l" defTabSz="457200" rtl="0" eaLnBrk="1" fontAlgn="auto" latinLnBrk="0" hangingPunct="1">
              <a:lnSpc>
                <a:spcPct val="100000"/>
              </a:lnSpc>
              <a:spcBef>
                <a:spcPts val="0"/>
              </a:spcBef>
              <a:spcAft>
                <a:spcPts val="600"/>
              </a:spcAft>
              <a:buClrTx/>
              <a:buSzTx/>
              <a:buFont typeface="Arial" charset="0"/>
              <a:buChar char="•"/>
              <a:tabLst/>
              <a:defRPr/>
            </a:pP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Coordination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with</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the national </a:t>
            </a:r>
            <a:r>
              <a:rPr kumimoji="0" lang="fr-FR" sz="2400" b="1" i="0" u="none" strike="noStrike" kern="1200" cap="none" spc="0" normalizeH="0" baseline="0" noProof="0" dirty="0" err="1">
                <a:ln>
                  <a:noFill/>
                </a:ln>
                <a:solidFill>
                  <a:prstClr val="black"/>
                </a:solidFill>
                <a:effectLst/>
                <a:uLnTx/>
                <a:uFillTx/>
                <a:latin typeface="Gill Sans" charset="0"/>
                <a:ea typeface="Gill Sans" charset="0"/>
                <a:cs typeface="Gill Sans" charset="0"/>
              </a:rPr>
              <a:t>trade</a:t>
            </a:r>
            <a:r>
              <a:rPr kumimoji="0" lang="fr-FR"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 associations</a:t>
            </a:r>
          </a:p>
          <a:p>
            <a:pPr marL="742950" marR="0" lvl="1" indent="-285750" algn="l" defTabSz="457200" rtl="0" eaLnBrk="1" fontAlgn="auto" latinLnBrk="0" hangingPunct="1">
              <a:lnSpc>
                <a:spcPct val="100000"/>
              </a:lnSpc>
              <a:spcBef>
                <a:spcPts val="0"/>
              </a:spcBef>
              <a:spcAft>
                <a:spcPts val="600"/>
              </a:spcAft>
              <a:buClrTx/>
              <a:buSzTx/>
              <a:buFont typeface="Arial" charset="0"/>
              <a:buChar char="•"/>
              <a:tabLst/>
              <a:defRPr/>
            </a:pPr>
            <a:r>
              <a:rPr kumimoji="0" lang="en-US"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Promoting best practices for making and justifying claims</a:t>
            </a:r>
          </a:p>
          <a:p>
            <a:pPr marL="742950" marR="0" lvl="1" indent="-285750" algn="l" defTabSz="457200" rtl="0" eaLnBrk="1" fontAlgn="auto" latinLnBrk="0" hangingPunct="1">
              <a:lnSpc>
                <a:spcPct val="100000"/>
              </a:lnSpc>
              <a:spcBef>
                <a:spcPts val="0"/>
              </a:spcBef>
              <a:spcAft>
                <a:spcPts val="600"/>
              </a:spcAft>
              <a:buClrTx/>
              <a:buSzTx/>
              <a:buFont typeface="Arial" charset="0"/>
              <a:buChar char="•"/>
              <a:tabLst/>
              <a:defRPr/>
            </a:pPr>
            <a:r>
              <a:rPr kumimoji="0" lang="en-US"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Supporting the underpinning science through congress sponsorship, etc. </a:t>
            </a:r>
          </a:p>
          <a:p>
            <a:pPr marL="742950" marR="0" lvl="1" indent="-285750" algn="l" defTabSz="457200" rtl="0" eaLnBrk="1" fontAlgn="auto" latinLnBrk="0" hangingPunct="1">
              <a:lnSpc>
                <a:spcPct val="100000"/>
              </a:lnSpc>
              <a:spcBef>
                <a:spcPts val="0"/>
              </a:spcBef>
              <a:spcAft>
                <a:spcPts val="600"/>
              </a:spcAft>
              <a:buClrTx/>
              <a:buSzTx/>
              <a:buFont typeface="Arial" charset="0"/>
              <a:buChar char="•"/>
              <a:tabLst/>
              <a:defRPr/>
            </a:pPr>
            <a:r>
              <a:rPr kumimoji="0" lang="en-US" sz="2400" b="1" i="0" u="none" strike="noStrike" kern="1200" cap="none" spc="0" normalizeH="0" baseline="0" noProof="0" dirty="0">
                <a:ln>
                  <a:noFill/>
                </a:ln>
                <a:solidFill>
                  <a:prstClr val="black"/>
                </a:solidFill>
                <a:effectLst/>
                <a:uLnTx/>
                <a:uFillTx/>
                <a:latin typeface="Gill Sans" charset="0"/>
                <a:ea typeface="Gill Sans" charset="0"/>
                <a:cs typeface="Gill Sans" charset="0"/>
              </a:rPr>
              <a:t>Exchange of experiences, member education, guidelines, etc. </a:t>
            </a:r>
          </a:p>
        </p:txBody>
      </p:sp>
    </p:spTree>
    <p:extLst>
      <p:ext uri="{BB962C8B-B14F-4D97-AF65-F5344CB8AC3E}">
        <p14:creationId xmlns:p14="http://schemas.microsoft.com/office/powerpoint/2010/main" val="57857184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screenshot of a cell phone&#10;&#10;Description generated with very high confidence">
            <a:extLst>
              <a:ext uri="{FF2B5EF4-FFF2-40B4-BE49-F238E27FC236}">
                <a16:creationId xmlns:a16="http://schemas.microsoft.com/office/drawing/2014/main" xmlns="" id="{4FB9F5A8-52E0-483E-8CEC-3FB6DBCD40A2}"/>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5837208" y="1163636"/>
            <a:ext cx="6170088" cy="3829277"/>
          </a:xfrm>
          <a:prstGeom prst="rect">
            <a:avLst/>
          </a:prstGeom>
        </p:spPr>
      </p:pic>
      <p:sp>
        <p:nvSpPr>
          <p:cNvPr id="28" name="Rectangle 27"/>
          <p:cNvSpPr/>
          <p:nvPr/>
        </p:nvSpPr>
        <p:spPr>
          <a:xfrm>
            <a:off x="0" y="194733"/>
            <a:ext cx="12192000" cy="88899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3793" name="Slide Number Placeholder 3"/>
          <p:cNvSpPr>
            <a:spLocks noGrp="1"/>
          </p:cNvSpPr>
          <p:nvPr>
            <p:ph type="sldNum" sz="quarter" idx="11"/>
          </p:nvPr>
        </p:nvSpPr>
        <p:spPr bwMode="auto">
          <a:xfrm>
            <a:off x="0" y="6492875"/>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753D23CB-D85F-DC49-B5C7-421E2A415525}" type="slidenum">
              <a:rPr kumimoji="0" lang="nl-NL" sz="1800" b="0" i="0" u="none" strike="noStrike" kern="1200" cap="none" spc="0" normalizeH="0" baseline="0" noProof="0">
                <a:ln>
                  <a:noFill/>
                </a:ln>
                <a:solidFill>
                  <a:srgbClr val="000000"/>
                </a:solidFill>
                <a:effectLst/>
                <a:uLnTx/>
                <a:uFillTx/>
                <a:latin typeface="Calibri" charset="0"/>
                <a:ea typeface="MS PGothic" charset="0"/>
              </a:rPr>
              <a:pPr marL="0" marR="0" lvl="0" indent="0" algn="l" defTabSz="457200" rtl="0" eaLnBrk="1" fontAlgn="auto" latinLnBrk="0" hangingPunct="1">
                <a:lnSpc>
                  <a:spcPct val="100000"/>
                </a:lnSpc>
                <a:spcBef>
                  <a:spcPts val="0"/>
                </a:spcBef>
                <a:spcAft>
                  <a:spcPts val="0"/>
                </a:spcAft>
                <a:buClrTx/>
                <a:buSzTx/>
                <a:buFontTx/>
                <a:buNone/>
                <a:tabLst/>
                <a:defRPr/>
              </a:pPr>
              <a:t>14</a:t>
            </a:fld>
            <a:endParaRPr kumimoji="0" lang="nl-NL" sz="1800" b="0" i="0" u="none" strike="noStrike" kern="1200" cap="none" spc="0" normalizeH="0" baseline="0" noProof="0" dirty="0">
              <a:ln>
                <a:noFill/>
              </a:ln>
              <a:solidFill>
                <a:srgbClr val="000000"/>
              </a:solidFill>
              <a:effectLst/>
              <a:uLnTx/>
              <a:uFillTx/>
              <a:latin typeface="Calibri" charset="0"/>
              <a:ea typeface="MS PGothic" charset="0"/>
            </a:endParaRPr>
          </a:p>
        </p:txBody>
      </p:sp>
      <p:sp>
        <p:nvSpPr>
          <p:cNvPr id="6" name="Title 1"/>
          <p:cNvSpPr>
            <a:spLocks noGrp="1"/>
          </p:cNvSpPr>
          <p:nvPr>
            <p:ph type="title"/>
          </p:nvPr>
        </p:nvSpPr>
        <p:spPr>
          <a:xfrm>
            <a:off x="1981200" y="274639"/>
            <a:ext cx="8229600" cy="809093"/>
          </a:xfrm>
        </p:spPr>
        <p:txBody>
          <a:bodyPr/>
          <a:lstStyle/>
          <a:p>
            <a:pPr algn="l"/>
            <a:r>
              <a:rPr lang="en-GB" sz="3600" dirty="0">
                <a:latin typeface="Gill Sans" charset="0"/>
                <a:ea typeface="Gill Sans" charset="0"/>
                <a:cs typeface="Gill Sans" charset="0"/>
              </a:rPr>
              <a:t>Securing proportionate regulation</a:t>
            </a:r>
          </a:p>
        </p:txBody>
      </p:sp>
      <p:pic>
        <p:nvPicPr>
          <p:cNvPr id="4" name="Picture 3" descr="A screenshot of a cell phone&#10;&#10;Description generated with very high confidence">
            <a:extLst>
              <a:ext uri="{FF2B5EF4-FFF2-40B4-BE49-F238E27FC236}">
                <a16:creationId xmlns:a16="http://schemas.microsoft.com/office/drawing/2014/main" xmlns="" id="{48C9CBD9-7EC6-4950-8F3C-8DD6D281B1E9}"/>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a:stretch/>
        </p:blipFill>
        <p:spPr>
          <a:xfrm>
            <a:off x="147439" y="1282138"/>
            <a:ext cx="5958838" cy="4204261"/>
          </a:xfrm>
          <a:prstGeom prst="rect">
            <a:avLst/>
          </a:prstGeom>
        </p:spPr>
      </p:pic>
    </p:spTree>
    <p:extLst>
      <p:ext uri="{BB962C8B-B14F-4D97-AF65-F5344CB8AC3E}">
        <p14:creationId xmlns:p14="http://schemas.microsoft.com/office/powerpoint/2010/main" val="221012195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businesscard, text&#10;&#10;Description generated with high confidence">
            <a:extLst>
              <a:ext uri="{FF2B5EF4-FFF2-40B4-BE49-F238E27FC236}">
                <a16:creationId xmlns:a16="http://schemas.microsoft.com/office/drawing/2014/main" xmlns="" id="{4045D7D3-7419-4D08-A69D-8D5C0B61A62D}"/>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4301706" y="1777041"/>
            <a:ext cx="3769744" cy="4399473"/>
          </a:xfrm>
          <a:prstGeom prst="rect">
            <a:avLst/>
          </a:prstGeom>
        </p:spPr>
      </p:pic>
      <p:sp>
        <p:nvSpPr>
          <p:cNvPr id="28" name="Rectangle 27"/>
          <p:cNvSpPr/>
          <p:nvPr/>
        </p:nvSpPr>
        <p:spPr>
          <a:xfrm>
            <a:off x="420914" y="3283514"/>
            <a:ext cx="3214915" cy="11096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A5CD39">
                    <a:lumMod val="50000"/>
                  </a:srgbClr>
                </a:solidFill>
                <a:effectLst/>
                <a:uLnTx/>
                <a:uFillTx/>
                <a:latin typeface="Calibri"/>
                <a:ea typeface="+mn-ea"/>
                <a:cs typeface="+mn-cs"/>
              </a:rPr>
              <a:t>Rules of the game</a:t>
            </a:r>
          </a:p>
        </p:txBody>
      </p:sp>
      <p:sp>
        <p:nvSpPr>
          <p:cNvPr id="33793" name="Slide Number Placeholder 3"/>
          <p:cNvSpPr>
            <a:spLocks noGrp="1"/>
          </p:cNvSpPr>
          <p:nvPr>
            <p:ph type="sldNum" sz="quarter" idx="11"/>
          </p:nvPr>
        </p:nvSpPr>
        <p:spPr bwMode="auto">
          <a:xfrm>
            <a:off x="0" y="6492875"/>
            <a:ext cx="2133600" cy="365125"/>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753D23CB-D85F-DC49-B5C7-421E2A415525}" type="slidenum">
              <a:rPr kumimoji="0" lang="nl-NL" sz="1800" b="0" i="0" u="none" strike="noStrike" kern="1200" cap="none" spc="0" normalizeH="0" baseline="0" noProof="0">
                <a:ln>
                  <a:noFill/>
                </a:ln>
                <a:solidFill>
                  <a:srgbClr val="000000"/>
                </a:solidFill>
                <a:effectLst/>
                <a:uLnTx/>
                <a:uFillTx/>
                <a:latin typeface="Calibri" charset="0"/>
                <a:ea typeface="MS PGothic" charset="0"/>
              </a:rPr>
              <a:pPr marL="0" marR="0" lvl="0" indent="0" algn="l" defTabSz="457200" rtl="0" eaLnBrk="1" fontAlgn="auto" latinLnBrk="0" hangingPunct="1">
                <a:lnSpc>
                  <a:spcPct val="100000"/>
                </a:lnSpc>
                <a:spcBef>
                  <a:spcPts val="0"/>
                </a:spcBef>
                <a:spcAft>
                  <a:spcPts val="0"/>
                </a:spcAft>
                <a:buClrTx/>
                <a:buSzTx/>
                <a:buFontTx/>
                <a:buNone/>
                <a:tabLst/>
                <a:defRPr/>
              </a:pPr>
              <a:t>15</a:t>
            </a:fld>
            <a:endParaRPr kumimoji="0" lang="nl-NL" sz="1800" b="0" i="0" u="none" strike="noStrike" kern="1200" cap="none" spc="0" normalizeH="0" baseline="0" noProof="0" dirty="0">
              <a:ln>
                <a:noFill/>
              </a:ln>
              <a:solidFill>
                <a:srgbClr val="000000"/>
              </a:solidFill>
              <a:effectLst/>
              <a:uLnTx/>
              <a:uFillTx/>
              <a:latin typeface="Calibri" charset="0"/>
              <a:ea typeface="MS PGothic" charset="0"/>
            </a:endParaRPr>
          </a:p>
        </p:txBody>
      </p:sp>
      <p:sp>
        <p:nvSpPr>
          <p:cNvPr id="11" name="Rectangle 10">
            <a:extLst>
              <a:ext uri="{FF2B5EF4-FFF2-40B4-BE49-F238E27FC236}">
                <a16:creationId xmlns:a16="http://schemas.microsoft.com/office/drawing/2014/main" xmlns="" id="{019522A1-E26D-494C-86FE-4EAC57B5085F}"/>
              </a:ext>
            </a:extLst>
          </p:cNvPr>
          <p:cNvSpPr/>
          <p:nvPr/>
        </p:nvSpPr>
        <p:spPr>
          <a:xfrm>
            <a:off x="7053671" y="5128062"/>
            <a:ext cx="3578043" cy="923026"/>
          </a:xfrm>
          <a:prstGeom prst="rect">
            <a:avLst/>
          </a:pr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Leading by example</a:t>
            </a:r>
          </a:p>
        </p:txBody>
      </p:sp>
      <p:sp>
        <p:nvSpPr>
          <p:cNvPr id="12" name="Rectangle 11">
            <a:extLst>
              <a:ext uri="{FF2B5EF4-FFF2-40B4-BE49-F238E27FC236}">
                <a16:creationId xmlns:a16="http://schemas.microsoft.com/office/drawing/2014/main" xmlns="" id="{3DB31A17-03F9-4637-930B-7CB730A41EF1}"/>
              </a:ext>
            </a:extLst>
          </p:cNvPr>
          <p:cNvSpPr/>
          <p:nvPr/>
        </p:nvSpPr>
        <p:spPr>
          <a:xfrm>
            <a:off x="7053671" y="1428288"/>
            <a:ext cx="4109049" cy="86551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alibri"/>
                <a:ea typeface="+mn-ea"/>
                <a:cs typeface="+mn-cs"/>
              </a:rPr>
              <a:t>Information &amp; education</a:t>
            </a:r>
          </a:p>
        </p:txBody>
      </p:sp>
    </p:spTree>
    <p:extLst>
      <p:ext uri="{BB962C8B-B14F-4D97-AF65-F5344CB8AC3E}">
        <p14:creationId xmlns:p14="http://schemas.microsoft.com/office/powerpoint/2010/main" val="33420892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sky, person&#10;&#10;Description generated with very high confidence">
            <a:extLst>
              <a:ext uri="{FF2B5EF4-FFF2-40B4-BE49-F238E27FC236}">
                <a16:creationId xmlns:a16="http://schemas.microsoft.com/office/drawing/2014/main" xmlns="" id="{1D2AFF90-9810-4D7B-B0CA-4612378A07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0" y="192266"/>
            <a:ext cx="10051143" cy="6657251"/>
          </a:xfrm>
          <a:prstGeom prst="rect">
            <a:avLst/>
          </a:prstGeom>
        </p:spPr>
      </p:pic>
      <p:sp>
        <p:nvSpPr>
          <p:cNvPr id="33793" name="Slide Number Placeholder 3"/>
          <p:cNvSpPr>
            <a:spLocks noGrp="1"/>
          </p:cNvSpPr>
          <p:nvPr>
            <p:ph type="sldNum" sz="quarter" idx="11"/>
          </p:nvPr>
        </p:nvSpPr>
        <p:spPr bwMode="auto">
          <a:xfrm>
            <a:off x="0" y="6492875"/>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753D23CB-D85F-DC49-B5C7-421E2A415525}" type="slidenum">
              <a:rPr kumimoji="0" lang="nl-NL" sz="1800" b="0" i="0" u="none" strike="noStrike" kern="1200" cap="none" spc="0" normalizeH="0" baseline="0" noProof="0">
                <a:ln>
                  <a:noFill/>
                </a:ln>
                <a:solidFill>
                  <a:srgbClr val="000000"/>
                </a:solidFill>
                <a:effectLst/>
                <a:uLnTx/>
                <a:uFillTx/>
                <a:latin typeface="Calibri" charset="0"/>
                <a:ea typeface="MS PGothic" charset="0"/>
              </a:rPr>
              <a:pPr marL="0" marR="0" lvl="0" indent="0" algn="l" defTabSz="457200" rtl="0" eaLnBrk="1" fontAlgn="auto" latinLnBrk="0" hangingPunct="1">
                <a:lnSpc>
                  <a:spcPct val="100000"/>
                </a:lnSpc>
                <a:spcBef>
                  <a:spcPts val="0"/>
                </a:spcBef>
                <a:spcAft>
                  <a:spcPts val="0"/>
                </a:spcAft>
                <a:buClrTx/>
                <a:buSzTx/>
                <a:buFontTx/>
                <a:buNone/>
                <a:tabLst/>
                <a:defRPr/>
              </a:pPr>
              <a:t>16</a:t>
            </a:fld>
            <a:endParaRPr kumimoji="0" lang="nl-NL" sz="1800" b="0" i="0" u="none" strike="noStrike" kern="1200" cap="none" spc="0" normalizeH="0" baseline="0" noProof="0" dirty="0">
              <a:ln>
                <a:noFill/>
              </a:ln>
              <a:solidFill>
                <a:srgbClr val="000000"/>
              </a:solidFill>
              <a:effectLst/>
              <a:uLnTx/>
              <a:uFillTx/>
              <a:latin typeface="Calibri" charset="0"/>
              <a:ea typeface="MS PGothic" charset="0"/>
            </a:endParaRPr>
          </a:p>
        </p:txBody>
      </p:sp>
      <p:sp>
        <p:nvSpPr>
          <p:cNvPr id="13" name="TextBox 12"/>
          <p:cNvSpPr txBox="1"/>
          <p:nvPr/>
        </p:nvSpPr>
        <p:spPr>
          <a:xfrm>
            <a:off x="4470950" y="1233172"/>
            <a:ext cx="4459857" cy="990015"/>
          </a:xfrm>
          <a:prstGeom prst="rect">
            <a:avLst/>
          </a:prstGeom>
          <a:noFill/>
        </p:spPr>
        <p:txBody>
          <a:bodyPr wrap="square" rtlCol="0">
            <a:spAutoFit/>
          </a:bodyPr>
          <a:lstStyle/>
          <a:p>
            <a:pPr marL="0" marR="0" lvl="0" indent="0" algn="r" defTabSz="457200" rtl="0" eaLnBrk="1" fontAlgn="auto" latinLnBrk="0" hangingPunct="1">
              <a:lnSpc>
                <a:spcPts val="354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5B2A"/>
                </a:solidFill>
                <a:effectLst/>
                <a:uLnTx/>
                <a:uFillTx/>
                <a:latin typeface="Gill Sans"/>
                <a:ea typeface="+mn-ea"/>
                <a:cs typeface="Gill Sans"/>
              </a:rPr>
              <a:t>kristen@prospero.ag</a:t>
            </a:r>
          </a:p>
          <a:p>
            <a:pPr marL="0" marR="0" lvl="0" indent="0" algn="r" defTabSz="457200" rtl="0" eaLnBrk="1" fontAlgn="auto" latinLnBrk="0" hangingPunct="1">
              <a:lnSpc>
                <a:spcPts val="354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5B2A"/>
                </a:solidFill>
                <a:effectLst/>
                <a:uLnTx/>
                <a:uFillTx/>
                <a:latin typeface="Gill Sans"/>
                <a:ea typeface="+mn-ea"/>
                <a:cs typeface="Gill Sans"/>
              </a:rPr>
              <a:t>www.biostimulants.eu</a:t>
            </a:r>
          </a:p>
        </p:txBody>
      </p:sp>
      <p:sp>
        <p:nvSpPr>
          <p:cNvPr id="29" name="TextBox 28"/>
          <p:cNvSpPr txBox="1"/>
          <p:nvPr/>
        </p:nvSpPr>
        <p:spPr>
          <a:xfrm>
            <a:off x="4470950" y="322418"/>
            <a:ext cx="4347713" cy="58477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E5B2A"/>
                </a:solidFill>
                <a:effectLst/>
                <a:uLnTx/>
                <a:uFillTx/>
                <a:latin typeface="Gill Sans"/>
                <a:ea typeface="+mn-ea"/>
                <a:cs typeface="Gill Sans"/>
              </a:rPr>
              <a:t>For more information</a:t>
            </a:r>
          </a:p>
        </p:txBody>
      </p:sp>
      <p:sp>
        <p:nvSpPr>
          <p:cNvPr id="8" name="TextBox 7">
            <a:extLst>
              <a:ext uri="{FF2B5EF4-FFF2-40B4-BE49-F238E27FC236}">
                <a16:creationId xmlns:a16="http://schemas.microsoft.com/office/drawing/2014/main" xmlns="" id="{EBBEDCB8-3B96-4EB4-9DC1-33EEDC7B8E19}"/>
              </a:ext>
            </a:extLst>
          </p:cNvPr>
          <p:cNvSpPr txBox="1"/>
          <p:nvPr/>
        </p:nvSpPr>
        <p:spPr>
          <a:xfrm>
            <a:off x="241562" y="4120701"/>
            <a:ext cx="4459857" cy="990015"/>
          </a:xfrm>
          <a:prstGeom prst="rect">
            <a:avLst/>
          </a:prstGeom>
          <a:noFill/>
        </p:spPr>
        <p:txBody>
          <a:bodyPr wrap="square" rtlCol="0">
            <a:spAutoFit/>
          </a:bodyPr>
          <a:lstStyle/>
          <a:p>
            <a:pPr marL="0" marR="0" lvl="0" indent="0" algn="l" defTabSz="457200" rtl="0" eaLnBrk="1" fontAlgn="auto" latinLnBrk="0" hangingPunct="1">
              <a:lnSpc>
                <a:spcPts val="354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a:ea typeface="+mn-ea"/>
                <a:cs typeface="Gill Sans"/>
              </a:rPr>
              <a:t>Kristen Sukalac</a:t>
            </a:r>
          </a:p>
          <a:p>
            <a:pPr marL="0" marR="0" lvl="0" indent="0" algn="l" defTabSz="457200" rtl="0" eaLnBrk="1" fontAlgn="auto" latinLnBrk="0" hangingPunct="1">
              <a:lnSpc>
                <a:spcPts val="354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a:ea typeface="+mn-ea"/>
                <a:cs typeface="Gill Sans"/>
              </a:rPr>
              <a:t>Senior Consultant to EBIC</a:t>
            </a:r>
          </a:p>
        </p:txBody>
      </p:sp>
      <p:sp>
        <p:nvSpPr>
          <p:cNvPr id="9" name="TextBox 8">
            <a:extLst>
              <a:ext uri="{FF2B5EF4-FFF2-40B4-BE49-F238E27FC236}">
                <a16:creationId xmlns:a16="http://schemas.microsoft.com/office/drawing/2014/main" xmlns="" id="{B5FFA82A-2572-48DE-8A8B-07D184F167CA}"/>
              </a:ext>
            </a:extLst>
          </p:cNvPr>
          <p:cNvSpPr txBox="1"/>
          <p:nvPr/>
        </p:nvSpPr>
        <p:spPr>
          <a:xfrm>
            <a:off x="250029" y="5419145"/>
            <a:ext cx="5969481" cy="1438855"/>
          </a:xfrm>
          <a:prstGeom prst="rect">
            <a:avLst/>
          </a:prstGeom>
          <a:noFill/>
        </p:spPr>
        <p:txBody>
          <a:bodyPr wrap="square" rtlCol="0">
            <a:spAutoFit/>
          </a:bodyPr>
          <a:lstStyle/>
          <a:p>
            <a:pPr marL="0" marR="0" lvl="0" indent="0" algn="l" defTabSz="457200" rtl="0" eaLnBrk="1" fontAlgn="auto" latinLnBrk="0" hangingPunct="1">
              <a:lnSpc>
                <a:spcPts val="354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a:ea typeface="+mn-ea"/>
                <a:cs typeface="Gill Sans"/>
              </a:rPr>
              <a:t>11 October 2017</a:t>
            </a:r>
          </a:p>
          <a:p>
            <a:pPr marL="0" marR="0" lvl="0" indent="0" algn="l" defTabSz="457200" rtl="0" eaLnBrk="1" fontAlgn="auto" latinLnBrk="0" hangingPunct="1">
              <a:lnSpc>
                <a:spcPts val="354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a:ea typeface="+mn-ea"/>
                <a:cs typeface="Gill Sans"/>
              </a:rPr>
              <a:t>BPIA 2017 Fall Meeting &amp; Sustainability Symposium</a:t>
            </a:r>
          </a:p>
          <a:p>
            <a:pPr marL="0" marR="0" lvl="0" indent="0" algn="l" defTabSz="457200" rtl="0" eaLnBrk="1" fontAlgn="auto" latinLnBrk="0" hangingPunct="1">
              <a:lnSpc>
                <a:spcPts val="354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Gill Sans"/>
              <a:ea typeface="+mn-ea"/>
              <a:cs typeface="Gill Sans"/>
            </a:endParaRPr>
          </a:p>
        </p:txBody>
      </p:sp>
    </p:spTree>
    <p:extLst>
      <p:ext uri="{BB962C8B-B14F-4D97-AF65-F5344CB8AC3E}">
        <p14:creationId xmlns:p14="http://schemas.microsoft.com/office/powerpoint/2010/main" val="445040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rgbClr val="75BD15"/>
            </a:gs>
            <a:gs pos="40000">
              <a:schemeClr val="bg2">
                <a:tint val="95000"/>
                <a:shade val="85000"/>
                <a:satMod val="150000"/>
              </a:schemeClr>
            </a:gs>
            <a:gs pos="100000">
              <a:schemeClr val="bg2">
                <a:shade val="45000"/>
                <a:satMod val="2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libri" pitchFamily="34" charset="0"/>
                <a:cs typeface="Calibri" pitchFamily="34" charset="0"/>
              </a:rPr>
              <a:t>One Question ?</a:t>
            </a:r>
          </a:p>
        </p:txBody>
      </p:sp>
    </p:spTree>
    <p:extLst>
      <p:ext uri="{BB962C8B-B14F-4D97-AF65-F5344CB8AC3E}">
        <p14:creationId xmlns:p14="http://schemas.microsoft.com/office/powerpoint/2010/main" val="324101681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2786"/>
            <a:ext cx="9814560" cy="594360"/>
          </a:xfrm>
        </p:spPr>
        <p:txBody>
          <a:bodyPr>
            <a:normAutofit fontScale="90000"/>
          </a:bodyPr>
          <a:lstStyle/>
          <a:p>
            <a:r>
              <a:rPr lang="en-US" dirty="0"/>
              <a:t>Panel Agenda</a:t>
            </a:r>
          </a:p>
        </p:txBody>
      </p:sp>
      <p:sp>
        <p:nvSpPr>
          <p:cNvPr id="3" name="Vertical Text Placeholder 2"/>
          <p:cNvSpPr>
            <a:spLocks noGrp="1"/>
          </p:cNvSpPr>
          <p:nvPr>
            <p:ph type="body" orient="vert" idx="1"/>
          </p:nvPr>
        </p:nvSpPr>
        <p:spPr>
          <a:xfrm rot="16200000">
            <a:off x="4001633" y="-877433"/>
            <a:ext cx="5865134" cy="9448800"/>
          </a:xfrm>
        </p:spPr>
        <p:txBody>
          <a:bodyPr/>
          <a:lstStyle/>
          <a:p>
            <a:r>
              <a:rPr lang="en-GB" sz="1600" dirty="0">
                <a:latin typeface="Arial" charset="0"/>
                <a:ea typeface="Arial" charset="0"/>
                <a:cs typeface="Arial" charset="0"/>
              </a:rPr>
              <a:t>Kristen </a:t>
            </a:r>
            <a:r>
              <a:rPr lang="en-GB" sz="1600" dirty="0" err="1">
                <a:latin typeface="Arial" charset="0"/>
                <a:ea typeface="Arial" charset="0"/>
                <a:cs typeface="Arial" charset="0"/>
              </a:rPr>
              <a:t>Sukalac</a:t>
            </a:r>
            <a:r>
              <a:rPr lang="en-GB" sz="1600" dirty="0">
                <a:latin typeface="Arial" charset="0"/>
                <a:ea typeface="Arial" charset="0"/>
                <a:cs typeface="Arial" charset="0"/>
              </a:rPr>
              <a:t> is Senior Consultant to the European Biostimulant Industry Council (EBIC).  She will lead with an overview of the work EBIC is doing to build credibility for biostimulant products and the sector through good practices, guidelines, standards, and an appropriate regulatory framework</a:t>
            </a:r>
          </a:p>
          <a:p>
            <a:r>
              <a:rPr lang="en-GB" sz="1600" b="1" dirty="0">
                <a:latin typeface="Arial" charset="0"/>
                <a:ea typeface="Arial" charset="0"/>
                <a:cs typeface="Arial" charset="0"/>
              </a:rPr>
              <a:t>Jennifer </a:t>
            </a:r>
            <a:r>
              <a:rPr lang="en-GB" sz="1600" b="1" dirty="0" err="1">
                <a:latin typeface="Arial" charset="0"/>
                <a:ea typeface="Arial" charset="0"/>
                <a:cs typeface="Arial" charset="0"/>
              </a:rPr>
              <a:t>Greminger</a:t>
            </a:r>
            <a:r>
              <a:rPr lang="en-GB" sz="1600" b="1" dirty="0">
                <a:latin typeface="Arial" charset="0"/>
                <a:ea typeface="Arial" charset="0"/>
                <a:cs typeface="Arial" charset="0"/>
              </a:rPr>
              <a:t> is the Global Regulatory Seed Applied Solutions Lead, at Monsanto company. Jennifer is representing the American Seed Trade Association and </a:t>
            </a:r>
            <a:r>
              <a:rPr lang="en-GB" sz="1600" b="1" dirty="0" smtClean="0">
                <a:latin typeface="Arial" charset="0"/>
                <a:ea typeface="Arial" charset="0"/>
                <a:cs typeface="Arial" charset="0"/>
              </a:rPr>
              <a:t>is </a:t>
            </a:r>
            <a:r>
              <a:rPr lang="en-GB" sz="1600" b="1" dirty="0">
                <a:latin typeface="Arial" charset="0"/>
                <a:ea typeface="Arial" charset="0"/>
                <a:cs typeface="Arial" charset="0"/>
              </a:rPr>
              <a:t>the current Chair on ASTA’s Seed Treatment and Environment Committee. STEC recently established working groups focused on the emerging field of biological seed applied products and is building partnership with BPIA, industry and regulatory agencies within this space </a:t>
            </a:r>
            <a:r>
              <a:rPr lang="en-GB" sz="1600" dirty="0">
                <a:latin typeface="Arial" charset="0"/>
                <a:ea typeface="Arial" charset="0"/>
                <a:cs typeface="Arial" charset="0"/>
              </a:rPr>
              <a:t> </a:t>
            </a:r>
          </a:p>
          <a:p>
            <a:r>
              <a:rPr lang="en-GB" sz="1600" dirty="0">
                <a:latin typeface="Arial" charset="0"/>
                <a:ea typeface="Arial" charset="0"/>
                <a:cs typeface="Arial" charset="0"/>
              </a:rPr>
              <a:t>Denise </a:t>
            </a:r>
            <a:r>
              <a:rPr lang="en-GB" sz="1600" dirty="0" err="1">
                <a:latin typeface="Arial" charset="0"/>
                <a:ea typeface="Arial" charset="0"/>
                <a:cs typeface="Arial" charset="0"/>
              </a:rPr>
              <a:t>Manker</a:t>
            </a:r>
            <a:r>
              <a:rPr lang="en-GB" sz="1600" dirty="0">
                <a:latin typeface="Arial" charset="0"/>
                <a:ea typeface="Arial" charset="0"/>
                <a:cs typeface="Arial" charset="0"/>
              </a:rPr>
              <a:t> PhD manages Technical Product Support for Bayer Crop Sciences, in Biologicals R&amp;D. Denise will cover the way Bayer is approaching </a:t>
            </a:r>
            <a:r>
              <a:rPr lang="en-GB" sz="1600" dirty="0" err="1">
                <a:latin typeface="Arial" charset="0"/>
                <a:ea typeface="Arial" charset="0"/>
                <a:cs typeface="Arial" charset="0"/>
              </a:rPr>
              <a:t>biostimulants</a:t>
            </a:r>
            <a:r>
              <a:rPr lang="en-GB" sz="1600" dirty="0">
                <a:latin typeface="Arial" charset="0"/>
                <a:ea typeface="Arial" charset="0"/>
                <a:cs typeface="Arial" charset="0"/>
              </a:rPr>
              <a:t> and the scientific rigor necessary to develop efficacious products  </a:t>
            </a:r>
          </a:p>
          <a:p>
            <a:r>
              <a:rPr lang="en-GB" sz="1600" dirty="0" err="1">
                <a:latin typeface="Arial" charset="0"/>
                <a:ea typeface="Arial" charset="0"/>
                <a:cs typeface="Arial" charset="0"/>
              </a:rPr>
              <a:t>Dr.</a:t>
            </a:r>
            <a:r>
              <a:rPr lang="en-GB" sz="1600" dirty="0">
                <a:latin typeface="Arial" charset="0"/>
                <a:ea typeface="Arial" charset="0"/>
                <a:cs typeface="Arial" charset="0"/>
              </a:rPr>
              <a:t> Roger </a:t>
            </a:r>
            <a:r>
              <a:rPr lang="en-GB" sz="1600" dirty="0" err="1">
                <a:latin typeface="Arial" charset="0"/>
                <a:ea typeface="Arial" charset="0"/>
                <a:cs typeface="Arial" charset="0"/>
              </a:rPr>
              <a:t>Tripathi</a:t>
            </a:r>
            <a:r>
              <a:rPr lang="en-GB" sz="1600" dirty="0">
                <a:latin typeface="Arial" charset="0"/>
                <a:ea typeface="Arial" charset="0"/>
                <a:cs typeface="Arial" charset="0"/>
              </a:rPr>
              <a:t> of Global </a:t>
            </a:r>
            <a:r>
              <a:rPr lang="en-GB" sz="1600" dirty="0" err="1">
                <a:latin typeface="Arial" charset="0"/>
                <a:ea typeface="Arial" charset="0"/>
                <a:cs typeface="Arial" charset="0"/>
              </a:rPr>
              <a:t>BioAg</a:t>
            </a:r>
            <a:r>
              <a:rPr lang="en-GB" sz="1600" dirty="0">
                <a:latin typeface="Arial" charset="0"/>
                <a:ea typeface="Arial" charset="0"/>
                <a:cs typeface="Arial" charset="0"/>
              </a:rPr>
              <a:t> Linkages will wrap up with the important ways BPIA, EBIC, and other global agencies are promoting science-based initiatives to insure that </a:t>
            </a:r>
            <a:r>
              <a:rPr lang="en-GB" sz="1600" dirty="0" err="1">
                <a:latin typeface="Arial" charset="0"/>
                <a:ea typeface="Arial" charset="0"/>
                <a:cs typeface="Arial" charset="0"/>
              </a:rPr>
              <a:t>biostimulants</a:t>
            </a:r>
            <a:r>
              <a:rPr lang="en-GB" sz="1600" dirty="0">
                <a:latin typeface="Arial" charset="0"/>
                <a:ea typeface="Arial" charset="0"/>
                <a:cs typeface="Arial" charset="0"/>
              </a:rPr>
              <a:t> deliver efficacy, consistency and safety in the production of food, fibre, fuel and other products</a:t>
            </a:r>
          </a:p>
          <a:p>
            <a:r>
              <a:rPr lang="en-GB" sz="1600" dirty="0">
                <a:latin typeface="Arial" charset="0"/>
                <a:ea typeface="Arial" charset="0"/>
                <a:cs typeface="Arial" charset="0"/>
              </a:rPr>
              <a:t>Panel Round Table and Audience Questions</a:t>
            </a:r>
            <a:endParaRPr lang="en-US" sz="1600" dirty="0">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145" y="3663625"/>
            <a:ext cx="1517975" cy="151797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8000"/>
          <a:stretch/>
        </p:blipFill>
        <p:spPr>
          <a:xfrm>
            <a:off x="305382" y="5323114"/>
            <a:ext cx="1574509" cy="12300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39" y="397618"/>
            <a:ext cx="1490761" cy="1490761"/>
          </a:xfrm>
          <a:prstGeom prst="rect">
            <a:avLst/>
          </a:prstGeom>
        </p:spPr>
      </p:pic>
      <p:pic>
        <p:nvPicPr>
          <p:cNvPr id="8" name="Picture 7"/>
          <p:cNvPicPr>
            <a:picLocks noChangeAspect="1"/>
          </p:cNvPicPr>
          <p:nvPr/>
        </p:nvPicPr>
        <p:blipFill rotWithShape="1">
          <a:blip r:embed="rId5"/>
          <a:srcRect l="19868" t="12222" r="13172" b="41111"/>
          <a:stretch/>
        </p:blipFill>
        <p:spPr>
          <a:xfrm>
            <a:off x="341086" y="1983467"/>
            <a:ext cx="1487714" cy="1562099"/>
          </a:xfrm>
          <a:prstGeom prst="rect">
            <a:avLst/>
          </a:prstGeom>
        </p:spPr>
      </p:pic>
    </p:spTree>
    <p:extLst>
      <p:ext uri="{BB962C8B-B14F-4D97-AF65-F5344CB8AC3E}">
        <p14:creationId xmlns:p14="http://schemas.microsoft.com/office/powerpoint/2010/main" val="3280139775"/>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371600"/>
            <a:ext cx="11125200" cy="1927225"/>
          </a:xfrm>
        </p:spPr>
        <p:txBody>
          <a:bodyPr/>
          <a:lstStyle/>
          <a:p>
            <a:r>
              <a:rPr lang="en-US" sz="4800" b="1" dirty="0" err="1"/>
              <a:t>Asta</a:t>
            </a:r>
            <a:r>
              <a:rPr lang="en-US" sz="4800" b="1" dirty="0"/>
              <a:t> efforts to address complexities of BIOSTIMULANTS delivered ON SEED</a:t>
            </a:r>
            <a:endParaRPr lang="en-US" sz="4800" dirty="0"/>
          </a:p>
        </p:txBody>
      </p:sp>
      <p:sp>
        <p:nvSpPr>
          <p:cNvPr id="3" name="Subtitle 2"/>
          <p:cNvSpPr>
            <a:spLocks noGrp="1"/>
          </p:cNvSpPr>
          <p:nvPr>
            <p:ph type="subTitle" idx="1"/>
          </p:nvPr>
        </p:nvSpPr>
        <p:spPr>
          <a:xfrm>
            <a:off x="914400" y="3505200"/>
            <a:ext cx="8534400" cy="2362200"/>
          </a:xfrm>
        </p:spPr>
        <p:txBody>
          <a:bodyPr>
            <a:normAutofit/>
          </a:bodyPr>
          <a:lstStyle/>
          <a:p>
            <a:r>
              <a:rPr lang="en-US" dirty="0"/>
              <a:t>Jennifer Greminger</a:t>
            </a:r>
          </a:p>
          <a:p>
            <a:r>
              <a:rPr lang="en-US" dirty="0"/>
              <a:t>Chair, Seed Treatment and Environmental Committee</a:t>
            </a:r>
          </a:p>
          <a:p>
            <a:endParaRPr lang="en-US" dirty="0"/>
          </a:p>
          <a:p>
            <a:r>
              <a:rPr lang="en-US" dirty="0"/>
              <a:t>October 11, 2017</a:t>
            </a:r>
          </a:p>
        </p:txBody>
      </p:sp>
    </p:spTree>
    <p:extLst>
      <p:ext uri="{BB962C8B-B14F-4D97-AF65-F5344CB8AC3E}">
        <p14:creationId xmlns:p14="http://schemas.microsoft.com/office/powerpoint/2010/main" val="30321753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94381" y="300256"/>
            <a:ext cx="5925819" cy="767814"/>
          </a:xfrm>
        </p:spPr>
        <p:txBody>
          <a:bodyPr>
            <a:normAutofit fontScale="90000"/>
          </a:bodyPr>
          <a:lstStyle/>
          <a:p>
            <a:r>
              <a:rPr lang="en-US" sz="2600" b="1" dirty="0"/>
              <a:t>The Emerging Landscape of Products</a:t>
            </a:r>
            <a:br>
              <a:rPr lang="en-US" sz="2600" b="1" dirty="0"/>
            </a:br>
            <a:r>
              <a:rPr lang="en-US" sz="2600" b="1" dirty="0"/>
              <a:t> – Broad and (Potentially) Confusing</a:t>
            </a:r>
            <a:r>
              <a:rPr lang="en-US" sz="2600" dirty="0"/>
              <a:t/>
            </a:r>
            <a:br>
              <a:rPr lang="en-US" sz="2600" dirty="0"/>
            </a:br>
            <a:endParaRPr lang="en-US" sz="2600" dirty="0"/>
          </a:p>
        </p:txBody>
      </p:sp>
      <p:sp>
        <p:nvSpPr>
          <p:cNvPr id="5" name="Footer Placeholder 4"/>
          <p:cNvSpPr>
            <a:spLocks noGrp="1"/>
          </p:cNvSpPr>
          <p:nvPr>
            <p:ph type="ftr" sz="quarter" idx="4294967295"/>
          </p:nvPr>
        </p:nvSpPr>
        <p:spPr>
          <a:xfrm>
            <a:off x="4191000" y="6471436"/>
            <a:ext cx="4114799" cy="272741"/>
          </a:xfrm>
          <a:prstGeom prst="rect">
            <a:avLst/>
          </a:prstGeom>
        </p:spPr>
        <p:txBody>
          <a:bodyPr/>
          <a:lstStyle/>
          <a:p>
            <a:r>
              <a:rPr lang="en-US" dirty="0"/>
              <a:t>Proprietary © 2017 </a:t>
            </a:r>
            <a:r>
              <a:rPr lang="en-US" dirty="0" err="1"/>
              <a:t>Agricen</a:t>
            </a:r>
            <a:r>
              <a:rPr lang="en-US" dirty="0"/>
              <a:t> Sciences  </a:t>
            </a:r>
          </a:p>
        </p:txBody>
      </p:sp>
      <p:graphicFrame>
        <p:nvGraphicFramePr>
          <p:cNvPr id="7" name="Content Placeholder 6"/>
          <p:cNvGraphicFramePr>
            <a:graphicFrameLocks noGrp="1"/>
          </p:cNvGraphicFramePr>
          <p:nvPr>
            <p:ph idx="4294967295"/>
            <p:extLst>
              <p:ext uri="{D42A27DB-BD31-4B8C-83A1-F6EECF244321}">
                <p14:modId xmlns:p14="http://schemas.microsoft.com/office/powerpoint/2010/main" val="3635799194"/>
              </p:ext>
            </p:extLst>
          </p:nvPr>
        </p:nvGraphicFramePr>
        <p:xfrm>
          <a:off x="1899920" y="1346200"/>
          <a:ext cx="8389938" cy="49149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p:cNvSpPr txBox="1"/>
          <p:nvPr/>
        </p:nvSpPr>
        <p:spPr>
          <a:xfrm>
            <a:off x="5030355" y="1435100"/>
            <a:ext cx="1909971" cy="338554"/>
          </a:xfrm>
          <a:prstGeom prst="rect">
            <a:avLst/>
          </a:prstGeom>
          <a:noFill/>
        </p:spPr>
        <p:txBody>
          <a:bodyPr wrap="none" rtlCol="0">
            <a:spAutoFit/>
          </a:bodyPr>
          <a:lstStyle/>
          <a:p>
            <a:pPr algn="ctr"/>
            <a:r>
              <a:rPr lang="en-US" sz="1600" i="1" dirty="0" err="1">
                <a:latin typeface="Arial"/>
                <a:cs typeface="Arial"/>
              </a:rPr>
              <a:t>Humic</a:t>
            </a:r>
            <a:r>
              <a:rPr lang="en-US" sz="1600" i="1" dirty="0">
                <a:latin typeface="Arial"/>
                <a:cs typeface="Arial"/>
              </a:rPr>
              <a:t> substances</a:t>
            </a:r>
          </a:p>
        </p:txBody>
      </p:sp>
      <p:sp>
        <p:nvSpPr>
          <p:cNvPr id="9" name="TextBox 8"/>
          <p:cNvSpPr txBox="1"/>
          <p:nvPr/>
        </p:nvSpPr>
        <p:spPr>
          <a:xfrm>
            <a:off x="6945904" y="2070100"/>
            <a:ext cx="1253869" cy="338554"/>
          </a:xfrm>
          <a:prstGeom prst="rect">
            <a:avLst/>
          </a:prstGeom>
          <a:noFill/>
        </p:spPr>
        <p:txBody>
          <a:bodyPr wrap="none" rtlCol="0">
            <a:spAutoFit/>
          </a:bodyPr>
          <a:lstStyle/>
          <a:p>
            <a:pPr algn="ctr"/>
            <a:r>
              <a:rPr lang="en-US" sz="1600" i="1" dirty="0" err="1">
                <a:latin typeface="Arial"/>
                <a:cs typeface="Arial"/>
              </a:rPr>
              <a:t>Fulvic</a:t>
            </a:r>
            <a:r>
              <a:rPr lang="en-US" sz="1600" i="1" dirty="0">
                <a:latin typeface="Arial"/>
                <a:cs typeface="Arial"/>
              </a:rPr>
              <a:t> acids</a:t>
            </a:r>
          </a:p>
        </p:txBody>
      </p:sp>
      <p:sp>
        <p:nvSpPr>
          <p:cNvPr id="10" name="TextBox 9"/>
          <p:cNvSpPr txBox="1"/>
          <p:nvPr/>
        </p:nvSpPr>
        <p:spPr>
          <a:xfrm>
            <a:off x="4944113" y="2311400"/>
            <a:ext cx="2012763" cy="338554"/>
          </a:xfrm>
          <a:prstGeom prst="rect">
            <a:avLst/>
          </a:prstGeom>
          <a:noFill/>
        </p:spPr>
        <p:txBody>
          <a:bodyPr wrap="none" rtlCol="0">
            <a:spAutoFit/>
          </a:bodyPr>
          <a:lstStyle/>
          <a:p>
            <a:pPr algn="ctr"/>
            <a:r>
              <a:rPr lang="en-US" sz="1600" i="1" dirty="0">
                <a:latin typeface="Arial"/>
                <a:cs typeface="Arial"/>
              </a:rPr>
              <a:t>Other organic acids</a:t>
            </a:r>
          </a:p>
        </p:txBody>
      </p:sp>
      <p:sp>
        <p:nvSpPr>
          <p:cNvPr id="11" name="TextBox 10"/>
          <p:cNvSpPr txBox="1"/>
          <p:nvPr/>
        </p:nvSpPr>
        <p:spPr>
          <a:xfrm>
            <a:off x="4411311" y="2747434"/>
            <a:ext cx="3323919" cy="338554"/>
          </a:xfrm>
          <a:prstGeom prst="rect">
            <a:avLst/>
          </a:prstGeom>
          <a:noFill/>
        </p:spPr>
        <p:txBody>
          <a:bodyPr wrap="none" rtlCol="0">
            <a:spAutoFit/>
          </a:bodyPr>
          <a:lstStyle/>
          <a:p>
            <a:pPr algn="ctr"/>
            <a:r>
              <a:rPr lang="en-US" sz="1600" i="1" dirty="0">
                <a:latin typeface="Arial"/>
                <a:cs typeface="Arial"/>
              </a:rPr>
              <a:t>Amino acids      Fatty acids / lipids</a:t>
            </a:r>
          </a:p>
        </p:txBody>
      </p:sp>
      <p:sp>
        <p:nvSpPr>
          <p:cNvPr id="12" name="TextBox 11"/>
          <p:cNvSpPr txBox="1"/>
          <p:nvPr/>
        </p:nvSpPr>
        <p:spPr>
          <a:xfrm>
            <a:off x="7082655" y="1536700"/>
            <a:ext cx="878767" cy="338554"/>
          </a:xfrm>
          <a:prstGeom prst="rect">
            <a:avLst/>
          </a:prstGeom>
          <a:noFill/>
        </p:spPr>
        <p:txBody>
          <a:bodyPr wrap="none" rtlCol="0">
            <a:spAutoFit/>
          </a:bodyPr>
          <a:lstStyle/>
          <a:p>
            <a:pPr algn="ctr"/>
            <a:r>
              <a:rPr lang="en-US" sz="1600" i="1" dirty="0" err="1">
                <a:latin typeface="Arial"/>
                <a:cs typeface="Arial"/>
              </a:rPr>
              <a:t>Humins</a:t>
            </a:r>
            <a:endParaRPr lang="en-US" sz="1600" i="1" dirty="0">
              <a:latin typeface="Arial"/>
              <a:cs typeface="Arial"/>
            </a:endParaRPr>
          </a:p>
        </p:txBody>
      </p:sp>
      <p:sp>
        <p:nvSpPr>
          <p:cNvPr id="13" name="TextBox 12"/>
          <p:cNvSpPr txBox="1"/>
          <p:nvPr/>
        </p:nvSpPr>
        <p:spPr>
          <a:xfrm>
            <a:off x="5701116" y="3365500"/>
            <a:ext cx="981359" cy="338554"/>
          </a:xfrm>
          <a:prstGeom prst="rect">
            <a:avLst/>
          </a:prstGeom>
          <a:noFill/>
        </p:spPr>
        <p:txBody>
          <a:bodyPr wrap="none" rtlCol="0">
            <a:spAutoFit/>
          </a:bodyPr>
          <a:lstStyle/>
          <a:p>
            <a:pPr algn="ctr"/>
            <a:r>
              <a:rPr lang="en-US" sz="1600" i="1" dirty="0">
                <a:latin typeface="Arial"/>
                <a:cs typeface="Arial"/>
              </a:rPr>
              <a:t>Peptides</a:t>
            </a:r>
          </a:p>
        </p:txBody>
      </p:sp>
      <p:sp>
        <p:nvSpPr>
          <p:cNvPr id="14" name="TextBox 13"/>
          <p:cNvSpPr txBox="1"/>
          <p:nvPr/>
        </p:nvSpPr>
        <p:spPr>
          <a:xfrm>
            <a:off x="3131092" y="2641600"/>
            <a:ext cx="936475" cy="338554"/>
          </a:xfrm>
          <a:prstGeom prst="rect">
            <a:avLst/>
          </a:prstGeom>
          <a:noFill/>
        </p:spPr>
        <p:txBody>
          <a:bodyPr wrap="none" rtlCol="0">
            <a:spAutoFit/>
          </a:bodyPr>
          <a:lstStyle/>
          <a:p>
            <a:pPr algn="ctr"/>
            <a:r>
              <a:rPr lang="en-US" sz="1600" i="1" dirty="0">
                <a:latin typeface="Arial"/>
                <a:cs typeface="Arial"/>
              </a:rPr>
              <a:t>Proteins</a:t>
            </a:r>
          </a:p>
        </p:txBody>
      </p:sp>
      <p:sp>
        <p:nvSpPr>
          <p:cNvPr id="15" name="TextBox 14"/>
          <p:cNvSpPr txBox="1"/>
          <p:nvPr/>
        </p:nvSpPr>
        <p:spPr>
          <a:xfrm>
            <a:off x="3478934" y="3238500"/>
            <a:ext cx="2092613" cy="338554"/>
          </a:xfrm>
          <a:prstGeom prst="rect">
            <a:avLst/>
          </a:prstGeom>
          <a:noFill/>
        </p:spPr>
        <p:txBody>
          <a:bodyPr wrap="none" rtlCol="0">
            <a:spAutoFit/>
          </a:bodyPr>
          <a:lstStyle/>
          <a:p>
            <a:pPr algn="ctr"/>
            <a:r>
              <a:rPr lang="en-US" sz="1600" i="1" dirty="0">
                <a:latin typeface="Arial"/>
                <a:cs typeface="Arial"/>
              </a:rPr>
              <a:t>Protein </a:t>
            </a:r>
            <a:r>
              <a:rPr lang="en-US" sz="1600" i="1" dirty="0" err="1">
                <a:latin typeface="Arial"/>
                <a:cs typeface="Arial"/>
              </a:rPr>
              <a:t>hydrolysates</a:t>
            </a:r>
            <a:endParaRPr lang="en-US" sz="1600" i="1" dirty="0">
              <a:latin typeface="Arial"/>
              <a:cs typeface="Arial"/>
            </a:endParaRPr>
          </a:p>
        </p:txBody>
      </p:sp>
      <p:sp>
        <p:nvSpPr>
          <p:cNvPr id="16" name="TextBox 15"/>
          <p:cNvSpPr txBox="1"/>
          <p:nvPr/>
        </p:nvSpPr>
        <p:spPr>
          <a:xfrm>
            <a:off x="4939456" y="4461933"/>
            <a:ext cx="981359" cy="338554"/>
          </a:xfrm>
          <a:prstGeom prst="rect">
            <a:avLst/>
          </a:prstGeom>
          <a:noFill/>
        </p:spPr>
        <p:txBody>
          <a:bodyPr wrap="none" rtlCol="0">
            <a:spAutoFit/>
          </a:bodyPr>
          <a:lstStyle/>
          <a:p>
            <a:pPr algn="ctr"/>
            <a:r>
              <a:rPr lang="en-US" sz="1600" i="1" dirty="0" err="1">
                <a:latin typeface="Arial"/>
                <a:cs typeface="Arial"/>
              </a:rPr>
              <a:t>Betaines</a:t>
            </a:r>
            <a:endParaRPr lang="en-US" sz="1600" i="1" dirty="0">
              <a:latin typeface="Arial"/>
              <a:cs typeface="Arial"/>
            </a:endParaRPr>
          </a:p>
        </p:txBody>
      </p:sp>
      <p:sp>
        <p:nvSpPr>
          <p:cNvPr id="17" name="TextBox 16"/>
          <p:cNvSpPr txBox="1"/>
          <p:nvPr/>
        </p:nvSpPr>
        <p:spPr>
          <a:xfrm>
            <a:off x="4697757" y="4025900"/>
            <a:ext cx="1242648" cy="338554"/>
          </a:xfrm>
          <a:prstGeom prst="rect">
            <a:avLst/>
          </a:prstGeom>
          <a:noFill/>
        </p:spPr>
        <p:txBody>
          <a:bodyPr wrap="none" rtlCol="0">
            <a:spAutoFit/>
          </a:bodyPr>
          <a:lstStyle/>
          <a:p>
            <a:pPr algn="ctr"/>
            <a:r>
              <a:rPr lang="en-US" sz="1600" i="1" dirty="0">
                <a:latin typeface="Arial"/>
                <a:cs typeface="Arial"/>
              </a:rPr>
              <a:t>Polyamines</a:t>
            </a:r>
          </a:p>
        </p:txBody>
      </p:sp>
      <p:sp>
        <p:nvSpPr>
          <p:cNvPr id="18" name="TextBox 17"/>
          <p:cNvSpPr txBox="1"/>
          <p:nvPr/>
        </p:nvSpPr>
        <p:spPr>
          <a:xfrm>
            <a:off x="3239677" y="4152900"/>
            <a:ext cx="1517744" cy="584776"/>
          </a:xfrm>
          <a:prstGeom prst="rect">
            <a:avLst/>
          </a:prstGeom>
          <a:noFill/>
        </p:spPr>
        <p:txBody>
          <a:bodyPr wrap="square" rtlCol="0">
            <a:spAutoFit/>
          </a:bodyPr>
          <a:lstStyle/>
          <a:p>
            <a:pPr algn="ctr"/>
            <a:r>
              <a:rPr lang="en-US" sz="1600" i="1" dirty="0">
                <a:latin typeface="Arial"/>
                <a:cs typeface="Arial"/>
              </a:rPr>
              <a:t>Nitrogenous compounds</a:t>
            </a:r>
          </a:p>
        </p:txBody>
      </p:sp>
      <p:sp>
        <p:nvSpPr>
          <p:cNvPr id="19" name="TextBox 18"/>
          <p:cNvSpPr txBox="1"/>
          <p:nvPr/>
        </p:nvSpPr>
        <p:spPr>
          <a:xfrm>
            <a:off x="6024559" y="3975095"/>
            <a:ext cx="1619354" cy="707886"/>
          </a:xfrm>
          <a:prstGeom prst="rect">
            <a:avLst/>
          </a:prstGeom>
          <a:noFill/>
        </p:spPr>
        <p:txBody>
          <a:bodyPr wrap="none" rtlCol="0">
            <a:spAutoFit/>
          </a:bodyPr>
          <a:lstStyle/>
          <a:p>
            <a:r>
              <a:rPr lang="en-US" sz="1600" i="1" dirty="0">
                <a:latin typeface="Arial"/>
                <a:cs typeface="Arial"/>
              </a:rPr>
              <a:t>Seaweed / Kelp</a:t>
            </a:r>
          </a:p>
          <a:p>
            <a:endParaRPr lang="en-US" sz="800" i="1" dirty="0">
              <a:latin typeface="Arial"/>
              <a:cs typeface="Arial"/>
            </a:endParaRPr>
          </a:p>
          <a:p>
            <a:r>
              <a:rPr lang="en-US" sz="1600" i="1" dirty="0" err="1">
                <a:latin typeface="Arial"/>
                <a:cs typeface="Arial"/>
              </a:rPr>
              <a:t>Carboxyls</a:t>
            </a:r>
            <a:endParaRPr lang="en-US" sz="1600" i="1" dirty="0">
              <a:latin typeface="Arial"/>
              <a:cs typeface="Arial"/>
            </a:endParaRPr>
          </a:p>
        </p:txBody>
      </p:sp>
      <p:sp>
        <p:nvSpPr>
          <p:cNvPr id="20" name="TextBox 19"/>
          <p:cNvSpPr txBox="1"/>
          <p:nvPr/>
        </p:nvSpPr>
        <p:spPr>
          <a:xfrm>
            <a:off x="6564695" y="4965701"/>
            <a:ext cx="2256726" cy="954107"/>
          </a:xfrm>
          <a:prstGeom prst="rect">
            <a:avLst/>
          </a:prstGeom>
          <a:noFill/>
        </p:spPr>
        <p:txBody>
          <a:bodyPr wrap="square" rtlCol="0">
            <a:spAutoFit/>
          </a:bodyPr>
          <a:lstStyle/>
          <a:p>
            <a:r>
              <a:rPr lang="en-US" sz="1600" i="1" dirty="0" err="1">
                <a:latin typeface="Arial"/>
                <a:cs typeface="Arial"/>
              </a:rPr>
              <a:t>Laminarin</a:t>
            </a:r>
            <a:r>
              <a:rPr lang="en-US" sz="1600" i="1" dirty="0">
                <a:latin typeface="Arial"/>
                <a:cs typeface="Arial"/>
              </a:rPr>
              <a:t>, alginates, other polysaccharides</a:t>
            </a:r>
          </a:p>
          <a:p>
            <a:endParaRPr lang="en-US" sz="800" i="1" dirty="0">
              <a:latin typeface="Arial"/>
              <a:cs typeface="Arial"/>
            </a:endParaRPr>
          </a:p>
          <a:p>
            <a:r>
              <a:rPr lang="en-US" sz="1600" i="1" dirty="0">
                <a:latin typeface="Arial"/>
                <a:cs typeface="Arial"/>
              </a:rPr>
              <a:t>Polyphenols</a:t>
            </a:r>
          </a:p>
        </p:txBody>
      </p:sp>
      <p:sp>
        <p:nvSpPr>
          <p:cNvPr id="22" name="TextBox 21"/>
          <p:cNvSpPr txBox="1"/>
          <p:nvPr/>
        </p:nvSpPr>
        <p:spPr>
          <a:xfrm>
            <a:off x="4813729" y="6024034"/>
            <a:ext cx="1647679" cy="338554"/>
          </a:xfrm>
          <a:prstGeom prst="rect">
            <a:avLst/>
          </a:prstGeom>
          <a:noFill/>
        </p:spPr>
        <p:txBody>
          <a:bodyPr wrap="none" rtlCol="0">
            <a:spAutoFit/>
          </a:bodyPr>
          <a:lstStyle/>
          <a:p>
            <a:pPr algn="ctr"/>
            <a:r>
              <a:rPr lang="en-US" sz="1600" i="1" dirty="0" err="1">
                <a:latin typeface="Arial"/>
                <a:cs typeface="Arial"/>
              </a:rPr>
              <a:t>Allelochemicals</a:t>
            </a:r>
            <a:endParaRPr lang="en-US" sz="1600" i="1" dirty="0">
              <a:latin typeface="Arial"/>
              <a:cs typeface="Arial"/>
            </a:endParaRPr>
          </a:p>
        </p:txBody>
      </p:sp>
      <p:sp>
        <p:nvSpPr>
          <p:cNvPr id="23" name="TextBox 22"/>
          <p:cNvSpPr txBox="1"/>
          <p:nvPr/>
        </p:nvSpPr>
        <p:spPr>
          <a:xfrm>
            <a:off x="6863849" y="5943602"/>
            <a:ext cx="1128834" cy="338554"/>
          </a:xfrm>
          <a:prstGeom prst="rect">
            <a:avLst/>
          </a:prstGeom>
          <a:noFill/>
        </p:spPr>
        <p:txBody>
          <a:bodyPr wrap="none" rtlCol="0">
            <a:spAutoFit/>
          </a:bodyPr>
          <a:lstStyle/>
          <a:p>
            <a:pPr algn="ctr"/>
            <a:r>
              <a:rPr lang="en-US" sz="1600" i="1" dirty="0">
                <a:latin typeface="Arial"/>
                <a:cs typeface="Arial"/>
              </a:rPr>
              <a:t>Botanicals</a:t>
            </a:r>
          </a:p>
        </p:txBody>
      </p:sp>
      <p:sp>
        <p:nvSpPr>
          <p:cNvPr id="24" name="TextBox 23"/>
          <p:cNvSpPr txBox="1"/>
          <p:nvPr/>
        </p:nvSpPr>
        <p:spPr>
          <a:xfrm>
            <a:off x="3329029" y="2159000"/>
            <a:ext cx="1556609" cy="338554"/>
          </a:xfrm>
          <a:prstGeom prst="rect">
            <a:avLst/>
          </a:prstGeom>
          <a:noFill/>
        </p:spPr>
        <p:txBody>
          <a:bodyPr wrap="none" rtlCol="0">
            <a:spAutoFit/>
          </a:bodyPr>
          <a:lstStyle/>
          <a:p>
            <a:pPr algn="ctr"/>
            <a:r>
              <a:rPr lang="en-US" sz="1600" i="1" dirty="0">
                <a:latin typeface="Arial"/>
                <a:cs typeface="Arial"/>
              </a:rPr>
              <a:t>Inorganic salts</a:t>
            </a:r>
          </a:p>
        </p:txBody>
      </p:sp>
      <p:sp>
        <p:nvSpPr>
          <p:cNvPr id="25" name="TextBox 24"/>
          <p:cNvSpPr txBox="1"/>
          <p:nvPr/>
        </p:nvSpPr>
        <p:spPr>
          <a:xfrm>
            <a:off x="1889922" y="3378198"/>
            <a:ext cx="1404459" cy="1323439"/>
          </a:xfrm>
          <a:prstGeom prst="rect">
            <a:avLst/>
          </a:prstGeom>
          <a:noFill/>
        </p:spPr>
        <p:txBody>
          <a:bodyPr wrap="square" rtlCol="0">
            <a:spAutoFit/>
          </a:bodyPr>
          <a:lstStyle/>
          <a:p>
            <a:pPr algn="ctr"/>
            <a:r>
              <a:rPr lang="en-US" sz="1600" i="1" dirty="0">
                <a:latin typeface="Arial"/>
                <a:cs typeface="Arial"/>
              </a:rPr>
              <a:t>Beneficial elements (Si, Na, Co, etc.)</a:t>
            </a:r>
          </a:p>
          <a:p>
            <a:pPr algn="ctr"/>
            <a:endParaRPr lang="en-US" sz="1600" i="1" dirty="0">
              <a:latin typeface="Arial"/>
              <a:cs typeface="Arial"/>
            </a:endParaRPr>
          </a:p>
          <a:p>
            <a:pPr algn="ctr"/>
            <a:r>
              <a:rPr lang="en-US" sz="1600" i="1" dirty="0" err="1">
                <a:latin typeface="Arial"/>
                <a:cs typeface="Arial"/>
              </a:rPr>
              <a:t>Phosphites</a:t>
            </a:r>
            <a:endParaRPr lang="en-US" sz="1600" i="1" dirty="0">
              <a:latin typeface="Arial"/>
              <a:cs typeface="Arial"/>
            </a:endParaRPr>
          </a:p>
        </p:txBody>
      </p:sp>
      <p:sp>
        <p:nvSpPr>
          <p:cNvPr id="26" name="TextBox 25"/>
          <p:cNvSpPr txBox="1"/>
          <p:nvPr/>
        </p:nvSpPr>
        <p:spPr>
          <a:xfrm>
            <a:off x="7954082" y="2489201"/>
            <a:ext cx="2124639" cy="830997"/>
          </a:xfrm>
          <a:prstGeom prst="rect">
            <a:avLst/>
          </a:prstGeom>
          <a:noFill/>
        </p:spPr>
        <p:txBody>
          <a:bodyPr wrap="square" rtlCol="0">
            <a:spAutoFit/>
          </a:bodyPr>
          <a:lstStyle/>
          <a:p>
            <a:pPr algn="ctr"/>
            <a:r>
              <a:rPr lang="en-US" sz="1600" i="1" dirty="0" err="1">
                <a:latin typeface="Arial"/>
                <a:cs typeface="Arial"/>
              </a:rPr>
              <a:t>Mycorrhizae</a:t>
            </a:r>
            <a:r>
              <a:rPr lang="en-US" sz="1600" i="1" dirty="0">
                <a:latin typeface="Arial"/>
                <a:cs typeface="Arial"/>
              </a:rPr>
              <a:t>, </a:t>
            </a:r>
            <a:r>
              <a:rPr lang="en-US" sz="1600" i="1" dirty="0" err="1">
                <a:latin typeface="Arial"/>
                <a:cs typeface="Arial"/>
              </a:rPr>
              <a:t>Trichoderma</a:t>
            </a:r>
            <a:r>
              <a:rPr lang="en-US" sz="1600" i="1" dirty="0">
                <a:latin typeface="Arial"/>
                <a:cs typeface="Arial"/>
              </a:rPr>
              <a:t>, other beneficial fungi </a:t>
            </a:r>
          </a:p>
        </p:txBody>
      </p:sp>
      <p:sp>
        <p:nvSpPr>
          <p:cNvPr id="27" name="TextBox 26"/>
          <p:cNvSpPr txBox="1"/>
          <p:nvPr/>
        </p:nvSpPr>
        <p:spPr>
          <a:xfrm>
            <a:off x="7065082" y="3124200"/>
            <a:ext cx="1172139" cy="338554"/>
          </a:xfrm>
          <a:prstGeom prst="rect">
            <a:avLst/>
          </a:prstGeom>
          <a:noFill/>
        </p:spPr>
        <p:txBody>
          <a:bodyPr wrap="square" rtlCol="0">
            <a:spAutoFit/>
          </a:bodyPr>
          <a:lstStyle/>
          <a:p>
            <a:pPr algn="ctr"/>
            <a:r>
              <a:rPr lang="en-US" sz="1600" i="1" dirty="0">
                <a:solidFill>
                  <a:srgbClr val="FF0000"/>
                </a:solidFill>
                <a:latin typeface="Arial"/>
                <a:cs typeface="Arial"/>
              </a:rPr>
              <a:t>PGPR’s</a:t>
            </a:r>
          </a:p>
        </p:txBody>
      </p:sp>
      <p:sp>
        <p:nvSpPr>
          <p:cNvPr id="28" name="TextBox 27"/>
          <p:cNvSpPr txBox="1"/>
          <p:nvPr/>
        </p:nvSpPr>
        <p:spPr>
          <a:xfrm>
            <a:off x="7738182" y="3987800"/>
            <a:ext cx="1172139" cy="338554"/>
          </a:xfrm>
          <a:prstGeom prst="rect">
            <a:avLst/>
          </a:prstGeom>
          <a:noFill/>
        </p:spPr>
        <p:txBody>
          <a:bodyPr wrap="square" rtlCol="0">
            <a:spAutoFit/>
          </a:bodyPr>
          <a:lstStyle/>
          <a:p>
            <a:pPr algn="ctr"/>
            <a:r>
              <a:rPr lang="en-US" sz="1600" i="1" dirty="0">
                <a:solidFill>
                  <a:srgbClr val="FF0000"/>
                </a:solidFill>
                <a:latin typeface="Arial"/>
                <a:cs typeface="Arial"/>
              </a:rPr>
              <a:t>Rhizobium</a:t>
            </a:r>
          </a:p>
        </p:txBody>
      </p:sp>
      <p:sp>
        <p:nvSpPr>
          <p:cNvPr id="29" name="TextBox 28"/>
          <p:cNvSpPr txBox="1"/>
          <p:nvPr/>
        </p:nvSpPr>
        <p:spPr>
          <a:xfrm>
            <a:off x="8804982" y="4279901"/>
            <a:ext cx="1769039" cy="830997"/>
          </a:xfrm>
          <a:prstGeom prst="rect">
            <a:avLst/>
          </a:prstGeom>
          <a:noFill/>
        </p:spPr>
        <p:txBody>
          <a:bodyPr wrap="square" rtlCol="0">
            <a:spAutoFit/>
          </a:bodyPr>
          <a:lstStyle/>
          <a:p>
            <a:pPr algn="ctr"/>
            <a:r>
              <a:rPr lang="en-US" sz="1600" b="1" i="1" dirty="0">
                <a:solidFill>
                  <a:srgbClr val="FF0000"/>
                </a:solidFill>
                <a:latin typeface="Arial"/>
                <a:cs typeface="Arial"/>
              </a:rPr>
              <a:t>Complex communities / consortia</a:t>
            </a:r>
          </a:p>
        </p:txBody>
      </p:sp>
      <p:sp>
        <p:nvSpPr>
          <p:cNvPr id="30" name="TextBox 29"/>
          <p:cNvSpPr txBox="1"/>
          <p:nvPr/>
        </p:nvSpPr>
        <p:spPr>
          <a:xfrm>
            <a:off x="3934134" y="5334000"/>
            <a:ext cx="1841826" cy="584776"/>
          </a:xfrm>
          <a:prstGeom prst="rect">
            <a:avLst/>
          </a:prstGeom>
          <a:noFill/>
        </p:spPr>
        <p:txBody>
          <a:bodyPr wrap="square" rtlCol="0">
            <a:spAutoFit/>
          </a:bodyPr>
          <a:lstStyle/>
          <a:p>
            <a:pPr algn="ctr"/>
            <a:r>
              <a:rPr lang="en-US" sz="1600" i="1" dirty="0">
                <a:latin typeface="Arial"/>
                <a:cs typeface="Arial"/>
              </a:rPr>
              <a:t>Other organic matter extracts</a:t>
            </a:r>
          </a:p>
        </p:txBody>
      </p:sp>
      <p:sp>
        <p:nvSpPr>
          <p:cNvPr id="31" name="TextBox 30"/>
          <p:cNvSpPr txBox="1"/>
          <p:nvPr/>
        </p:nvSpPr>
        <p:spPr>
          <a:xfrm>
            <a:off x="4022445" y="1803400"/>
            <a:ext cx="1160381" cy="338554"/>
          </a:xfrm>
          <a:prstGeom prst="rect">
            <a:avLst/>
          </a:prstGeom>
          <a:noFill/>
        </p:spPr>
        <p:txBody>
          <a:bodyPr wrap="none" rtlCol="0">
            <a:spAutoFit/>
          </a:bodyPr>
          <a:lstStyle/>
          <a:p>
            <a:pPr algn="ctr"/>
            <a:r>
              <a:rPr lang="en-US" sz="1600" i="1" dirty="0">
                <a:latin typeface="Arial"/>
                <a:cs typeface="Arial"/>
              </a:rPr>
              <a:t>B Vitamins</a:t>
            </a:r>
          </a:p>
        </p:txBody>
      </p:sp>
      <p:sp>
        <p:nvSpPr>
          <p:cNvPr id="32" name="TextBox 31"/>
          <p:cNvSpPr txBox="1"/>
          <p:nvPr/>
        </p:nvSpPr>
        <p:spPr>
          <a:xfrm>
            <a:off x="4312471" y="4953000"/>
            <a:ext cx="1693465" cy="338554"/>
          </a:xfrm>
          <a:prstGeom prst="rect">
            <a:avLst/>
          </a:prstGeom>
          <a:noFill/>
        </p:spPr>
        <p:txBody>
          <a:bodyPr wrap="none" rtlCol="0">
            <a:spAutoFit/>
          </a:bodyPr>
          <a:lstStyle/>
          <a:p>
            <a:pPr algn="ctr"/>
            <a:r>
              <a:rPr lang="en-US" sz="1600" i="1" dirty="0">
                <a:latin typeface="Arial"/>
                <a:cs typeface="Arial"/>
              </a:rPr>
              <a:t>Chitin / chitosan</a:t>
            </a:r>
          </a:p>
        </p:txBody>
      </p:sp>
      <p:sp>
        <p:nvSpPr>
          <p:cNvPr id="33" name="TextBox 32"/>
          <p:cNvSpPr txBox="1"/>
          <p:nvPr/>
        </p:nvSpPr>
        <p:spPr>
          <a:xfrm>
            <a:off x="6899982" y="3543300"/>
            <a:ext cx="1172139" cy="338554"/>
          </a:xfrm>
          <a:prstGeom prst="rect">
            <a:avLst/>
          </a:prstGeom>
          <a:noFill/>
        </p:spPr>
        <p:txBody>
          <a:bodyPr wrap="square" rtlCol="0">
            <a:spAutoFit/>
          </a:bodyPr>
          <a:lstStyle/>
          <a:p>
            <a:pPr algn="ctr"/>
            <a:r>
              <a:rPr lang="en-US" sz="1600" i="1" dirty="0" err="1">
                <a:latin typeface="Arial"/>
                <a:cs typeface="Arial"/>
              </a:rPr>
              <a:t>Cytokinins</a:t>
            </a:r>
            <a:endParaRPr lang="en-US" sz="1600" i="1" dirty="0">
              <a:latin typeface="Arial"/>
              <a:cs typeface="Arial"/>
            </a:endParaRPr>
          </a:p>
        </p:txBody>
      </p:sp>
      <p:sp>
        <p:nvSpPr>
          <p:cNvPr id="34" name="TextBox 33"/>
          <p:cNvSpPr txBox="1"/>
          <p:nvPr/>
        </p:nvSpPr>
        <p:spPr>
          <a:xfrm>
            <a:off x="7038657" y="4521200"/>
            <a:ext cx="1980041" cy="338554"/>
          </a:xfrm>
          <a:prstGeom prst="rect">
            <a:avLst/>
          </a:prstGeom>
          <a:noFill/>
        </p:spPr>
        <p:txBody>
          <a:bodyPr wrap="square" rtlCol="0">
            <a:spAutoFit/>
          </a:bodyPr>
          <a:lstStyle/>
          <a:p>
            <a:pPr algn="ctr"/>
            <a:r>
              <a:rPr lang="en-US" sz="1600" i="1" dirty="0" err="1">
                <a:solidFill>
                  <a:srgbClr val="FF0000"/>
                </a:solidFill>
                <a:latin typeface="Arial"/>
                <a:cs typeface="Arial"/>
              </a:rPr>
              <a:t>Phytohormones</a:t>
            </a:r>
            <a:endParaRPr lang="en-US" sz="1600" i="1" dirty="0">
              <a:solidFill>
                <a:srgbClr val="FF0000"/>
              </a:solidFill>
              <a:latin typeface="Arial"/>
              <a:cs typeface="Arial"/>
            </a:endParaRPr>
          </a:p>
        </p:txBody>
      </p:sp>
      <p:sp>
        <p:nvSpPr>
          <p:cNvPr id="36" name="TextBox 35"/>
          <p:cNvSpPr txBox="1"/>
          <p:nvPr/>
        </p:nvSpPr>
        <p:spPr>
          <a:xfrm>
            <a:off x="2968698" y="4902200"/>
            <a:ext cx="1280723" cy="584776"/>
          </a:xfrm>
          <a:prstGeom prst="rect">
            <a:avLst/>
          </a:prstGeom>
          <a:noFill/>
        </p:spPr>
        <p:txBody>
          <a:bodyPr wrap="square" rtlCol="0">
            <a:spAutoFit/>
          </a:bodyPr>
          <a:lstStyle/>
          <a:p>
            <a:pPr algn="ctr"/>
            <a:r>
              <a:rPr lang="en-US" sz="1600" i="1" dirty="0">
                <a:latin typeface="Arial"/>
                <a:cs typeface="Arial"/>
              </a:rPr>
              <a:t>Enzymatic extracts</a:t>
            </a:r>
          </a:p>
        </p:txBody>
      </p:sp>
      <p:sp>
        <p:nvSpPr>
          <p:cNvPr id="39" name="TextBox 38"/>
          <p:cNvSpPr txBox="1"/>
          <p:nvPr/>
        </p:nvSpPr>
        <p:spPr>
          <a:xfrm>
            <a:off x="443710" y="6403399"/>
            <a:ext cx="2660761" cy="369332"/>
          </a:xfrm>
          <a:prstGeom prst="rect">
            <a:avLst/>
          </a:prstGeom>
          <a:noFill/>
        </p:spPr>
        <p:txBody>
          <a:bodyPr wrap="none" rtlCol="0">
            <a:spAutoFit/>
          </a:bodyPr>
          <a:lstStyle/>
          <a:p>
            <a:r>
              <a:rPr lang="en-US" sz="900" dirty="0">
                <a:solidFill>
                  <a:srgbClr val="5A5C5E"/>
                </a:solidFill>
                <a:latin typeface="Arial"/>
                <a:cs typeface="Arial"/>
              </a:rPr>
              <a:t>Source: </a:t>
            </a:r>
            <a:r>
              <a:rPr lang="en-US" sz="900" dirty="0" err="1">
                <a:solidFill>
                  <a:srgbClr val="5A5C5E"/>
                </a:solidFill>
                <a:latin typeface="Arial"/>
                <a:cs typeface="Arial"/>
              </a:rPr>
              <a:t>Agricen</a:t>
            </a:r>
            <a:r>
              <a:rPr lang="en-US" sz="900" dirty="0">
                <a:solidFill>
                  <a:srgbClr val="5A5C5E"/>
                </a:solidFill>
                <a:latin typeface="Arial"/>
                <a:cs typeface="Arial"/>
              </a:rPr>
              <a:t> Sciences’ analysis of </a:t>
            </a:r>
            <a:br>
              <a:rPr lang="en-US" sz="900" dirty="0">
                <a:solidFill>
                  <a:srgbClr val="5A5C5E"/>
                </a:solidFill>
                <a:latin typeface="Arial"/>
                <a:cs typeface="Arial"/>
              </a:rPr>
            </a:br>
            <a:r>
              <a:rPr lang="en-US" sz="900" dirty="0">
                <a:solidFill>
                  <a:srgbClr val="5A5C5E"/>
                </a:solidFill>
                <a:latin typeface="Arial"/>
                <a:cs typeface="Arial"/>
              </a:rPr>
              <a:t>market analysts, survey papers on </a:t>
            </a:r>
            <a:r>
              <a:rPr lang="en-US" sz="900" dirty="0" err="1">
                <a:solidFill>
                  <a:srgbClr val="5A5C5E"/>
                </a:solidFill>
                <a:latin typeface="Arial"/>
                <a:cs typeface="Arial"/>
              </a:rPr>
              <a:t>Biostimulants</a:t>
            </a:r>
            <a:endParaRPr lang="en-US" sz="900" dirty="0">
              <a:solidFill>
                <a:srgbClr val="5A5C5E"/>
              </a:solidFill>
              <a:latin typeface="Arial"/>
              <a:cs typeface="Arial"/>
            </a:endParaRPr>
          </a:p>
        </p:txBody>
      </p:sp>
      <p:pic>
        <p:nvPicPr>
          <p:cNvPr id="3" name="Picture 2"/>
          <p:cNvPicPr>
            <a:picLocks noChangeAspect="1"/>
          </p:cNvPicPr>
          <p:nvPr/>
        </p:nvPicPr>
        <p:blipFill>
          <a:blip r:embed="rId8"/>
          <a:stretch>
            <a:fillRect/>
          </a:stretch>
        </p:blipFill>
        <p:spPr>
          <a:xfrm>
            <a:off x="9525000" y="6070601"/>
            <a:ext cx="2552700" cy="774700"/>
          </a:xfrm>
          <a:prstGeom prst="rect">
            <a:avLst/>
          </a:prstGeom>
        </p:spPr>
      </p:pic>
    </p:spTree>
    <p:extLst>
      <p:ext uri="{BB962C8B-B14F-4D97-AF65-F5344CB8AC3E}">
        <p14:creationId xmlns:p14="http://schemas.microsoft.com/office/powerpoint/2010/main" val="21323044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dissolve">
                                      <p:cBhvr>
                                        <p:cTn id="10" dur="500"/>
                                        <p:tgtEl>
                                          <p:spTgt spid="12"/>
                                        </p:tgtEl>
                                      </p:cBhvr>
                                    </p:animEffect>
                                  </p:childTnLst>
                                </p:cTn>
                              </p:par>
                              <p:par>
                                <p:cTn id="11" presetID="9"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dissolve">
                                      <p:cBhvr>
                                        <p:cTn id="13" dur="500"/>
                                        <p:tgtEl>
                                          <p:spTgt spid="9"/>
                                        </p:tgtEl>
                                      </p:cBhvr>
                                    </p:animEffect>
                                  </p:childTnLst>
                                </p:cTn>
                              </p:par>
                              <p:par>
                                <p:cTn id="14" presetID="9"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dissolve">
                                      <p:cBhvr>
                                        <p:cTn id="16" dur="5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9"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dissolve">
                                      <p:cBhvr>
                                        <p:cTn id="21" dur="500"/>
                                        <p:tgtEl>
                                          <p:spTgt spid="11"/>
                                        </p:tgtEl>
                                      </p:cBhvr>
                                    </p:animEffect>
                                  </p:childTnLst>
                                </p:cTn>
                              </p:par>
                              <p:par>
                                <p:cTn id="22" presetID="9"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dissolv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9" presetClass="entr" presetSubtype="0"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dissolve">
                                      <p:cBhvr>
                                        <p:cTn id="29" dur="500"/>
                                        <p:tgtEl>
                                          <p:spTgt spid="14"/>
                                        </p:tgtEl>
                                      </p:cBhvr>
                                    </p:animEffect>
                                  </p:childTnLst>
                                </p:cTn>
                              </p:par>
                              <p:par>
                                <p:cTn id="30" presetID="9" presetClass="entr" presetSubtype="0" fill="hold" grpId="0" nodeType="withEffect">
                                  <p:stCondLst>
                                    <p:cond delay="0"/>
                                  </p:stCondLst>
                                  <p:childTnLst>
                                    <p:set>
                                      <p:cBhvr>
                                        <p:cTn id="31" dur="1" fill="hold">
                                          <p:stCondLst>
                                            <p:cond delay="0"/>
                                          </p:stCondLst>
                                        </p:cTn>
                                        <p:tgtEl>
                                          <p:spTgt spid="36"/>
                                        </p:tgtEl>
                                        <p:attrNameLst>
                                          <p:attrName>style.visibility</p:attrName>
                                        </p:attrNameLst>
                                      </p:cBhvr>
                                      <p:to>
                                        <p:strVal val="visible"/>
                                      </p:to>
                                    </p:set>
                                    <p:animEffect transition="in" filter="dissolve">
                                      <p:cBhvr>
                                        <p:cTn id="32" dur="500"/>
                                        <p:tgtEl>
                                          <p:spTgt spid="36"/>
                                        </p:tgtEl>
                                      </p:cBhvr>
                                    </p:animEffect>
                                  </p:childTnLst>
                                </p:cTn>
                              </p:par>
                              <p:par>
                                <p:cTn id="33" presetID="9" presetClass="entr" presetSubtype="0"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dissolve">
                                      <p:cBhvr>
                                        <p:cTn id="35" dur="500"/>
                                        <p:tgtEl>
                                          <p:spTgt spid="15"/>
                                        </p:tgtEl>
                                      </p:cBhvr>
                                    </p:animEffect>
                                  </p:childTnLst>
                                </p:cTn>
                              </p:par>
                              <p:par>
                                <p:cTn id="36" presetID="9"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dissolve">
                                      <p:cBhvr>
                                        <p:cTn id="38" dur="500"/>
                                        <p:tgtEl>
                                          <p:spTgt spid="17"/>
                                        </p:tgtEl>
                                      </p:cBhvr>
                                    </p:animEffect>
                                  </p:childTnLst>
                                </p:cTn>
                              </p:par>
                              <p:par>
                                <p:cTn id="39" presetID="9" presetClass="entr" presetSubtype="0" fill="hold" grpId="0" nodeType="with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dissolve">
                                      <p:cBhvr>
                                        <p:cTn id="41" dur="500"/>
                                        <p:tgtEl>
                                          <p:spTgt spid="16"/>
                                        </p:tgtEl>
                                      </p:cBhvr>
                                    </p:animEffect>
                                  </p:childTnLst>
                                </p:cTn>
                              </p:par>
                              <p:par>
                                <p:cTn id="42" presetID="9" presetClass="entr" presetSubtype="0" fill="hold" grpId="0" nodeType="withEffect">
                                  <p:stCondLst>
                                    <p:cond delay="0"/>
                                  </p:stCondLst>
                                  <p:childTnLst>
                                    <p:set>
                                      <p:cBhvr>
                                        <p:cTn id="43" dur="1" fill="hold">
                                          <p:stCondLst>
                                            <p:cond delay="0"/>
                                          </p:stCondLst>
                                        </p:cTn>
                                        <p:tgtEl>
                                          <p:spTgt spid="31"/>
                                        </p:tgtEl>
                                        <p:attrNameLst>
                                          <p:attrName>style.visibility</p:attrName>
                                        </p:attrNameLst>
                                      </p:cBhvr>
                                      <p:to>
                                        <p:strVal val="visible"/>
                                      </p:to>
                                    </p:set>
                                    <p:animEffect transition="in" filter="dissolve">
                                      <p:cBhvr>
                                        <p:cTn id="44" dur="500"/>
                                        <p:tgtEl>
                                          <p:spTgt spid="31"/>
                                        </p:tgtEl>
                                      </p:cBhvr>
                                    </p:animEffect>
                                  </p:childTnLst>
                                </p:cTn>
                              </p:par>
                              <p:par>
                                <p:cTn id="45" presetID="9"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dissolve">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ntr" presetSubtype="0" fill="hold" grpId="0"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dissolve">
                                      <p:cBhvr>
                                        <p:cTn id="52" dur="500"/>
                                        <p:tgtEl>
                                          <p:spTgt spid="25"/>
                                        </p:tgtEl>
                                      </p:cBhvr>
                                    </p:animEffect>
                                  </p:childTnLst>
                                </p:cTn>
                              </p:par>
                              <p:par>
                                <p:cTn id="53" presetID="9" presetClass="entr" presetSubtype="0" fill="hold" grpId="0" nodeType="with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dissolve">
                                      <p:cBhvr>
                                        <p:cTn id="55" dur="500"/>
                                        <p:tgtEl>
                                          <p:spTgt spid="24"/>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ntr" presetSubtype="0"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dissolve">
                                      <p:cBhvr>
                                        <p:cTn id="60" dur="500"/>
                                        <p:tgtEl>
                                          <p:spTgt spid="26"/>
                                        </p:tgtEl>
                                      </p:cBhvr>
                                    </p:animEffect>
                                  </p:childTnLst>
                                </p:cTn>
                              </p:par>
                              <p:par>
                                <p:cTn id="61" presetID="9" presetClass="entr" presetSubtype="0" fill="hold" grpId="0"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dissolve">
                                      <p:cBhvr>
                                        <p:cTn id="63" dur="500"/>
                                        <p:tgtEl>
                                          <p:spTgt spid="27"/>
                                        </p:tgtEl>
                                      </p:cBhvr>
                                    </p:animEffect>
                                  </p:childTnLst>
                                </p:cTn>
                              </p:par>
                              <p:par>
                                <p:cTn id="64" presetID="9" presetClass="entr" presetSubtype="0" fill="hold" grpId="0"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dissolve">
                                      <p:cBhvr>
                                        <p:cTn id="66" dur="500"/>
                                        <p:tgtEl>
                                          <p:spTgt spid="28"/>
                                        </p:tgtEl>
                                      </p:cBhvr>
                                    </p:animEffect>
                                  </p:childTnLst>
                                </p:cTn>
                              </p:par>
                              <p:par>
                                <p:cTn id="67" presetID="9" presetClass="entr" presetSubtype="0" fill="hold" grpId="0" nodeType="with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dissolve">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9" presetClass="entr" presetSubtype="0" fill="hold" grpId="0" nodeType="clickEffect">
                                  <p:stCondLst>
                                    <p:cond delay="0"/>
                                  </p:stCondLst>
                                  <p:childTnLst>
                                    <p:set>
                                      <p:cBhvr>
                                        <p:cTn id="73" dur="1" fill="hold">
                                          <p:stCondLst>
                                            <p:cond delay="0"/>
                                          </p:stCondLst>
                                        </p:cTn>
                                        <p:tgtEl>
                                          <p:spTgt spid="19"/>
                                        </p:tgtEl>
                                        <p:attrNameLst>
                                          <p:attrName>style.visibility</p:attrName>
                                        </p:attrNameLst>
                                      </p:cBhvr>
                                      <p:to>
                                        <p:strVal val="visible"/>
                                      </p:to>
                                    </p:set>
                                    <p:animEffect transition="in" filter="dissolve">
                                      <p:cBhvr>
                                        <p:cTn id="74" dur="500"/>
                                        <p:tgtEl>
                                          <p:spTgt spid="19"/>
                                        </p:tgtEl>
                                      </p:cBhvr>
                                    </p:animEffect>
                                  </p:childTnLst>
                                </p:cTn>
                              </p:par>
                              <p:par>
                                <p:cTn id="75" presetID="9" presetClass="entr" presetSubtype="0" fill="hold" grpId="0" nodeType="withEffect">
                                  <p:stCondLst>
                                    <p:cond delay="0"/>
                                  </p:stCondLst>
                                  <p:childTnLst>
                                    <p:set>
                                      <p:cBhvr>
                                        <p:cTn id="76" dur="1" fill="hold">
                                          <p:stCondLst>
                                            <p:cond delay="0"/>
                                          </p:stCondLst>
                                        </p:cTn>
                                        <p:tgtEl>
                                          <p:spTgt spid="20"/>
                                        </p:tgtEl>
                                        <p:attrNameLst>
                                          <p:attrName>style.visibility</p:attrName>
                                        </p:attrNameLst>
                                      </p:cBhvr>
                                      <p:to>
                                        <p:strVal val="visible"/>
                                      </p:to>
                                    </p:set>
                                    <p:animEffect transition="in" filter="dissolve">
                                      <p:cBhvr>
                                        <p:cTn id="77" dur="500"/>
                                        <p:tgtEl>
                                          <p:spTgt spid="20"/>
                                        </p:tgtEl>
                                      </p:cBhvr>
                                    </p:animEffect>
                                  </p:childTnLst>
                                </p:cTn>
                              </p:par>
                            </p:childTnLst>
                          </p:cTn>
                        </p:par>
                      </p:childTnLst>
                    </p:cTn>
                  </p:par>
                  <p:par>
                    <p:cTn id="78" fill="hold">
                      <p:stCondLst>
                        <p:cond delay="indefinite"/>
                      </p:stCondLst>
                      <p:childTnLst>
                        <p:par>
                          <p:cTn id="79" fill="hold">
                            <p:stCondLst>
                              <p:cond delay="0"/>
                            </p:stCondLst>
                            <p:childTnLst>
                              <p:par>
                                <p:cTn id="80" presetID="9" presetClass="entr" presetSubtype="0" fill="hold" grpId="0" nodeType="clickEffect">
                                  <p:stCondLst>
                                    <p:cond delay="0"/>
                                  </p:stCondLst>
                                  <p:childTnLst>
                                    <p:set>
                                      <p:cBhvr>
                                        <p:cTn id="81" dur="1" fill="hold">
                                          <p:stCondLst>
                                            <p:cond delay="0"/>
                                          </p:stCondLst>
                                        </p:cTn>
                                        <p:tgtEl>
                                          <p:spTgt spid="33"/>
                                        </p:tgtEl>
                                        <p:attrNameLst>
                                          <p:attrName>style.visibility</p:attrName>
                                        </p:attrNameLst>
                                      </p:cBhvr>
                                      <p:to>
                                        <p:strVal val="visible"/>
                                      </p:to>
                                    </p:set>
                                    <p:animEffect transition="in" filter="dissolve">
                                      <p:cBhvr>
                                        <p:cTn id="82" dur="500"/>
                                        <p:tgtEl>
                                          <p:spTgt spid="33"/>
                                        </p:tgtEl>
                                      </p:cBhvr>
                                    </p:animEffect>
                                  </p:childTnLst>
                                </p:cTn>
                              </p:par>
                              <p:par>
                                <p:cTn id="83" presetID="9" presetClass="entr" presetSubtype="0" fill="hold" grpId="0" nodeType="with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dissolve">
                                      <p:cBhvr>
                                        <p:cTn id="85" dur="500"/>
                                        <p:tgtEl>
                                          <p:spTgt spid="34"/>
                                        </p:tgtEl>
                                      </p:cBhvr>
                                    </p:animEffect>
                                  </p:childTnLst>
                                </p:cTn>
                              </p:par>
                            </p:childTnLst>
                          </p:cTn>
                        </p:par>
                      </p:childTnLst>
                    </p:cTn>
                  </p:par>
                  <p:par>
                    <p:cTn id="86" fill="hold">
                      <p:stCondLst>
                        <p:cond delay="indefinite"/>
                      </p:stCondLst>
                      <p:childTnLst>
                        <p:par>
                          <p:cTn id="87" fill="hold">
                            <p:stCondLst>
                              <p:cond delay="0"/>
                            </p:stCondLst>
                            <p:childTnLst>
                              <p:par>
                                <p:cTn id="88" presetID="9" presetClass="entr" presetSubtype="0"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dissolve">
                                      <p:cBhvr>
                                        <p:cTn id="90" dur="500"/>
                                        <p:tgtEl>
                                          <p:spTgt spid="23"/>
                                        </p:tgtEl>
                                      </p:cBhvr>
                                    </p:animEffect>
                                  </p:childTnLst>
                                </p:cTn>
                              </p:par>
                              <p:par>
                                <p:cTn id="91" presetID="9" presetClass="entr" presetSubtype="0" fill="hold" grpId="0" nodeType="withEffect">
                                  <p:stCondLst>
                                    <p:cond delay="0"/>
                                  </p:stCondLst>
                                  <p:childTnLst>
                                    <p:set>
                                      <p:cBhvr>
                                        <p:cTn id="92" dur="1" fill="hold">
                                          <p:stCondLst>
                                            <p:cond delay="0"/>
                                          </p:stCondLst>
                                        </p:cTn>
                                        <p:tgtEl>
                                          <p:spTgt spid="22"/>
                                        </p:tgtEl>
                                        <p:attrNameLst>
                                          <p:attrName>style.visibility</p:attrName>
                                        </p:attrNameLst>
                                      </p:cBhvr>
                                      <p:to>
                                        <p:strVal val="visible"/>
                                      </p:to>
                                    </p:set>
                                    <p:animEffect transition="in" filter="dissolve">
                                      <p:cBhvr>
                                        <p:cTn id="93" dur="500"/>
                                        <p:tgtEl>
                                          <p:spTgt spid="22"/>
                                        </p:tgtEl>
                                      </p:cBhvr>
                                    </p:animEffect>
                                  </p:childTnLst>
                                </p:cTn>
                              </p:par>
                            </p:childTnLst>
                          </p:cTn>
                        </p:par>
                      </p:childTnLst>
                    </p:cTn>
                  </p:par>
                  <p:par>
                    <p:cTn id="94" fill="hold">
                      <p:stCondLst>
                        <p:cond delay="indefinite"/>
                      </p:stCondLst>
                      <p:childTnLst>
                        <p:par>
                          <p:cTn id="95" fill="hold">
                            <p:stCondLst>
                              <p:cond delay="0"/>
                            </p:stCondLst>
                            <p:childTnLst>
                              <p:par>
                                <p:cTn id="96" presetID="9" presetClass="entr" presetSubtype="0" fill="hold" grpId="0" nodeType="clickEffect">
                                  <p:stCondLst>
                                    <p:cond delay="0"/>
                                  </p:stCondLst>
                                  <p:childTnLst>
                                    <p:set>
                                      <p:cBhvr>
                                        <p:cTn id="97" dur="1" fill="hold">
                                          <p:stCondLst>
                                            <p:cond delay="0"/>
                                          </p:stCondLst>
                                        </p:cTn>
                                        <p:tgtEl>
                                          <p:spTgt spid="30"/>
                                        </p:tgtEl>
                                        <p:attrNameLst>
                                          <p:attrName>style.visibility</p:attrName>
                                        </p:attrNameLst>
                                      </p:cBhvr>
                                      <p:to>
                                        <p:strVal val="visible"/>
                                      </p:to>
                                    </p:set>
                                    <p:animEffect transition="in" filter="dissolve">
                                      <p:cBhvr>
                                        <p:cTn id="98" dur="500"/>
                                        <p:tgtEl>
                                          <p:spTgt spid="30"/>
                                        </p:tgtEl>
                                      </p:cBhvr>
                                    </p:animEffect>
                                  </p:childTnLst>
                                </p:cTn>
                              </p:par>
                              <p:par>
                                <p:cTn id="99" presetID="9" presetClass="entr" presetSubtype="0" fill="hold" grpId="0" nodeType="withEffect">
                                  <p:stCondLst>
                                    <p:cond delay="0"/>
                                  </p:stCondLst>
                                  <p:childTnLst>
                                    <p:set>
                                      <p:cBhvr>
                                        <p:cTn id="100" dur="1" fill="hold">
                                          <p:stCondLst>
                                            <p:cond delay="0"/>
                                          </p:stCondLst>
                                        </p:cTn>
                                        <p:tgtEl>
                                          <p:spTgt spid="32"/>
                                        </p:tgtEl>
                                        <p:attrNameLst>
                                          <p:attrName>style.visibility</p:attrName>
                                        </p:attrNameLst>
                                      </p:cBhvr>
                                      <p:to>
                                        <p:strVal val="visible"/>
                                      </p:to>
                                    </p:set>
                                    <p:animEffect transition="in" filter="dissolve">
                                      <p:cBhvr>
                                        <p:cTn id="101" dur="500"/>
                                        <p:tgtEl>
                                          <p:spTgt spid="32"/>
                                        </p:tgtEl>
                                      </p:cBhvr>
                                    </p:animEffect>
                                  </p:childTnLst>
                                </p:cTn>
                              </p:par>
                            </p:childTnLst>
                          </p:cTn>
                        </p:par>
                      </p:childTnLst>
                    </p:cTn>
                  </p:par>
                  <p:par>
                    <p:cTn id="102" fill="hold">
                      <p:stCondLst>
                        <p:cond delay="indefinite"/>
                      </p:stCondLst>
                      <p:childTnLst>
                        <p:par>
                          <p:cTn id="103" fill="hold">
                            <p:stCondLst>
                              <p:cond delay="0"/>
                            </p:stCondLst>
                            <p:childTnLst>
                              <p:par>
                                <p:cTn id="104" presetID="9" presetClass="entr" presetSubtype="0" fill="hold" grpId="0" nodeType="clickEffect">
                                  <p:stCondLst>
                                    <p:cond delay="0"/>
                                  </p:stCondLst>
                                  <p:childTnLst>
                                    <p:set>
                                      <p:cBhvr>
                                        <p:cTn id="105" dur="1" fill="hold">
                                          <p:stCondLst>
                                            <p:cond delay="0"/>
                                          </p:stCondLst>
                                        </p:cTn>
                                        <p:tgtEl>
                                          <p:spTgt spid="7"/>
                                        </p:tgtEl>
                                        <p:attrNameLst>
                                          <p:attrName>style.visibility</p:attrName>
                                        </p:attrNameLst>
                                      </p:cBhvr>
                                      <p:to>
                                        <p:strVal val="visible"/>
                                      </p:to>
                                    </p:set>
                                    <p:animEffect transition="in" filter="dissolve">
                                      <p:cBhvr>
                                        <p:cTn id="10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8" grpId="0"/>
      <p:bldP spid="9" grpId="0"/>
      <p:bldP spid="10" grpId="0"/>
      <p:bldP spid="11" grpId="0"/>
      <p:bldP spid="12" grpId="0"/>
      <p:bldP spid="13" grpId="0"/>
      <p:bldP spid="14" grpId="0"/>
      <p:bldP spid="15" grpId="0"/>
      <p:bldP spid="16" grpId="0"/>
      <p:bldP spid="17" grpId="0"/>
      <p:bldP spid="18" grpId="0"/>
      <p:bldP spid="19" grpId="0"/>
      <p:bldP spid="20" grpId="0"/>
      <p:bldP spid="22" grpId="0"/>
      <p:bldP spid="23" grpId="0"/>
      <p:bldP spid="24" grpId="0"/>
      <p:bldP spid="25" grpId="0"/>
      <p:bldP spid="26" grpId="0"/>
      <p:bldP spid="27" grpId="0"/>
      <p:bldP spid="28" grpId="0"/>
      <p:bldP spid="29" grpId="0"/>
      <p:bldP spid="30" grpId="0"/>
      <p:bldP spid="31" grpId="0"/>
      <p:bldP spid="32" grpId="0"/>
      <p:bldP spid="33" grpId="0"/>
      <p:bldP spid="34" grpId="0"/>
      <p:bldP spid="3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Our History</a:t>
            </a:r>
          </a:p>
        </p:txBody>
      </p:sp>
      <p:sp>
        <p:nvSpPr>
          <p:cNvPr id="3" name="Content Placeholder 2"/>
          <p:cNvSpPr>
            <a:spLocks noGrp="1"/>
          </p:cNvSpPr>
          <p:nvPr>
            <p:ph idx="1"/>
          </p:nvPr>
        </p:nvSpPr>
        <p:spPr>
          <a:xfrm>
            <a:off x="1905000" y="2438400"/>
            <a:ext cx="8229600" cy="3048000"/>
          </a:xfrm>
        </p:spPr>
        <p:txBody>
          <a:bodyPr>
            <a:normAutofit lnSpcReduction="10000"/>
          </a:bodyPr>
          <a:lstStyle/>
          <a:p>
            <a:endParaRPr lang="en-US" sz="2000" dirty="0"/>
          </a:p>
          <a:p>
            <a:endParaRPr lang="en-US" sz="2000" dirty="0"/>
          </a:p>
          <a:p>
            <a:endParaRPr lang="en-US" sz="2000" dirty="0"/>
          </a:p>
          <a:p>
            <a:r>
              <a:rPr lang="en-US" sz="2000" dirty="0"/>
              <a:t>Over 700 members involved in seed production and distribution, plant breeding, and related industries worldwide</a:t>
            </a:r>
          </a:p>
          <a:p>
            <a:r>
              <a:rPr lang="en-US" sz="2000" dirty="0"/>
              <a:t>ASTA is a plant </a:t>
            </a:r>
            <a:r>
              <a:rPr lang="en-US" sz="2000" dirty="0" err="1"/>
              <a:t>germplasm</a:t>
            </a:r>
            <a:r>
              <a:rPr lang="en-US" sz="2000" dirty="0"/>
              <a:t> authority and advocates for science-based policy</a:t>
            </a:r>
          </a:p>
          <a:p>
            <a:r>
              <a:rPr lang="en-US" sz="2000" dirty="0"/>
              <a:t>Members drive the agenda and identify issues relevant to the seed industry</a:t>
            </a:r>
          </a:p>
          <a:p>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05001" y="1219200"/>
            <a:ext cx="1968949" cy="2159492"/>
          </a:xfrm>
          <a:prstGeom prst="rect">
            <a:avLst/>
          </a:prstGeom>
        </p:spPr>
      </p:pic>
      <p:sp>
        <p:nvSpPr>
          <p:cNvPr id="6" name="TextBox 5"/>
          <p:cNvSpPr txBox="1"/>
          <p:nvPr/>
        </p:nvSpPr>
        <p:spPr>
          <a:xfrm>
            <a:off x="3721550" y="1828801"/>
            <a:ext cx="6032051" cy="646331"/>
          </a:xfrm>
          <a:prstGeom prst="rect">
            <a:avLst/>
          </a:prstGeom>
          <a:solidFill>
            <a:schemeClr val="accent2"/>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Calibri"/>
                <a:ea typeface="+mn-ea"/>
                <a:cs typeface="+mn-cs"/>
              </a:rPr>
              <a:t>The American Seed Trade Association (ASTA) is one of the oldest trade organizations in the United States</a:t>
            </a:r>
          </a:p>
        </p:txBody>
      </p:sp>
    </p:spTree>
    <p:extLst>
      <p:ext uri="{BB962C8B-B14F-4D97-AF65-F5344CB8AC3E}">
        <p14:creationId xmlns:p14="http://schemas.microsoft.com/office/powerpoint/2010/main" val="81482511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b="1" dirty="0"/>
              <a:t>ASTA Seed Treatment and Environmental Committee</a:t>
            </a:r>
          </a:p>
        </p:txBody>
      </p:sp>
      <p:sp>
        <p:nvSpPr>
          <p:cNvPr id="3" name="Content Placeholder 2"/>
          <p:cNvSpPr>
            <a:spLocks noGrp="1"/>
          </p:cNvSpPr>
          <p:nvPr>
            <p:ph idx="1"/>
          </p:nvPr>
        </p:nvSpPr>
        <p:spPr/>
        <p:txBody>
          <a:bodyPr>
            <a:normAutofit/>
          </a:bodyPr>
          <a:lstStyle/>
          <a:p>
            <a:pPr marL="0" indent="0">
              <a:buNone/>
            </a:pPr>
            <a:r>
              <a:rPr lang="en-US" sz="4000" dirty="0"/>
              <a:t>Addresses issues relating to the regulation and labeling of seed treated with pesticides, as well as how treatments relate to the environment, health, safety, and well-being of employees and consumers. </a:t>
            </a:r>
          </a:p>
        </p:txBody>
      </p:sp>
    </p:spTree>
    <p:extLst>
      <p:ext uri="{BB962C8B-B14F-4D97-AF65-F5344CB8AC3E}">
        <p14:creationId xmlns:p14="http://schemas.microsoft.com/office/powerpoint/2010/main" val="399327580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Product and Regulatory Landscape</a:t>
            </a:r>
          </a:p>
        </p:txBody>
      </p:sp>
      <p:sp>
        <p:nvSpPr>
          <p:cNvPr id="11" name="Freeform: Shape 10"/>
          <p:cNvSpPr/>
          <p:nvPr/>
        </p:nvSpPr>
        <p:spPr>
          <a:xfrm>
            <a:off x="914400" y="1371600"/>
            <a:ext cx="3280760" cy="5257799"/>
          </a:xfrm>
          <a:custGeom>
            <a:avLst/>
            <a:gdLst>
              <a:gd name="connsiteX0" fmla="*/ 0 w 2776422"/>
              <a:gd name="connsiteY0" fmla="*/ 277642 h 4525963"/>
              <a:gd name="connsiteX1" fmla="*/ 277642 w 2776422"/>
              <a:gd name="connsiteY1" fmla="*/ 0 h 4525963"/>
              <a:gd name="connsiteX2" fmla="*/ 2498780 w 2776422"/>
              <a:gd name="connsiteY2" fmla="*/ 0 h 4525963"/>
              <a:gd name="connsiteX3" fmla="*/ 2776422 w 2776422"/>
              <a:gd name="connsiteY3" fmla="*/ 277642 h 4525963"/>
              <a:gd name="connsiteX4" fmla="*/ 2776422 w 2776422"/>
              <a:gd name="connsiteY4" fmla="*/ 4248321 h 4525963"/>
              <a:gd name="connsiteX5" fmla="*/ 2498780 w 2776422"/>
              <a:gd name="connsiteY5" fmla="*/ 4525963 h 4525963"/>
              <a:gd name="connsiteX6" fmla="*/ 277642 w 2776422"/>
              <a:gd name="connsiteY6" fmla="*/ 4525963 h 4525963"/>
              <a:gd name="connsiteX7" fmla="*/ 0 w 2776422"/>
              <a:gd name="connsiteY7" fmla="*/ 4248321 h 4525963"/>
              <a:gd name="connsiteX8" fmla="*/ 0 w 2776422"/>
              <a:gd name="connsiteY8" fmla="*/ 277642 h 45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6422" h="4525963">
                <a:moveTo>
                  <a:pt x="0" y="277642"/>
                </a:moveTo>
                <a:cubicBezTo>
                  <a:pt x="0" y="124305"/>
                  <a:pt x="124305" y="0"/>
                  <a:pt x="277642" y="0"/>
                </a:cubicBezTo>
                <a:lnTo>
                  <a:pt x="2498780" y="0"/>
                </a:lnTo>
                <a:cubicBezTo>
                  <a:pt x="2652117" y="0"/>
                  <a:pt x="2776422" y="124305"/>
                  <a:pt x="2776422" y="277642"/>
                </a:cubicBezTo>
                <a:lnTo>
                  <a:pt x="2776422" y="4248321"/>
                </a:lnTo>
                <a:cubicBezTo>
                  <a:pt x="2776422" y="4401658"/>
                  <a:pt x="2652117" y="4525963"/>
                  <a:pt x="2498780" y="4525963"/>
                </a:cubicBezTo>
                <a:lnTo>
                  <a:pt x="277642" y="4525963"/>
                </a:lnTo>
                <a:cubicBezTo>
                  <a:pt x="124305" y="4525963"/>
                  <a:pt x="0" y="4401658"/>
                  <a:pt x="0" y="4248321"/>
                </a:cubicBezTo>
                <a:lnTo>
                  <a:pt x="0" y="27764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70688" tIns="1981073" rIns="170688" bIns="1075881" numCol="1" spcCol="1270" anchor="t" anchorCtr="0">
            <a:noAutofit/>
          </a:bodyPr>
          <a:lstStyle/>
          <a:p>
            <a:pPr marL="0" marR="0" lvl="0" indent="0" algn="ctr" defTabSz="1066800" rtl="0" eaLnBrk="1" fontAlgn="auto"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Cambria"/>
                <a:ea typeface="+mn-ea"/>
                <a:cs typeface="+mn-cs"/>
              </a:rPr>
              <a:t>BioPesticides</a:t>
            </a:r>
            <a:endParaRPr kumimoji="0" lang="en-US" sz="2400" b="1" i="0" u="none" strike="noStrike" kern="1200" cap="none" spc="0" normalizeH="0" baseline="0" noProof="0" dirty="0">
              <a:ln>
                <a:noFill/>
              </a:ln>
              <a:solidFill>
                <a:srgbClr val="FFFFFF"/>
              </a:solidFill>
              <a:effectLst/>
              <a:uLnTx/>
              <a:uFillTx/>
              <a:latin typeface="Cambria"/>
              <a:ea typeface="+mn-ea"/>
              <a:cs typeface="+mn-cs"/>
            </a:endParaRPr>
          </a:p>
        </p:txBody>
      </p:sp>
      <p:sp>
        <p:nvSpPr>
          <p:cNvPr id="12" name="Oval 11"/>
          <p:cNvSpPr/>
          <p:nvPr/>
        </p:nvSpPr>
        <p:spPr>
          <a:xfrm>
            <a:off x="1664320" y="1523999"/>
            <a:ext cx="1780919" cy="1750846"/>
          </a:xfrm>
          <a:prstGeom prst="ellipse">
            <a:avLst/>
          </a:prstGeom>
          <a:blipFill rotWithShape="1">
            <a:blip r:embed="rId3"/>
            <a:stretch>
              <a:fillRect/>
            </a:stretch>
          </a:blipFill>
        </p:spPr>
        <p:style>
          <a:lnRef idx="2">
            <a:schemeClr val="lt1">
              <a:hueOff val="0"/>
              <a:satOff val="0"/>
              <a:lumOff val="0"/>
              <a:alphaOff val="0"/>
            </a:schemeClr>
          </a:lnRef>
          <a:fillRef idx="1">
            <a:scrgbClr r="0" g="0" b="0"/>
          </a:fillRef>
          <a:effectRef idx="0">
            <a:schemeClr val="accent2">
              <a:tint val="50000"/>
              <a:hueOff val="0"/>
              <a:satOff val="0"/>
              <a:lumOff val="0"/>
              <a:alphaOff val="0"/>
            </a:schemeClr>
          </a:effectRef>
          <a:fontRef idx="minor">
            <a:schemeClr val="lt1">
              <a:hueOff val="0"/>
              <a:satOff val="0"/>
              <a:lumOff val="0"/>
              <a:alphaOff val="0"/>
            </a:schemeClr>
          </a:fontRef>
        </p:style>
      </p:sp>
      <p:sp>
        <p:nvSpPr>
          <p:cNvPr id="13" name="Freeform: Shape 12"/>
          <p:cNvSpPr/>
          <p:nvPr/>
        </p:nvSpPr>
        <p:spPr>
          <a:xfrm>
            <a:off x="4293583" y="1371600"/>
            <a:ext cx="3280760" cy="5257799"/>
          </a:xfrm>
          <a:custGeom>
            <a:avLst/>
            <a:gdLst>
              <a:gd name="connsiteX0" fmla="*/ 0 w 2776422"/>
              <a:gd name="connsiteY0" fmla="*/ 277642 h 4525963"/>
              <a:gd name="connsiteX1" fmla="*/ 277642 w 2776422"/>
              <a:gd name="connsiteY1" fmla="*/ 0 h 4525963"/>
              <a:gd name="connsiteX2" fmla="*/ 2498780 w 2776422"/>
              <a:gd name="connsiteY2" fmla="*/ 0 h 4525963"/>
              <a:gd name="connsiteX3" fmla="*/ 2776422 w 2776422"/>
              <a:gd name="connsiteY3" fmla="*/ 277642 h 4525963"/>
              <a:gd name="connsiteX4" fmla="*/ 2776422 w 2776422"/>
              <a:gd name="connsiteY4" fmla="*/ 4248321 h 4525963"/>
              <a:gd name="connsiteX5" fmla="*/ 2498780 w 2776422"/>
              <a:gd name="connsiteY5" fmla="*/ 4525963 h 4525963"/>
              <a:gd name="connsiteX6" fmla="*/ 277642 w 2776422"/>
              <a:gd name="connsiteY6" fmla="*/ 4525963 h 4525963"/>
              <a:gd name="connsiteX7" fmla="*/ 0 w 2776422"/>
              <a:gd name="connsiteY7" fmla="*/ 4248321 h 4525963"/>
              <a:gd name="connsiteX8" fmla="*/ 0 w 2776422"/>
              <a:gd name="connsiteY8" fmla="*/ 277642 h 45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6422" h="4525963">
                <a:moveTo>
                  <a:pt x="0" y="277642"/>
                </a:moveTo>
                <a:cubicBezTo>
                  <a:pt x="0" y="124305"/>
                  <a:pt x="124305" y="0"/>
                  <a:pt x="277642" y="0"/>
                </a:cubicBezTo>
                <a:lnTo>
                  <a:pt x="2498780" y="0"/>
                </a:lnTo>
                <a:cubicBezTo>
                  <a:pt x="2652117" y="0"/>
                  <a:pt x="2776422" y="124305"/>
                  <a:pt x="2776422" y="277642"/>
                </a:cubicBezTo>
                <a:lnTo>
                  <a:pt x="2776422" y="4248321"/>
                </a:lnTo>
                <a:cubicBezTo>
                  <a:pt x="2776422" y="4401658"/>
                  <a:pt x="2652117" y="4525963"/>
                  <a:pt x="2498780" y="4525963"/>
                </a:cubicBezTo>
                <a:lnTo>
                  <a:pt x="277642" y="4525963"/>
                </a:lnTo>
                <a:cubicBezTo>
                  <a:pt x="124305" y="4525963"/>
                  <a:pt x="0" y="4401658"/>
                  <a:pt x="0" y="4248321"/>
                </a:cubicBezTo>
                <a:lnTo>
                  <a:pt x="0" y="277642"/>
                </a:lnTo>
                <a:close/>
              </a:path>
            </a:pathLst>
          </a:custGeom>
        </p:spPr>
        <p:style>
          <a:lnRef idx="2">
            <a:schemeClr val="lt1">
              <a:hueOff val="0"/>
              <a:satOff val="0"/>
              <a:lumOff val="0"/>
              <a:alphaOff val="0"/>
            </a:schemeClr>
          </a:lnRef>
          <a:fillRef idx="1">
            <a:schemeClr val="accent2">
              <a:hueOff val="-5092497"/>
              <a:satOff val="10936"/>
              <a:lumOff val="-6275"/>
              <a:alphaOff val="0"/>
            </a:schemeClr>
          </a:fillRef>
          <a:effectRef idx="0">
            <a:schemeClr val="accent2">
              <a:hueOff val="-5092497"/>
              <a:satOff val="10936"/>
              <a:lumOff val="-6275"/>
              <a:alphaOff val="0"/>
            </a:schemeClr>
          </a:effectRef>
          <a:fontRef idx="minor">
            <a:schemeClr val="lt1"/>
          </a:fontRef>
        </p:style>
        <p:txBody>
          <a:bodyPr spcFirstLastPara="0" vert="horz" wrap="square" lIns="170688" tIns="1981073" rIns="170688" bIns="1075881" numCol="1" spcCol="1270" anchor="t" anchorCtr="0">
            <a:noAutofit/>
          </a:bodyPr>
          <a:lstStyle/>
          <a:p>
            <a:pPr marL="0" marR="0" lvl="0" indent="0" algn="ctr" defTabSz="1066800" rtl="0" eaLnBrk="1" fontAlgn="auto" latinLnBrk="0" hangingPunct="1">
              <a:lnSpc>
                <a:spcPct val="100000"/>
              </a:lnSpc>
              <a:spcBef>
                <a:spcPct val="0"/>
              </a:spcBef>
              <a:spcAft>
                <a:spcPts val="6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Cambria"/>
                <a:ea typeface="+mn-ea"/>
                <a:cs typeface="+mn-cs"/>
              </a:rPr>
              <a:t>BioStimulants</a:t>
            </a:r>
            <a:endParaRPr kumimoji="0" lang="en-US" sz="2400" b="1" i="0" u="none" strike="noStrike" kern="1200" cap="none" spc="0" normalizeH="0" baseline="0" noProof="0" dirty="0">
              <a:ln>
                <a:noFill/>
              </a:ln>
              <a:solidFill>
                <a:srgbClr val="FFFFFF"/>
              </a:solidFill>
              <a:effectLst/>
              <a:uLnTx/>
              <a:uFillTx/>
              <a:latin typeface="Cambria"/>
              <a:ea typeface="+mn-ea"/>
              <a:cs typeface="+mn-cs"/>
            </a:endParaRPr>
          </a:p>
        </p:txBody>
      </p:sp>
      <p:sp>
        <p:nvSpPr>
          <p:cNvPr id="14" name="Oval 13"/>
          <p:cNvSpPr/>
          <p:nvPr/>
        </p:nvSpPr>
        <p:spPr>
          <a:xfrm>
            <a:off x="5043505" y="1523999"/>
            <a:ext cx="1780919" cy="1750846"/>
          </a:xfrm>
          <a:prstGeom prst="ellipse">
            <a:avLst/>
          </a:prstGeom>
          <a:blipFill rotWithShape="1">
            <a:blip r:embed="rId4"/>
            <a:stretch>
              <a:fillRect/>
            </a:stretch>
          </a:blipFill>
        </p:spPr>
        <p:style>
          <a:lnRef idx="2">
            <a:schemeClr val="lt1">
              <a:hueOff val="0"/>
              <a:satOff val="0"/>
              <a:lumOff val="0"/>
              <a:alphaOff val="0"/>
            </a:schemeClr>
          </a:lnRef>
          <a:fillRef idx="1">
            <a:scrgbClr r="0" g="0" b="0"/>
          </a:fillRef>
          <a:effectRef idx="0">
            <a:schemeClr val="accent2">
              <a:tint val="50000"/>
              <a:hueOff val="-5343538"/>
              <a:satOff val="-134"/>
              <a:lumOff val="-960"/>
              <a:alphaOff val="0"/>
            </a:schemeClr>
          </a:effectRef>
          <a:fontRef idx="minor">
            <a:schemeClr val="lt1">
              <a:hueOff val="0"/>
              <a:satOff val="0"/>
              <a:lumOff val="0"/>
              <a:alphaOff val="0"/>
            </a:schemeClr>
          </a:fontRef>
        </p:style>
      </p:sp>
      <p:sp>
        <p:nvSpPr>
          <p:cNvPr id="15" name="Freeform: Shape 14"/>
          <p:cNvSpPr/>
          <p:nvPr/>
        </p:nvSpPr>
        <p:spPr>
          <a:xfrm>
            <a:off x="7672767" y="1371600"/>
            <a:ext cx="3280760" cy="5257799"/>
          </a:xfrm>
          <a:custGeom>
            <a:avLst/>
            <a:gdLst>
              <a:gd name="connsiteX0" fmla="*/ 0 w 2776422"/>
              <a:gd name="connsiteY0" fmla="*/ 277642 h 4525963"/>
              <a:gd name="connsiteX1" fmla="*/ 277642 w 2776422"/>
              <a:gd name="connsiteY1" fmla="*/ 0 h 4525963"/>
              <a:gd name="connsiteX2" fmla="*/ 2498780 w 2776422"/>
              <a:gd name="connsiteY2" fmla="*/ 0 h 4525963"/>
              <a:gd name="connsiteX3" fmla="*/ 2776422 w 2776422"/>
              <a:gd name="connsiteY3" fmla="*/ 277642 h 4525963"/>
              <a:gd name="connsiteX4" fmla="*/ 2776422 w 2776422"/>
              <a:gd name="connsiteY4" fmla="*/ 4248321 h 4525963"/>
              <a:gd name="connsiteX5" fmla="*/ 2498780 w 2776422"/>
              <a:gd name="connsiteY5" fmla="*/ 4525963 h 4525963"/>
              <a:gd name="connsiteX6" fmla="*/ 277642 w 2776422"/>
              <a:gd name="connsiteY6" fmla="*/ 4525963 h 4525963"/>
              <a:gd name="connsiteX7" fmla="*/ 0 w 2776422"/>
              <a:gd name="connsiteY7" fmla="*/ 4248321 h 4525963"/>
              <a:gd name="connsiteX8" fmla="*/ 0 w 2776422"/>
              <a:gd name="connsiteY8" fmla="*/ 277642 h 4525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776422" h="4525963">
                <a:moveTo>
                  <a:pt x="0" y="277642"/>
                </a:moveTo>
                <a:cubicBezTo>
                  <a:pt x="0" y="124305"/>
                  <a:pt x="124305" y="0"/>
                  <a:pt x="277642" y="0"/>
                </a:cubicBezTo>
                <a:lnTo>
                  <a:pt x="2498780" y="0"/>
                </a:lnTo>
                <a:cubicBezTo>
                  <a:pt x="2652117" y="0"/>
                  <a:pt x="2776422" y="124305"/>
                  <a:pt x="2776422" y="277642"/>
                </a:cubicBezTo>
                <a:lnTo>
                  <a:pt x="2776422" y="4248321"/>
                </a:lnTo>
                <a:cubicBezTo>
                  <a:pt x="2776422" y="4401658"/>
                  <a:pt x="2652117" y="4525963"/>
                  <a:pt x="2498780" y="4525963"/>
                </a:cubicBezTo>
                <a:lnTo>
                  <a:pt x="277642" y="4525963"/>
                </a:lnTo>
                <a:cubicBezTo>
                  <a:pt x="124305" y="4525963"/>
                  <a:pt x="0" y="4401658"/>
                  <a:pt x="0" y="4248321"/>
                </a:cubicBezTo>
                <a:lnTo>
                  <a:pt x="0" y="277642"/>
                </a:lnTo>
                <a:close/>
              </a:path>
            </a:pathLst>
          </a:custGeom>
        </p:spPr>
        <p:style>
          <a:lnRef idx="2">
            <a:schemeClr val="lt1">
              <a:hueOff val="0"/>
              <a:satOff val="0"/>
              <a:lumOff val="0"/>
              <a:alphaOff val="0"/>
            </a:schemeClr>
          </a:lnRef>
          <a:fillRef idx="1">
            <a:schemeClr val="accent2">
              <a:hueOff val="-10184995"/>
              <a:satOff val="21873"/>
              <a:lumOff val="-12549"/>
              <a:alphaOff val="0"/>
            </a:schemeClr>
          </a:fillRef>
          <a:effectRef idx="0">
            <a:schemeClr val="accent2">
              <a:hueOff val="-10184995"/>
              <a:satOff val="21873"/>
              <a:lumOff val="-12549"/>
              <a:alphaOff val="0"/>
            </a:schemeClr>
          </a:effectRef>
          <a:fontRef idx="minor">
            <a:schemeClr val="lt1"/>
          </a:fontRef>
        </p:style>
        <p:txBody>
          <a:bodyPr spcFirstLastPara="0" vert="horz" wrap="square" lIns="170688" tIns="1981073" rIns="170688" bIns="1075881" numCol="1" spcCol="1270" anchor="t"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dirty="0" err="1">
                <a:ln>
                  <a:noFill/>
                </a:ln>
                <a:solidFill>
                  <a:srgbClr val="FFFFFF"/>
                </a:solidFill>
                <a:effectLst/>
                <a:uLnTx/>
                <a:uFillTx/>
                <a:latin typeface="Cambria"/>
                <a:ea typeface="+mn-ea"/>
                <a:cs typeface="+mn-cs"/>
              </a:rPr>
              <a:t>BioFertilizers</a:t>
            </a:r>
            <a:endParaRPr kumimoji="0" lang="en-US" sz="2400" b="0" i="0" u="none" strike="noStrike" kern="1200" cap="none" spc="0" normalizeH="0" baseline="0" noProof="0" dirty="0">
              <a:ln>
                <a:noFill/>
              </a:ln>
              <a:solidFill>
                <a:srgbClr val="FFFFFF"/>
              </a:solidFill>
              <a:effectLst/>
              <a:uLnTx/>
              <a:uFillTx/>
              <a:latin typeface="Cambria"/>
              <a:ea typeface="+mn-ea"/>
              <a:cs typeface="+mn-cs"/>
            </a:endParaRPr>
          </a:p>
        </p:txBody>
      </p:sp>
      <p:sp>
        <p:nvSpPr>
          <p:cNvPr id="16" name="Oval 15"/>
          <p:cNvSpPr/>
          <p:nvPr/>
        </p:nvSpPr>
        <p:spPr>
          <a:xfrm>
            <a:off x="8422688" y="1523999"/>
            <a:ext cx="1780919" cy="1750846"/>
          </a:xfrm>
          <a:prstGeom prst="ellipse">
            <a:avLst/>
          </a:prstGeom>
          <a:blipFill rotWithShape="1">
            <a:blip r:embed="rId5"/>
            <a:stretch>
              <a:fillRect/>
            </a:stretch>
          </a:blipFill>
        </p:spPr>
        <p:style>
          <a:lnRef idx="2">
            <a:schemeClr val="lt1">
              <a:hueOff val="0"/>
              <a:satOff val="0"/>
              <a:lumOff val="0"/>
              <a:alphaOff val="0"/>
            </a:schemeClr>
          </a:lnRef>
          <a:fillRef idx="1">
            <a:scrgbClr r="0" g="0" b="0"/>
          </a:fillRef>
          <a:effectRef idx="0">
            <a:schemeClr val="accent2">
              <a:tint val="50000"/>
              <a:hueOff val="-10687075"/>
              <a:satOff val="-268"/>
              <a:lumOff val="-1919"/>
              <a:alphaOff val="0"/>
            </a:schemeClr>
          </a:effectRef>
          <a:fontRef idx="minor">
            <a:schemeClr val="lt1">
              <a:hueOff val="0"/>
              <a:satOff val="0"/>
              <a:lumOff val="0"/>
              <a:alphaOff val="0"/>
            </a:schemeClr>
          </a:fontRef>
        </p:style>
      </p:sp>
      <p:sp>
        <p:nvSpPr>
          <p:cNvPr id="17" name="Arrow: Left-Right 16"/>
          <p:cNvSpPr/>
          <p:nvPr/>
        </p:nvSpPr>
        <p:spPr>
          <a:xfrm>
            <a:off x="1447799" y="5715000"/>
            <a:ext cx="9106103" cy="788669"/>
          </a:xfrm>
          <a:prstGeom prst="leftRight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ysClr val="windowText" lastClr="000000"/>
                </a:solidFill>
                <a:effectLst/>
                <a:uLnTx/>
                <a:uFillTx/>
                <a:latin typeface="Cambria"/>
                <a:ea typeface="+mn-ea"/>
                <a:cs typeface="+mn-cs"/>
              </a:rPr>
              <a:t>Product claims and marketing intent are critical</a:t>
            </a:r>
          </a:p>
        </p:txBody>
      </p:sp>
      <p:sp>
        <p:nvSpPr>
          <p:cNvPr id="6" name="TextBox 5"/>
          <p:cNvSpPr txBox="1"/>
          <p:nvPr/>
        </p:nvSpPr>
        <p:spPr>
          <a:xfrm>
            <a:off x="1157335" y="3911456"/>
            <a:ext cx="279488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mbria"/>
                <a:ea typeface="+mn-ea"/>
                <a:cs typeface="+mn-cs"/>
              </a:rPr>
              <a:t>Pesticides and Plant Growth Regulators (PGRs)</a:t>
            </a:r>
          </a:p>
        </p:txBody>
      </p:sp>
      <p:sp>
        <p:nvSpPr>
          <p:cNvPr id="18" name="Arrow: Left-Right 17"/>
          <p:cNvSpPr/>
          <p:nvPr/>
        </p:nvSpPr>
        <p:spPr>
          <a:xfrm>
            <a:off x="5105400" y="4776221"/>
            <a:ext cx="5782773" cy="938778"/>
          </a:xfrm>
          <a:prstGeom prst="leftRight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2934">
                    <a:hueOff val="0"/>
                    <a:satOff val="0"/>
                    <a:lumOff val="0"/>
                    <a:alphaOff val="0"/>
                  </a:srgbClr>
                </a:solidFill>
                <a:effectLst/>
                <a:uLnTx/>
                <a:uFillTx/>
                <a:latin typeface="Cambria"/>
                <a:ea typeface="+mn-ea"/>
                <a:cs typeface="+mn-cs"/>
              </a:rPr>
              <a:t>State Fertilizer Laws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2934">
                    <a:hueOff val="0"/>
                    <a:satOff val="0"/>
                    <a:lumOff val="0"/>
                    <a:alphaOff val="0"/>
                  </a:srgbClr>
                </a:solidFill>
                <a:effectLst/>
                <a:uLnTx/>
                <a:uFillTx/>
                <a:latin typeface="Cambria"/>
                <a:ea typeface="+mn-ea"/>
                <a:cs typeface="+mn-cs"/>
              </a:rPr>
              <a:t>American Association of Plant Food Control Officials (AAPFCO)</a:t>
            </a:r>
          </a:p>
        </p:txBody>
      </p:sp>
      <p:sp>
        <p:nvSpPr>
          <p:cNvPr id="20" name="Arrow: Left-Right 19"/>
          <p:cNvSpPr/>
          <p:nvPr/>
        </p:nvSpPr>
        <p:spPr>
          <a:xfrm>
            <a:off x="1157335" y="4776221"/>
            <a:ext cx="3697242" cy="938778"/>
          </a:xfrm>
          <a:prstGeom prst="leftRightArrow">
            <a:avLst/>
          </a:prstGeom>
        </p:spPr>
        <p:style>
          <a:lnRef idx="2">
            <a:schemeClr val="lt1">
              <a:hueOff val="0"/>
              <a:satOff val="0"/>
              <a:lumOff val="0"/>
              <a:alphaOff val="0"/>
            </a:schemeClr>
          </a:lnRef>
          <a:fillRef idx="1">
            <a:schemeClr val="accent2">
              <a:tint val="40000"/>
              <a:hueOff val="0"/>
              <a:satOff val="0"/>
              <a:lumOff val="0"/>
              <a:alphaOff val="0"/>
            </a:schemeClr>
          </a:fillRef>
          <a:effectRef idx="0">
            <a:schemeClr val="accent2">
              <a:tint val="40000"/>
              <a:hueOff val="0"/>
              <a:satOff val="0"/>
              <a:lumOff val="0"/>
              <a:alphaOff val="0"/>
            </a:schemeClr>
          </a:effectRef>
          <a:fontRef idx="minor">
            <a:schemeClr val="dk1">
              <a:hueOff val="0"/>
              <a:satOff val="0"/>
              <a:lumOff val="0"/>
              <a:alphaOff val="0"/>
            </a:schemeClr>
          </a:fontRef>
        </p:style>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2934">
                    <a:hueOff val="0"/>
                    <a:satOff val="0"/>
                    <a:lumOff val="0"/>
                    <a:alphaOff val="0"/>
                  </a:srgbClr>
                </a:solidFill>
                <a:effectLst/>
                <a:uLnTx/>
                <a:uFillTx/>
                <a:latin typeface="Cambria"/>
                <a:ea typeface="+mn-ea"/>
                <a:cs typeface="+mn-cs"/>
              </a:rPr>
              <a:t>FIFRA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92934">
                    <a:hueOff val="0"/>
                    <a:satOff val="0"/>
                    <a:lumOff val="0"/>
                    <a:alphaOff val="0"/>
                  </a:srgbClr>
                </a:solidFill>
                <a:effectLst/>
                <a:uLnTx/>
                <a:uFillTx/>
                <a:latin typeface="Cambria"/>
                <a:ea typeface="+mn-ea"/>
                <a:cs typeface="+mn-cs"/>
              </a:rPr>
              <a:t>EPA</a:t>
            </a:r>
          </a:p>
        </p:txBody>
      </p:sp>
      <p:sp>
        <p:nvSpPr>
          <p:cNvPr id="21" name="TextBox 20"/>
          <p:cNvSpPr txBox="1"/>
          <p:nvPr/>
        </p:nvSpPr>
        <p:spPr>
          <a:xfrm>
            <a:off x="4520312" y="3886199"/>
            <a:ext cx="27948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mbria"/>
                <a:ea typeface="+mn-ea"/>
                <a:cs typeface="+mn-cs"/>
              </a:rPr>
              <a:t>Materials that improve vigor, yield, stress tolerance, etc.</a:t>
            </a:r>
          </a:p>
        </p:txBody>
      </p:sp>
      <p:sp>
        <p:nvSpPr>
          <p:cNvPr id="22" name="TextBox 21"/>
          <p:cNvSpPr txBox="1"/>
          <p:nvPr/>
        </p:nvSpPr>
        <p:spPr>
          <a:xfrm>
            <a:off x="7873112" y="3849468"/>
            <a:ext cx="2794888"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Cambria"/>
                <a:ea typeface="+mn-ea"/>
                <a:cs typeface="+mn-cs"/>
              </a:rPr>
              <a:t>Living microorganisms that increase nutrient availability</a:t>
            </a:r>
          </a:p>
        </p:txBody>
      </p:sp>
    </p:spTree>
    <p:extLst>
      <p:ext uri="{BB962C8B-B14F-4D97-AF65-F5344CB8AC3E}">
        <p14:creationId xmlns:p14="http://schemas.microsoft.com/office/powerpoint/2010/main" val="53533025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t>Seed Industry Challenges with Seed Applied Biologicals</a:t>
            </a:r>
          </a:p>
        </p:txBody>
      </p:sp>
      <p:sp>
        <p:nvSpPr>
          <p:cNvPr id="3" name="Content Placeholder 2"/>
          <p:cNvSpPr>
            <a:spLocks noGrp="1"/>
          </p:cNvSpPr>
          <p:nvPr>
            <p:ph idx="1"/>
          </p:nvPr>
        </p:nvSpPr>
        <p:spPr/>
        <p:txBody>
          <a:bodyPr>
            <a:normAutofit/>
          </a:bodyPr>
          <a:lstStyle/>
          <a:p>
            <a:pPr marL="0" indent="0">
              <a:buNone/>
            </a:pPr>
            <a:r>
              <a:rPr lang="en-US" sz="2800" dirty="0"/>
              <a:t>Operational Challenges</a:t>
            </a:r>
          </a:p>
          <a:p>
            <a:pPr lvl="1"/>
            <a:r>
              <a:rPr lang="en-US" sz="2400" dirty="0"/>
              <a:t>Application techniques</a:t>
            </a:r>
          </a:p>
          <a:p>
            <a:pPr lvl="1"/>
            <a:r>
              <a:rPr lang="en-US" sz="2400" dirty="0"/>
              <a:t>Compatibility with seed treatments</a:t>
            </a:r>
          </a:p>
          <a:p>
            <a:pPr lvl="1"/>
            <a:r>
              <a:rPr lang="en-US" sz="2400" dirty="0"/>
              <a:t>Seed storage conditions (seed companies, dealers/retailers, growers)</a:t>
            </a:r>
          </a:p>
          <a:p>
            <a:pPr lvl="1"/>
            <a:r>
              <a:rPr lang="en-US" sz="2400" dirty="0"/>
              <a:t>Duration of on-seed viability</a:t>
            </a:r>
          </a:p>
          <a:p>
            <a:pPr marL="0" indent="0">
              <a:buNone/>
            </a:pPr>
            <a:endParaRPr lang="en-US" sz="2800" dirty="0"/>
          </a:p>
          <a:p>
            <a:pPr marL="0" indent="0">
              <a:buNone/>
            </a:pPr>
            <a:r>
              <a:rPr lang="en-US" sz="2800" dirty="0"/>
              <a:t>Regulatory Freedom to Operate for non-FIFRA Products</a:t>
            </a:r>
          </a:p>
          <a:p>
            <a:pPr lvl="1"/>
            <a:r>
              <a:rPr lang="en-US" sz="2400" dirty="0"/>
              <a:t>State by state registration can be unclear and unpredictable</a:t>
            </a:r>
          </a:p>
          <a:p>
            <a:pPr lvl="1"/>
            <a:r>
              <a:rPr lang="en-US" sz="2400" dirty="0"/>
              <a:t>Unclear/inconsistent seed labeling requirements</a:t>
            </a:r>
          </a:p>
          <a:p>
            <a:pPr lvl="1"/>
            <a:r>
              <a:rPr lang="en-US" sz="2400" dirty="0"/>
              <a:t>Lack of clarity around state testing goals/capabilities</a:t>
            </a:r>
          </a:p>
        </p:txBody>
      </p:sp>
    </p:spTree>
    <p:extLst>
      <p:ext uri="{BB962C8B-B14F-4D97-AF65-F5344CB8AC3E}">
        <p14:creationId xmlns:p14="http://schemas.microsoft.com/office/powerpoint/2010/main" val="23940622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ASTA Priorities</a:t>
            </a:r>
          </a:p>
        </p:txBody>
      </p:sp>
      <p:sp>
        <p:nvSpPr>
          <p:cNvPr id="3" name="Content Placeholder 2"/>
          <p:cNvSpPr>
            <a:spLocks noGrp="1"/>
          </p:cNvSpPr>
          <p:nvPr>
            <p:ph idx="1"/>
          </p:nvPr>
        </p:nvSpPr>
        <p:spPr/>
        <p:txBody>
          <a:bodyPr>
            <a:normAutofit/>
          </a:bodyPr>
          <a:lstStyle/>
          <a:p>
            <a:pPr marL="274320" lvl="1" indent="0">
              <a:buNone/>
            </a:pPr>
            <a:endParaRPr lang="en-US" sz="2800" dirty="0">
              <a:sym typeface="Wingdings" panose="05000000000000000000" pitchFamily="2" charset="2"/>
            </a:endParaRPr>
          </a:p>
          <a:p>
            <a:pPr marL="274320" lvl="1" indent="0">
              <a:buNone/>
            </a:pPr>
            <a:endParaRPr lang="en-US" sz="2800" dirty="0"/>
          </a:p>
          <a:p>
            <a:pPr marL="0" indent="0">
              <a:buNone/>
            </a:pPr>
            <a:endParaRPr lang="en-US" dirty="0"/>
          </a:p>
        </p:txBody>
      </p:sp>
      <p:graphicFrame>
        <p:nvGraphicFramePr>
          <p:cNvPr id="4" name="Diagram 3"/>
          <p:cNvGraphicFramePr/>
          <p:nvPr>
            <p:extLst/>
          </p:nvPr>
        </p:nvGraphicFramePr>
        <p:xfrm>
          <a:off x="762000" y="2667000"/>
          <a:ext cx="10439400" cy="1905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79769334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ASTA Priorities – Working Group 1</a:t>
            </a:r>
          </a:p>
        </p:txBody>
      </p:sp>
      <p:sp>
        <p:nvSpPr>
          <p:cNvPr id="3" name="Content Placeholder 2"/>
          <p:cNvSpPr>
            <a:spLocks noGrp="1"/>
          </p:cNvSpPr>
          <p:nvPr>
            <p:ph idx="1"/>
          </p:nvPr>
        </p:nvSpPr>
        <p:spPr/>
        <p:txBody>
          <a:bodyPr>
            <a:normAutofit/>
          </a:bodyPr>
          <a:lstStyle/>
          <a:p>
            <a:pPr marL="274320" lvl="1" indent="0">
              <a:buNone/>
            </a:pPr>
            <a:r>
              <a:rPr lang="en-US" sz="3200" dirty="0"/>
              <a:t>Education and Outreach</a:t>
            </a:r>
          </a:p>
          <a:p>
            <a:pPr lvl="2"/>
            <a:r>
              <a:rPr lang="en-US" sz="2800" dirty="0"/>
              <a:t>Align on terminology and definitions and educate on those throughout the industry and regulatory community. </a:t>
            </a:r>
          </a:p>
          <a:p>
            <a:pPr lvl="2"/>
            <a:r>
              <a:rPr lang="en-US" sz="2800" dirty="0"/>
              <a:t>Provide educational information on types of biologicals, applications, the role of treated seed and where biologicals fit within potential regulatory frameworks.    </a:t>
            </a:r>
          </a:p>
          <a:p>
            <a:pPr marL="274320" lvl="1" indent="0">
              <a:buNone/>
            </a:pPr>
            <a:endParaRPr lang="en-US" sz="3200" dirty="0"/>
          </a:p>
        </p:txBody>
      </p:sp>
    </p:spTree>
    <p:extLst>
      <p:ext uri="{BB962C8B-B14F-4D97-AF65-F5344CB8AC3E}">
        <p14:creationId xmlns:p14="http://schemas.microsoft.com/office/powerpoint/2010/main" val="313981404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ASTA Priorities – Working Group 2 </a:t>
            </a:r>
          </a:p>
        </p:txBody>
      </p:sp>
      <p:sp>
        <p:nvSpPr>
          <p:cNvPr id="3" name="Content Placeholder 2"/>
          <p:cNvSpPr>
            <a:spLocks noGrp="1"/>
          </p:cNvSpPr>
          <p:nvPr>
            <p:ph idx="1"/>
          </p:nvPr>
        </p:nvSpPr>
        <p:spPr/>
        <p:txBody>
          <a:bodyPr>
            <a:normAutofit/>
          </a:bodyPr>
          <a:lstStyle/>
          <a:p>
            <a:pPr marL="274320" lvl="1" indent="0">
              <a:buNone/>
            </a:pPr>
            <a:r>
              <a:rPr lang="en-US" sz="3600" dirty="0"/>
              <a:t>Seed Labeling</a:t>
            </a:r>
          </a:p>
          <a:p>
            <a:pPr lvl="2"/>
            <a:r>
              <a:rPr lang="en-US" sz="3200" dirty="0"/>
              <a:t>Facilitate inter-state movement of coated seed</a:t>
            </a:r>
          </a:p>
          <a:p>
            <a:pPr lvl="2"/>
            <a:r>
              <a:rPr lang="en-US" sz="3200" dirty="0"/>
              <a:t>Consistent and predictable regulation of requirements</a:t>
            </a:r>
          </a:p>
          <a:p>
            <a:pPr lvl="2"/>
            <a:r>
              <a:rPr lang="en-US" sz="3200" dirty="0"/>
              <a:t>Engagement with registrants to update product labels, if needed</a:t>
            </a:r>
          </a:p>
        </p:txBody>
      </p:sp>
    </p:spTree>
    <p:extLst>
      <p:ext uri="{BB962C8B-B14F-4D97-AF65-F5344CB8AC3E}">
        <p14:creationId xmlns:p14="http://schemas.microsoft.com/office/powerpoint/2010/main" val="27280910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ASTA Priorities – Working Group 3</a:t>
            </a:r>
          </a:p>
        </p:txBody>
      </p:sp>
      <p:sp>
        <p:nvSpPr>
          <p:cNvPr id="3" name="Content Placeholder 2"/>
          <p:cNvSpPr>
            <a:spLocks noGrp="1"/>
          </p:cNvSpPr>
          <p:nvPr>
            <p:ph idx="1"/>
          </p:nvPr>
        </p:nvSpPr>
        <p:spPr/>
        <p:txBody>
          <a:bodyPr>
            <a:normAutofit/>
          </a:bodyPr>
          <a:lstStyle/>
          <a:p>
            <a:pPr marL="274320" lvl="1" indent="0">
              <a:buNone/>
            </a:pPr>
            <a:r>
              <a:rPr lang="en-US" sz="3600" dirty="0"/>
              <a:t>Approaches for Consumer Assurance</a:t>
            </a:r>
          </a:p>
          <a:p>
            <a:pPr lvl="2"/>
            <a:r>
              <a:rPr lang="en-US" sz="3200" dirty="0"/>
              <a:t>Ensure truth in labeling</a:t>
            </a:r>
          </a:p>
          <a:p>
            <a:pPr lvl="2"/>
            <a:r>
              <a:rPr lang="en-US" sz="3200" dirty="0"/>
              <a:t>Determine testing standards, both internal to seed companies and for oversight purposes</a:t>
            </a:r>
          </a:p>
          <a:p>
            <a:pPr marL="548640" lvl="2" indent="0">
              <a:buNone/>
            </a:pPr>
            <a:endParaRPr lang="en-US" sz="3200" dirty="0"/>
          </a:p>
          <a:p>
            <a:endParaRPr lang="en-US" sz="4000" dirty="0"/>
          </a:p>
        </p:txBody>
      </p:sp>
      <p:sp>
        <p:nvSpPr>
          <p:cNvPr id="4" name="Rectangle: Rounded Corners 3"/>
          <p:cNvSpPr/>
          <p:nvPr/>
        </p:nvSpPr>
        <p:spPr>
          <a:xfrm>
            <a:off x="990600" y="5257800"/>
            <a:ext cx="10515600" cy="1143000"/>
          </a:xfrm>
          <a:prstGeom prst="roundRect">
            <a:avLst/>
          </a:prstGeom>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tlCol="0" anchor="ctr"/>
          <a:lstStyle/>
          <a:p>
            <a:pPr marL="274320" marR="0" lvl="1"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Cambria"/>
                <a:ea typeface="+mn-ea"/>
                <a:cs typeface="+mn-cs"/>
              </a:rPr>
              <a:t>Import/Export of Coated Seed </a:t>
            </a:r>
          </a:p>
          <a:p>
            <a:pPr marL="914400" marR="0" lvl="2"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FFFFFF"/>
                </a:solidFill>
                <a:effectLst/>
                <a:uLnTx/>
                <a:uFillTx/>
                <a:latin typeface="Cambria"/>
                <a:ea typeface="+mn-ea"/>
                <a:cs typeface="+mn-cs"/>
              </a:rPr>
              <a:t>Second Tier – will address once the items above are more mature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dirty="0">
              <a:ln>
                <a:noFill/>
              </a:ln>
              <a:solidFill>
                <a:srgbClr val="FFFFFF"/>
              </a:solidFill>
              <a:effectLst/>
              <a:uLnTx/>
              <a:uFillTx/>
              <a:latin typeface="Cambria"/>
              <a:ea typeface="+mn-ea"/>
              <a:cs typeface="+mn-cs"/>
            </a:endParaRPr>
          </a:p>
        </p:txBody>
      </p:sp>
    </p:spTree>
    <p:extLst>
      <p:ext uri="{BB962C8B-B14F-4D97-AF65-F5344CB8AC3E}">
        <p14:creationId xmlns:p14="http://schemas.microsoft.com/office/powerpoint/2010/main" val="59996381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libri" pitchFamily="34" charset="0"/>
                <a:cs typeface="Calibri" pitchFamily="34" charset="0"/>
              </a:rPr>
              <a:t>One Question</a:t>
            </a:r>
          </a:p>
        </p:txBody>
      </p:sp>
    </p:spTree>
    <p:extLst>
      <p:ext uri="{BB962C8B-B14F-4D97-AF65-F5344CB8AC3E}">
        <p14:creationId xmlns:p14="http://schemas.microsoft.com/office/powerpoint/2010/main" val="21001794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00438"/>
            <a:ext cx="9814560" cy="594360"/>
          </a:xfrm>
        </p:spPr>
        <p:txBody>
          <a:bodyPr>
            <a:normAutofit fontScale="90000"/>
          </a:bodyPr>
          <a:lstStyle/>
          <a:p>
            <a:r>
              <a:rPr lang="en-US" dirty="0"/>
              <a:t>Panel Agenda</a:t>
            </a:r>
          </a:p>
        </p:txBody>
      </p:sp>
      <p:sp>
        <p:nvSpPr>
          <p:cNvPr id="3" name="Vertical Text Placeholder 2"/>
          <p:cNvSpPr>
            <a:spLocks noGrp="1"/>
          </p:cNvSpPr>
          <p:nvPr>
            <p:ph type="body" orient="vert" idx="1"/>
          </p:nvPr>
        </p:nvSpPr>
        <p:spPr>
          <a:xfrm rot="16200000">
            <a:off x="4001633" y="-877433"/>
            <a:ext cx="5865134" cy="9448800"/>
          </a:xfrm>
        </p:spPr>
        <p:txBody>
          <a:bodyPr/>
          <a:lstStyle/>
          <a:p>
            <a:r>
              <a:rPr lang="en-GB" sz="1600" dirty="0">
                <a:latin typeface="Arial" charset="0"/>
                <a:ea typeface="Arial" charset="0"/>
                <a:cs typeface="Arial" charset="0"/>
              </a:rPr>
              <a:t>Kristen </a:t>
            </a:r>
            <a:r>
              <a:rPr lang="en-GB" sz="1600" dirty="0" err="1">
                <a:latin typeface="Arial" charset="0"/>
                <a:ea typeface="Arial" charset="0"/>
                <a:cs typeface="Arial" charset="0"/>
              </a:rPr>
              <a:t>Sukalac</a:t>
            </a:r>
            <a:r>
              <a:rPr lang="en-GB" sz="1600" dirty="0">
                <a:latin typeface="Arial" charset="0"/>
                <a:ea typeface="Arial" charset="0"/>
                <a:cs typeface="Arial" charset="0"/>
              </a:rPr>
              <a:t> is Senior Consultant to the European Biostimulant Industry Council (EBIC).  She will lead with an overview of the work EBIC is doing to build credibility for biostimulant products and the sector through good practices, guidelines, standards, and an appropriate regulatory framework</a:t>
            </a:r>
          </a:p>
          <a:p>
            <a:r>
              <a:rPr lang="en-GB" sz="1600" dirty="0">
                <a:latin typeface="Arial" charset="0"/>
                <a:ea typeface="Arial" charset="0"/>
                <a:cs typeface="Arial" charset="0"/>
              </a:rPr>
              <a:t>Jennifer </a:t>
            </a:r>
            <a:r>
              <a:rPr lang="en-GB" sz="1600" dirty="0" err="1">
                <a:latin typeface="Arial" charset="0"/>
                <a:ea typeface="Arial" charset="0"/>
                <a:cs typeface="Arial" charset="0"/>
              </a:rPr>
              <a:t>Greminger</a:t>
            </a:r>
            <a:r>
              <a:rPr lang="en-GB" sz="1600" dirty="0">
                <a:latin typeface="Arial" charset="0"/>
                <a:ea typeface="Arial" charset="0"/>
                <a:cs typeface="Arial" charset="0"/>
              </a:rPr>
              <a:t> is the Global Regulatory Seed Applied Solutions Lead, at Monsanto company. Jennifer is representing the American Seed Trade Association and </a:t>
            </a:r>
            <a:r>
              <a:rPr lang="en-GB" sz="1600" dirty="0" smtClean="0">
                <a:latin typeface="Arial" charset="0"/>
                <a:ea typeface="Arial" charset="0"/>
                <a:cs typeface="Arial" charset="0"/>
              </a:rPr>
              <a:t>is </a:t>
            </a:r>
            <a:r>
              <a:rPr lang="en-GB" sz="1600" dirty="0">
                <a:latin typeface="Arial" charset="0"/>
                <a:ea typeface="Arial" charset="0"/>
                <a:cs typeface="Arial" charset="0"/>
              </a:rPr>
              <a:t>the current Chair on ASTA’s Seed Treatment and Environment Committee. STEC recently established working groups focused on the emerging field of biological seed applied products and is building partnership with BPIA, industry and regulatory agencies within this space  </a:t>
            </a:r>
          </a:p>
          <a:p>
            <a:r>
              <a:rPr lang="en-GB" sz="1600" b="1" dirty="0">
                <a:latin typeface="Arial" charset="0"/>
                <a:ea typeface="Arial" charset="0"/>
                <a:cs typeface="Arial" charset="0"/>
              </a:rPr>
              <a:t>Denise </a:t>
            </a:r>
            <a:r>
              <a:rPr lang="en-GB" sz="1600" b="1" dirty="0" err="1">
                <a:latin typeface="Arial" charset="0"/>
                <a:ea typeface="Arial" charset="0"/>
                <a:cs typeface="Arial" charset="0"/>
              </a:rPr>
              <a:t>Manker</a:t>
            </a:r>
            <a:r>
              <a:rPr lang="en-GB" sz="1600" b="1" dirty="0">
                <a:latin typeface="Arial" charset="0"/>
                <a:ea typeface="Arial" charset="0"/>
                <a:cs typeface="Arial" charset="0"/>
              </a:rPr>
              <a:t> PhD manages Technical Product Support for Bayer Crop Sciences, in Biologicals R&amp;D. Denise will cover the way Bayer is approaching </a:t>
            </a:r>
            <a:r>
              <a:rPr lang="en-GB" sz="1600" b="1" dirty="0" err="1">
                <a:latin typeface="Arial" charset="0"/>
                <a:ea typeface="Arial" charset="0"/>
                <a:cs typeface="Arial" charset="0"/>
              </a:rPr>
              <a:t>biostimulants</a:t>
            </a:r>
            <a:r>
              <a:rPr lang="en-GB" sz="1600" b="1" dirty="0">
                <a:latin typeface="Arial" charset="0"/>
                <a:ea typeface="Arial" charset="0"/>
                <a:cs typeface="Arial" charset="0"/>
              </a:rPr>
              <a:t> and the scientific rigor necessary to develop efficacious products</a:t>
            </a:r>
            <a:r>
              <a:rPr lang="en-GB" sz="1600" dirty="0">
                <a:latin typeface="Arial" charset="0"/>
                <a:ea typeface="Arial" charset="0"/>
                <a:cs typeface="Arial" charset="0"/>
              </a:rPr>
              <a:t>  </a:t>
            </a:r>
          </a:p>
          <a:p>
            <a:r>
              <a:rPr lang="en-GB" sz="1600" dirty="0" err="1">
                <a:latin typeface="Arial" charset="0"/>
                <a:ea typeface="Arial" charset="0"/>
                <a:cs typeface="Arial" charset="0"/>
              </a:rPr>
              <a:t>Dr.</a:t>
            </a:r>
            <a:r>
              <a:rPr lang="en-GB" sz="1600" dirty="0">
                <a:latin typeface="Arial" charset="0"/>
                <a:ea typeface="Arial" charset="0"/>
                <a:cs typeface="Arial" charset="0"/>
              </a:rPr>
              <a:t> Roger </a:t>
            </a:r>
            <a:r>
              <a:rPr lang="en-GB" sz="1600" dirty="0" err="1">
                <a:latin typeface="Arial" charset="0"/>
                <a:ea typeface="Arial" charset="0"/>
                <a:cs typeface="Arial" charset="0"/>
              </a:rPr>
              <a:t>Tripathi</a:t>
            </a:r>
            <a:r>
              <a:rPr lang="en-GB" sz="1600" dirty="0">
                <a:latin typeface="Arial" charset="0"/>
                <a:ea typeface="Arial" charset="0"/>
                <a:cs typeface="Arial" charset="0"/>
              </a:rPr>
              <a:t> of Global </a:t>
            </a:r>
            <a:r>
              <a:rPr lang="en-GB" sz="1600" dirty="0" err="1">
                <a:latin typeface="Arial" charset="0"/>
                <a:ea typeface="Arial" charset="0"/>
                <a:cs typeface="Arial" charset="0"/>
              </a:rPr>
              <a:t>BioAg</a:t>
            </a:r>
            <a:r>
              <a:rPr lang="en-GB" sz="1600" dirty="0">
                <a:latin typeface="Arial" charset="0"/>
                <a:ea typeface="Arial" charset="0"/>
                <a:cs typeface="Arial" charset="0"/>
              </a:rPr>
              <a:t> Linkages will wrap up with the important ways BPIA, EBIC, and other global agencies are promoting science-based initiatives to insure that </a:t>
            </a:r>
            <a:r>
              <a:rPr lang="en-GB" sz="1600" dirty="0" err="1">
                <a:latin typeface="Arial" charset="0"/>
                <a:ea typeface="Arial" charset="0"/>
                <a:cs typeface="Arial" charset="0"/>
              </a:rPr>
              <a:t>biostimulants</a:t>
            </a:r>
            <a:r>
              <a:rPr lang="en-GB" sz="1600" dirty="0">
                <a:latin typeface="Arial" charset="0"/>
                <a:ea typeface="Arial" charset="0"/>
                <a:cs typeface="Arial" charset="0"/>
              </a:rPr>
              <a:t> deliver efficacy, consistency and safety in the production of food, fibre, fuel and other products</a:t>
            </a:r>
          </a:p>
          <a:p>
            <a:r>
              <a:rPr lang="en-GB" sz="1600" dirty="0">
                <a:latin typeface="Arial" charset="0"/>
                <a:ea typeface="Arial" charset="0"/>
                <a:cs typeface="Arial" charset="0"/>
              </a:rPr>
              <a:t>Panel Round Table and Audience Questions</a:t>
            </a:r>
            <a:endParaRPr lang="en-US" sz="1600" dirty="0">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145" y="3663625"/>
            <a:ext cx="1517975" cy="151797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8000"/>
          <a:stretch/>
        </p:blipFill>
        <p:spPr>
          <a:xfrm>
            <a:off x="305382" y="5323114"/>
            <a:ext cx="1574509" cy="12300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39" y="397618"/>
            <a:ext cx="1490761" cy="1490761"/>
          </a:xfrm>
          <a:prstGeom prst="rect">
            <a:avLst/>
          </a:prstGeom>
        </p:spPr>
      </p:pic>
      <p:pic>
        <p:nvPicPr>
          <p:cNvPr id="8" name="Picture 7"/>
          <p:cNvPicPr>
            <a:picLocks noChangeAspect="1"/>
          </p:cNvPicPr>
          <p:nvPr/>
        </p:nvPicPr>
        <p:blipFill rotWithShape="1">
          <a:blip r:embed="rId5"/>
          <a:srcRect l="19868" t="12222" r="13172" b="41111"/>
          <a:stretch/>
        </p:blipFill>
        <p:spPr>
          <a:xfrm>
            <a:off x="341086" y="1983467"/>
            <a:ext cx="1487714" cy="1562099"/>
          </a:xfrm>
          <a:prstGeom prst="rect">
            <a:avLst/>
          </a:prstGeom>
        </p:spPr>
      </p:pic>
    </p:spTree>
    <p:extLst>
      <p:ext uri="{BB962C8B-B14F-4D97-AF65-F5344CB8AC3E}">
        <p14:creationId xmlns:p14="http://schemas.microsoft.com/office/powerpoint/2010/main" val="3931022640"/>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sz="3797" dirty="0"/>
              <a:t>NewLeaf Strain Collection</a:t>
            </a:r>
          </a:p>
        </p:txBody>
      </p:sp>
      <p:sp>
        <p:nvSpPr>
          <p:cNvPr id="26" name="Content Placeholder 2"/>
          <p:cNvSpPr>
            <a:spLocks noGrp="1"/>
          </p:cNvSpPr>
          <p:nvPr>
            <p:ph sz="quarter" idx="11"/>
          </p:nvPr>
        </p:nvSpPr>
        <p:spPr>
          <a:xfrm>
            <a:off x="361950" y="1601424"/>
            <a:ext cx="4559629" cy="4409309"/>
          </a:xfrm>
        </p:spPr>
        <p:txBody>
          <a:bodyPr/>
          <a:lstStyle/>
          <a:p>
            <a:r>
              <a:rPr lang="en-US" sz="1969" dirty="0">
                <a:solidFill>
                  <a:schemeClr val="tx1"/>
                </a:solidFill>
              </a:rPr>
              <a:t>Methylotrophic strains from leaves and roots of wild crops</a:t>
            </a:r>
          </a:p>
          <a:p>
            <a:r>
              <a:rPr lang="en-US" sz="1969" dirty="0">
                <a:solidFill>
                  <a:schemeClr val="tx1"/>
                </a:solidFill>
              </a:rPr>
              <a:t>All genomes sequenced, assembled, annotated and visualized in PBK</a:t>
            </a:r>
            <a:r>
              <a:rPr lang="en-US" sz="1969" baseline="30000" dirty="0">
                <a:solidFill>
                  <a:schemeClr val="tx1"/>
                </a:solidFill>
              </a:rPr>
              <a:t>TM</a:t>
            </a:r>
            <a:endParaRPr lang="en-US" sz="1969" dirty="0">
              <a:solidFill>
                <a:schemeClr val="tx1"/>
              </a:solidFill>
            </a:endParaRPr>
          </a:p>
          <a:p>
            <a:r>
              <a:rPr lang="en-US" sz="1969" dirty="0">
                <a:solidFill>
                  <a:schemeClr val="tx1"/>
                </a:solidFill>
              </a:rPr>
              <a:t>Phylogeny based on 37 conserved singly copy genes shown</a:t>
            </a:r>
          </a:p>
          <a:p>
            <a:r>
              <a:rPr lang="en-US" sz="1969" dirty="0">
                <a:solidFill>
                  <a:schemeClr val="tx1"/>
                </a:solidFill>
              </a:rPr>
              <a:t>Lead strains demonstrate x year efficacy on yield enhancement, insect and disease control</a:t>
            </a:r>
          </a:p>
        </p:txBody>
      </p:sp>
      <p:pic>
        <p:nvPicPr>
          <p:cNvPr id="20" name="Picture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9377" y="1804311"/>
            <a:ext cx="4072907" cy="4086792"/>
          </a:xfrm>
          <a:prstGeom prst="rect">
            <a:avLst/>
          </a:prstGeom>
          <a:ln>
            <a:noFill/>
          </a:ln>
          <a:effectLst>
            <a:outerShdw blurRad="292100" dist="139700" dir="2700000" algn="tl" rotWithShape="0">
              <a:srgbClr val="333333">
                <a:alpha val="65000"/>
              </a:srgbClr>
            </a:outerShdw>
          </a:effectLst>
        </p:spPr>
      </p:pic>
      <p:grpSp>
        <p:nvGrpSpPr>
          <p:cNvPr id="9" name="Group 8"/>
          <p:cNvGrpSpPr/>
          <p:nvPr/>
        </p:nvGrpSpPr>
        <p:grpSpPr>
          <a:xfrm>
            <a:off x="3614514" y="716945"/>
            <a:ext cx="3992671" cy="2174732"/>
            <a:chOff x="5284084" y="2042211"/>
            <a:chExt cx="5678466" cy="3092952"/>
          </a:xfrm>
        </p:grpSpPr>
        <p:pic>
          <p:nvPicPr>
            <p:cNvPr id="23" name="Picture 2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4084" y="2042211"/>
              <a:ext cx="5678466" cy="3092952"/>
            </a:xfrm>
            <a:prstGeom prst="rect">
              <a:avLst/>
            </a:prstGeom>
            <a:ln>
              <a:noFill/>
            </a:ln>
            <a:effectLst>
              <a:outerShdw blurRad="292100" dist="139700" dir="2700000" algn="tl" rotWithShape="0">
                <a:srgbClr val="333333">
                  <a:alpha val="65000"/>
                </a:srgbClr>
              </a:outerShdw>
            </a:effectLst>
          </p:spPr>
        </p:pic>
        <p:sp>
          <p:nvSpPr>
            <p:cNvPr id="24" name="TextBox 23">
              <a:extLst>
                <a:ext uri="{FF2B5EF4-FFF2-40B4-BE49-F238E27FC236}">
                  <a16:creationId xmlns:a16="http://schemas.microsoft.com/office/drawing/2014/main" xmlns="" id="{667CA45D-E456-47D0-BC52-E0745C1F3C2D}"/>
                </a:ext>
              </a:extLst>
            </p:cNvPr>
            <p:cNvSpPr txBox="1"/>
            <p:nvPr/>
          </p:nvSpPr>
          <p:spPr>
            <a:xfrm>
              <a:off x="8054695" y="2173596"/>
              <a:ext cx="2785420" cy="1025648"/>
            </a:xfrm>
            <a:prstGeom prst="rect">
              <a:avLst/>
            </a:prstGeom>
            <a:solidFill>
              <a:schemeClr val="bg1">
                <a:alpha val="75000"/>
              </a:schemeClr>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241092" latinLnBrk="1" hangingPunct="0"/>
              <a:r>
                <a:rPr lang="en-US" sz="1406" dirty="0">
                  <a:solidFill>
                    <a:srgbClr val="000000"/>
                  </a:solidFill>
                  <a:latin typeface="Avenir Book" charset="0"/>
                  <a:ea typeface="Avenir Book" charset="0"/>
                  <a:cs typeface="Avenir Book" charset="0"/>
                  <a:sym typeface="Helvetica"/>
                </a:rPr>
                <a:t>Soy Lead;</a:t>
              </a:r>
            </a:p>
            <a:p>
              <a:pPr algn="ctr" defTabSz="241092" latinLnBrk="1" hangingPunct="0"/>
              <a:r>
                <a:rPr lang="en-US" sz="1406" dirty="0">
                  <a:solidFill>
                    <a:srgbClr val="000000"/>
                  </a:solidFill>
                  <a:latin typeface="Avenir Book" charset="0"/>
                  <a:ea typeface="Avenir Book" charset="0"/>
                  <a:cs typeface="Avenir Book" charset="0"/>
                  <a:sym typeface="Helvetica"/>
                </a:rPr>
                <a:t>across three year yield advantage</a:t>
              </a:r>
            </a:p>
          </p:txBody>
        </p:sp>
      </p:grpSp>
      <p:grpSp>
        <p:nvGrpSpPr>
          <p:cNvPr id="10" name="Group 9"/>
          <p:cNvGrpSpPr/>
          <p:nvPr/>
        </p:nvGrpSpPr>
        <p:grpSpPr>
          <a:xfrm>
            <a:off x="4744088" y="2695369"/>
            <a:ext cx="3661742" cy="1755835"/>
            <a:chOff x="5284084" y="5891448"/>
            <a:chExt cx="5207811" cy="2497188"/>
          </a:xfrm>
        </p:grpSpPr>
        <p:pic>
          <p:nvPicPr>
            <p:cNvPr id="25" name="Picture 2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84084" y="5891448"/>
              <a:ext cx="5207811" cy="2497188"/>
            </a:xfrm>
            <a:prstGeom prst="rect">
              <a:avLst/>
            </a:prstGeom>
            <a:ln>
              <a:noFill/>
            </a:ln>
            <a:effectLst>
              <a:outerShdw blurRad="292100" dist="139700" dir="2700000" algn="tl" rotWithShape="0">
                <a:srgbClr val="333333">
                  <a:alpha val="65000"/>
                </a:srgbClr>
              </a:outerShdw>
            </a:effectLst>
          </p:spPr>
        </p:pic>
        <p:sp>
          <p:nvSpPr>
            <p:cNvPr id="27" name="TextBox 26">
              <a:extLst>
                <a:ext uri="{FF2B5EF4-FFF2-40B4-BE49-F238E27FC236}">
                  <a16:creationId xmlns:a16="http://schemas.microsoft.com/office/drawing/2014/main" xmlns="" id="{B4F713D3-F25B-47D5-A223-7516A57E5305}"/>
                </a:ext>
              </a:extLst>
            </p:cNvPr>
            <p:cNvSpPr txBox="1"/>
            <p:nvPr/>
          </p:nvSpPr>
          <p:spPr>
            <a:xfrm>
              <a:off x="7423550" y="6022833"/>
              <a:ext cx="2907536" cy="1025649"/>
            </a:xfrm>
            <a:prstGeom prst="rect">
              <a:avLst/>
            </a:prstGeom>
            <a:solidFill>
              <a:schemeClr val="bg1">
                <a:alpha val="75000"/>
              </a:schemeClr>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241092" latinLnBrk="1" hangingPunct="0"/>
              <a:r>
                <a:rPr lang="en-US" sz="1406" dirty="0">
                  <a:solidFill>
                    <a:srgbClr val="000000"/>
                  </a:solidFill>
                  <a:latin typeface="Avenir Book" charset="0"/>
                  <a:ea typeface="Avenir Book" charset="0"/>
                  <a:cs typeface="Avenir Book" charset="0"/>
                  <a:sym typeface="Helvetica"/>
                </a:rPr>
                <a:t>Pest Lead;</a:t>
              </a:r>
            </a:p>
            <a:p>
              <a:pPr algn="ctr" defTabSz="241092" latinLnBrk="1" hangingPunct="0"/>
              <a:r>
                <a:rPr lang="en-US" sz="1406" dirty="0">
                  <a:solidFill>
                    <a:srgbClr val="000000"/>
                  </a:solidFill>
                  <a:latin typeface="Avenir Book" charset="0"/>
                  <a:ea typeface="Avenir Book" charset="0"/>
                  <a:cs typeface="Avenir Book" charset="0"/>
                  <a:sym typeface="Helvetica"/>
                </a:rPr>
                <a:t>across three year insect control</a:t>
              </a:r>
            </a:p>
          </p:txBody>
        </p:sp>
      </p:grpSp>
      <p:grpSp>
        <p:nvGrpSpPr>
          <p:cNvPr id="3" name="Group 2"/>
          <p:cNvGrpSpPr/>
          <p:nvPr/>
        </p:nvGrpSpPr>
        <p:grpSpPr>
          <a:xfrm>
            <a:off x="6917633" y="3669083"/>
            <a:ext cx="2386083" cy="3035989"/>
            <a:chOff x="7670945" y="5544474"/>
            <a:chExt cx="3393540" cy="4317851"/>
          </a:xfrm>
        </p:grpSpPr>
        <p:pic>
          <p:nvPicPr>
            <p:cNvPr id="11" name="Picture 10"/>
            <p:cNvPicPr>
              <a:picLocks noChangeAspect="1"/>
            </p:cNvPicPr>
            <p:nvPr/>
          </p:nvPicPr>
          <p:blipFill>
            <a:blip r:embed="rId6"/>
            <a:stretch>
              <a:fillRect/>
            </a:stretch>
          </p:blipFill>
          <p:spPr>
            <a:xfrm>
              <a:off x="7670945" y="5544474"/>
              <a:ext cx="3393540" cy="4317851"/>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xmlns="" id="{B4F713D3-F25B-47D5-A223-7516A57E5305}"/>
                </a:ext>
              </a:extLst>
            </p:cNvPr>
            <p:cNvSpPr txBox="1"/>
            <p:nvPr/>
          </p:nvSpPr>
          <p:spPr>
            <a:xfrm>
              <a:off x="8651641" y="8693783"/>
              <a:ext cx="2245761" cy="1025648"/>
            </a:xfrm>
            <a:prstGeom prst="rect">
              <a:avLst/>
            </a:prstGeom>
            <a:solidFill>
              <a:schemeClr val="bg1">
                <a:alpha val="75000"/>
              </a:schemeClr>
            </a:solidFill>
            <a:ln w="12700" cap="flat">
              <a:solidFill>
                <a:schemeClr val="tx1"/>
              </a:solid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35719" tIns="35719" rIns="35719" bIns="35719" numCol="1" spcCol="38100" rtlCol="0" anchor="ctr">
              <a:spAutoFit/>
            </a:bodyPr>
            <a:lstStyle/>
            <a:p>
              <a:pPr algn="ctr" defTabSz="241092" latinLnBrk="1" hangingPunct="0"/>
              <a:r>
                <a:rPr lang="en-US" sz="1406" dirty="0">
                  <a:solidFill>
                    <a:srgbClr val="000000"/>
                  </a:solidFill>
                  <a:latin typeface="Avenir Book" charset="0"/>
                  <a:ea typeface="Avenir Book" charset="0"/>
                  <a:cs typeface="Avenir Book" charset="0"/>
                  <a:sym typeface="Helvetica"/>
                </a:rPr>
                <a:t>Disease Lead;</a:t>
              </a:r>
            </a:p>
            <a:p>
              <a:pPr algn="ctr" defTabSz="241092" latinLnBrk="1" hangingPunct="0"/>
              <a:r>
                <a:rPr lang="en-US" sz="1406" dirty="0">
                  <a:solidFill>
                    <a:srgbClr val="000000"/>
                  </a:solidFill>
                  <a:latin typeface="Avenir Book" charset="0"/>
                  <a:ea typeface="Avenir Book" charset="0"/>
                  <a:cs typeface="Avenir Book" charset="0"/>
                  <a:sym typeface="Helvetica"/>
                </a:rPr>
                <a:t>across three year disease control</a:t>
              </a:r>
            </a:p>
          </p:txBody>
        </p:sp>
      </p:grpSp>
    </p:spTree>
    <p:extLst>
      <p:ext uri="{BB962C8B-B14F-4D97-AF65-F5344CB8AC3E}">
        <p14:creationId xmlns:p14="http://schemas.microsoft.com/office/powerpoint/2010/main" val="7344470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dissolv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dissolv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bwMode="gray"/>
        <p:txBody>
          <a:bodyPr/>
          <a:lstStyle/>
          <a:p>
            <a:r>
              <a:rPr lang="en-US" dirty="0"/>
              <a:t>October 10, 2017 / Denise Manker</a:t>
            </a:r>
          </a:p>
        </p:txBody>
      </p:sp>
      <p:sp>
        <p:nvSpPr>
          <p:cNvPr id="11" name="Subtitle 10"/>
          <p:cNvSpPr>
            <a:spLocks noGrp="1"/>
          </p:cNvSpPr>
          <p:nvPr>
            <p:ph type="subTitle" idx="1"/>
          </p:nvPr>
        </p:nvSpPr>
        <p:spPr bwMode="gray"/>
        <p:txBody>
          <a:bodyPr/>
          <a:lstStyle/>
          <a:p>
            <a:r>
              <a:rPr lang="de-DE" dirty="0" err="1"/>
              <a:t>Bayer‘s</a:t>
            </a:r>
            <a:r>
              <a:rPr lang="de-DE" dirty="0"/>
              <a:t> Approach </a:t>
            </a:r>
            <a:r>
              <a:rPr lang="de-DE" dirty="0" err="1"/>
              <a:t>to</a:t>
            </a:r>
            <a:r>
              <a:rPr lang="de-DE" dirty="0"/>
              <a:t> </a:t>
            </a:r>
            <a:r>
              <a:rPr lang="de-DE" dirty="0" err="1"/>
              <a:t>Biostimulant</a:t>
            </a:r>
            <a:r>
              <a:rPr lang="de-DE" dirty="0"/>
              <a:t> Development </a:t>
            </a:r>
            <a:endParaRPr lang="en-US" dirty="0"/>
          </a:p>
        </p:txBody>
      </p:sp>
      <p:sp>
        <p:nvSpPr>
          <p:cNvPr id="10" name="Title 9"/>
          <p:cNvSpPr>
            <a:spLocks noGrp="1"/>
          </p:cNvSpPr>
          <p:nvPr>
            <p:ph type="ctrTitle"/>
          </p:nvPr>
        </p:nvSpPr>
        <p:spPr bwMode="gray"/>
        <p:txBody>
          <a:bodyPr/>
          <a:lstStyle/>
          <a:p>
            <a:r>
              <a:rPr lang="de-DE" dirty="0"/>
              <a:t>BPIA Sustainability Symposium </a:t>
            </a:r>
            <a:endParaRPr lang="en-US" dirty="0"/>
          </a:p>
        </p:txBody>
      </p:sp>
      <p:sp>
        <p:nvSpPr>
          <p:cNvPr id="2" name="Footer Placeholder 1"/>
          <p:cNvSpPr>
            <a:spLocks noGrp="1"/>
          </p:cNvSpPr>
          <p:nvPr>
            <p:ph type="ftr" sz="quarter" idx="17"/>
          </p:nvPr>
        </p:nvSpPr>
        <p:spPr/>
        <p:txBody>
          <a:bodyPr/>
          <a:lstStyle/>
          <a:p>
            <a:pPr defTabSz="1218036"/>
            <a:r>
              <a:rPr lang="en-US" dirty="0">
                <a:latin typeface="Arial"/>
              </a:rPr>
              <a:t>Bayer 16:9 Template 2010 • February 2016</a:t>
            </a:r>
          </a:p>
        </p:txBody>
      </p:sp>
      <p:sp>
        <p:nvSpPr>
          <p:cNvPr id="3" name="Slide Number Placeholder 2"/>
          <p:cNvSpPr>
            <a:spLocks noGrp="1"/>
          </p:cNvSpPr>
          <p:nvPr>
            <p:ph type="sldNum" sz="quarter" idx="18"/>
          </p:nvPr>
        </p:nvSpPr>
        <p:spPr/>
        <p:txBody>
          <a:bodyPr/>
          <a:lstStyle/>
          <a:p>
            <a:pPr defTabSz="1218036"/>
            <a:r>
              <a:rPr lang="en-US" dirty="0">
                <a:latin typeface="Arial"/>
              </a:rPr>
              <a:t>Page </a:t>
            </a:r>
            <a:fld id="{87F334AE-4EAC-4C2D-A638-92A76F09FCC4}" type="slidenum">
              <a:rPr lang="en-US">
                <a:latin typeface="Arial"/>
              </a:rPr>
              <a:pPr defTabSz="1218036"/>
              <a:t>30</a:t>
            </a:fld>
            <a:endParaRPr lang="en-US" dirty="0">
              <a:latin typeface="Arial"/>
            </a:endParaRPr>
          </a:p>
        </p:txBody>
      </p:sp>
      <p:pic>
        <p:nvPicPr>
          <p:cNvPr id="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974" y="1358568"/>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1980043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ußzeilenplatzhalter 4"/>
          <p:cNvSpPr>
            <a:spLocks noGrp="1"/>
          </p:cNvSpPr>
          <p:nvPr>
            <p:ph type="ftr" sz="quarter" idx="3"/>
          </p:nvPr>
        </p:nvSpPr>
        <p:spPr>
          <a:xfrm>
            <a:off x="543103" y="6424613"/>
            <a:ext cx="8070695" cy="433387"/>
          </a:xfrm>
        </p:spPr>
        <p:txBody>
          <a:bodyPr/>
          <a:lstStyle/>
          <a:p>
            <a:pPr defTabSz="1218036"/>
            <a:r>
              <a:rPr lang="en-US" dirty="0">
                <a:solidFill>
                  <a:srgbClr val="4D4D4D"/>
                </a:solidFill>
                <a:latin typeface="Arial"/>
              </a:rPr>
              <a:t>BPIA Sustainability Symposium• October 2017</a:t>
            </a:r>
          </a:p>
        </p:txBody>
      </p:sp>
      <p:sp>
        <p:nvSpPr>
          <p:cNvPr id="7" name="Slide Number Placeholder 6"/>
          <p:cNvSpPr>
            <a:spLocks noGrp="1"/>
          </p:cNvSpPr>
          <p:nvPr>
            <p:ph type="sldNum" sz="quarter" idx="4"/>
          </p:nvPr>
        </p:nvSpPr>
        <p:spPr>
          <a:xfrm>
            <a:off x="52434" y="6424613"/>
            <a:ext cx="445077" cy="433387"/>
          </a:xfrm>
        </p:spPr>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31</a:t>
            </a:fld>
            <a:endParaRPr lang="en-US" dirty="0">
              <a:solidFill>
                <a:srgbClr val="4D4D4D"/>
              </a:solidFill>
              <a:latin typeface="Arial"/>
            </a:endParaRPr>
          </a:p>
        </p:txBody>
      </p:sp>
      <p:pic>
        <p:nvPicPr>
          <p:cNvPr id="8" name="Grafik 77"/>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122513" y="1564464"/>
            <a:ext cx="8857280" cy="3749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rafik 3"/>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189373" y="2005875"/>
            <a:ext cx="1883710" cy="1776586"/>
          </a:xfrm>
          <a:prstGeom prst="rect">
            <a:avLst/>
          </a:prstGeom>
        </p:spPr>
      </p:pic>
      <p:sp>
        <p:nvSpPr>
          <p:cNvPr id="10" name="Titel 1"/>
          <p:cNvSpPr txBox="1">
            <a:spLocks/>
          </p:cNvSpPr>
          <p:nvPr/>
        </p:nvSpPr>
        <p:spPr bwMode="gray">
          <a:xfrm>
            <a:off x="412014" y="362410"/>
            <a:ext cx="9786851" cy="949325"/>
          </a:xfrm>
          <a:prstGeom prst="rect">
            <a:avLst/>
          </a:prstGeom>
        </p:spPr>
        <p:txBody>
          <a:bodyPr vert="horz" lIns="0" tIns="0" rIns="0" bIns="0" rtlCol="0" anchor="b">
            <a:noAutofit/>
          </a:bodyPr>
          <a:lstStyle>
            <a:lvl1pPr algn="l" defTabSz="1221456" rtl="0" eaLnBrk="1" latinLnBrk="0" hangingPunct="1">
              <a:lnSpc>
                <a:spcPct val="90000"/>
              </a:lnSpc>
              <a:spcBef>
                <a:spcPct val="0"/>
              </a:spcBef>
              <a:buNone/>
              <a:defRPr sz="3200" kern="1200">
                <a:solidFill>
                  <a:schemeClr val="tx1"/>
                </a:solidFill>
                <a:latin typeface="+mj-lt"/>
                <a:ea typeface="+mj-ea"/>
                <a:cs typeface="+mj-cs"/>
              </a:defRPr>
            </a:lvl1pPr>
          </a:lstStyle>
          <a:p>
            <a:pPr defTabSz="1218036"/>
            <a:r>
              <a:rPr lang="en-US" sz="3191" dirty="0">
                <a:solidFill>
                  <a:srgbClr val="4D4D4D"/>
                </a:solidFill>
                <a:latin typeface="Arial"/>
              </a:rPr>
              <a:t>Innovation in Crop Protection is vital to safeguard harvests and secure food supply</a:t>
            </a:r>
          </a:p>
        </p:txBody>
      </p:sp>
      <p:sp>
        <p:nvSpPr>
          <p:cNvPr id="11" name="Rechteck 9"/>
          <p:cNvSpPr/>
          <p:nvPr/>
        </p:nvSpPr>
        <p:spPr bwMode="auto">
          <a:xfrm>
            <a:off x="1572549" y="4473772"/>
            <a:ext cx="7874134" cy="523220"/>
          </a:xfrm>
          <a:prstGeom prst="rect">
            <a:avLst/>
          </a:prstGeom>
          <a:solidFill>
            <a:schemeClr val="accent2"/>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fontAlgn="base">
              <a:spcBef>
                <a:spcPct val="0"/>
              </a:spcBef>
              <a:spcAft>
                <a:spcPct val="0"/>
              </a:spcAft>
            </a:pPr>
            <a:endParaRPr lang="en-US" sz="2393" dirty="0">
              <a:solidFill>
                <a:srgbClr val="676767"/>
              </a:solidFill>
              <a:latin typeface="Arial"/>
              <a:cs typeface="Arial" pitchFamily="34" charset="0"/>
            </a:endParaRPr>
          </a:p>
        </p:txBody>
      </p:sp>
      <p:sp>
        <p:nvSpPr>
          <p:cNvPr id="12" name="Text Box 24"/>
          <p:cNvSpPr txBox="1">
            <a:spLocks noChangeArrowheads="1"/>
          </p:cNvSpPr>
          <p:nvPr/>
        </p:nvSpPr>
        <p:spPr bwMode="auto">
          <a:xfrm>
            <a:off x="3317207" y="6584643"/>
            <a:ext cx="5343534" cy="152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defTabSz="1218036" fontAlgn="base">
              <a:lnSpc>
                <a:spcPct val="110000"/>
              </a:lnSpc>
              <a:spcBef>
                <a:spcPct val="0"/>
              </a:spcBef>
              <a:spcAft>
                <a:spcPct val="0"/>
              </a:spcAft>
            </a:pPr>
            <a:r>
              <a:rPr lang="en-US" sz="897" dirty="0">
                <a:solidFill>
                  <a:srgbClr val="002060"/>
                </a:solidFill>
                <a:cs typeface="Arial" pitchFamily="34" charset="0"/>
              </a:rPr>
              <a:t>Source: Oerke et al., Crop Production and Crop Protection, Elsevier, Amsterdam, 1994</a:t>
            </a:r>
          </a:p>
        </p:txBody>
      </p:sp>
      <p:sp>
        <p:nvSpPr>
          <p:cNvPr id="13" name="Text Box 25"/>
          <p:cNvSpPr txBox="1">
            <a:spLocks noChangeArrowheads="1"/>
          </p:cNvSpPr>
          <p:nvPr/>
        </p:nvSpPr>
        <p:spPr bwMode="auto">
          <a:xfrm>
            <a:off x="1315693" y="1919506"/>
            <a:ext cx="2382219" cy="812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defTabSz="1218036" fontAlgn="base">
              <a:lnSpc>
                <a:spcPct val="110000"/>
              </a:lnSpc>
              <a:spcBef>
                <a:spcPts val="299"/>
              </a:spcBef>
              <a:spcAft>
                <a:spcPts val="599"/>
              </a:spcAft>
              <a:buClr>
                <a:srgbClr val="003399"/>
              </a:buClr>
            </a:pPr>
            <a:r>
              <a:rPr lang="en-US" sz="1197" b="1" dirty="0">
                <a:solidFill>
                  <a:srgbClr val="002060"/>
                </a:solidFill>
                <a:cs typeface="Arial" pitchFamily="34" charset="0"/>
              </a:rPr>
              <a:t>Major crops analyzed:</a:t>
            </a:r>
            <a:r>
              <a:rPr lang="en-US" sz="1197" dirty="0">
                <a:solidFill>
                  <a:srgbClr val="002060"/>
                </a:solidFill>
                <a:cs typeface="Arial" pitchFamily="34" charset="0"/>
              </a:rPr>
              <a:t> </a:t>
            </a:r>
            <a:br>
              <a:rPr lang="en-US" sz="1197" dirty="0">
                <a:solidFill>
                  <a:srgbClr val="002060"/>
                </a:solidFill>
                <a:cs typeface="Arial" pitchFamily="34" charset="0"/>
              </a:rPr>
            </a:br>
            <a:r>
              <a:rPr lang="en-US" sz="1197" dirty="0">
                <a:solidFill>
                  <a:srgbClr val="002060"/>
                </a:solidFill>
                <a:cs typeface="Arial" pitchFamily="34" charset="0"/>
              </a:rPr>
              <a:t>rice, wheat, barley, corn, </a:t>
            </a:r>
            <a:br>
              <a:rPr lang="en-US" sz="1197" dirty="0">
                <a:solidFill>
                  <a:srgbClr val="002060"/>
                </a:solidFill>
                <a:cs typeface="Arial" pitchFamily="34" charset="0"/>
              </a:rPr>
            </a:br>
            <a:r>
              <a:rPr lang="en-US" sz="1197" dirty="0">
                <a:solidFill>
                  <a:srgbClr val="002060"/>
                </a:solidFill>
                <a:cs typeface="Arial" pitchFamily="34" charset="0"/>
              </a:rPr>
              <a:t>potatoes, soybeans, </a:t>
            </a:r>
            <a:br>
              <a:rPr lang="en-US" sz="1197" dirty="0">
                <a:solidFill>
                  <a:srgbClr val="002060"/>
                </a:solidFill>
                <a:cs typeface="Arial" pitchFamily="34" charset="0"/>
              </a:rPr>
            </a:br>
            <a:r>
              <a:rPr lang="en-US" sz="1197" dirty="0">
                <a:solidFill>
                  <a:srgbClr val="002060"/>
                </a:solidFill>
                <a:cs typeface="Arial" pitchFamily="34" charset="0"/>
              </a:rPr>
              <a:t>cotton and coffee</a:t>
            </a:r>
          </a:p>
        </p:txBody>
      </p:sp>
      <p:pic>
        <p:nvPicPr>
          <p:cNvPr id="14" name="Picture 34"/>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7739803" y="2224883"/>
            <a:ext cx="949117" cy="2210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35"/>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049647" y="3145984"/>
            <a:ext cx="949117" cy="1290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6"/>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359486" y="3768085"/>
            <a:ext cx="949117" cy="6673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 Box 10"/>
          <p:cNvSpPr txBox="1">
            <a:spLocks noChangeArrowheads="1"/>
          </p:cNvSpPr>
          <p:nvPr/>
        </p:nvSpPr>
        <p:spPr bwMode="auto">
          <a:xfrm>
            <a:off x="1958532" y="4473771"/>
            <a:ext cx="171459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lIns="91287" tIns="45643" rIns="91287" bIns="4564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1218036" fontAlgn="base">
              <a:spcBef>
                <a:spcPct val="50000"/>
              </a:spcBef>
              <a:spcAft>
                <a:spcPct val="0"/>
              </a:spcAft>
            </a:pPr>
            <a:r>
              <a:rPr lang="en-US" sz="1396" dirty="0">
                <a:solidFill>
                  <a:srgbClr val="FFFFFF"/>
                </a:solidFill>
                <a:cs typeface="Arial" pitchFamily="34" charset="0"/>
              </a:rPr>
              <a:t>Yield without</a:t>
            </a:r>
            <a:br>
              <a:rPr lang="en-US" sz="1396" dirty="0">
                <a:solidFill>
                  <a:srgbClr val="FFFFFF"/>
                </a:solidFill>
                <a:cs typeface="Arial" pitchFamily="34" charset="0"/>
              </a:rPr>
            </a:br>
            <a:r>
              <a:rPr lang="en-US" sz="1396" dirty="0">
                <a:solidFill>
                  <a:srgbClr val="FFFFFF"/>
                </a:solidFill>
                <a:cs typeface="Arial" pitchFamily="34" charset="0"/>
              </a:rPr>
              <a:t>crop protection</a:t>
            </a:r>
          </a:p>
        </p:txBody>
      </p:sp>
      <p:sp>
        <p:nvSpPr>
          <p:cNvPr id="18" name="Text Box 9"/>
          <p:cNvSpPr txBox="1">
            <a:spLocks noChangeArrowheads="1"/>
          </p:cNvSpPr>
          <p:nvPr/>
        </p:nvSpPr>
        <p:spPr bwMode="auto">
          <a:xfrm>
            <a:off x="4554732" y="4473771"/>
            <a:ext cx="195551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lIns="91287" tIns="45643" rIns="91287" bIns="4564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1218036" fontAlgn="base">
              <a:spcBef>
                <a:spcPct val="50000"/>
              </a:spcBef>
              <a:spcAft>
                <a:spcPct val="0"/>
              </a:spcAft>
            </a:pPr>
            <a:r>
              <a:rPr lang="en-US" sz="1396" dirty="0">
                <a:solidFill>
                  <a:srgbClr val="FFFFFF"/>
                </a:solidFill>
                <a:cs typeface="Arial" pitchFamily="34" charset="0"/>
              </a:rPr>
              <a:t>Actual yield with </a:t>
            </a:r>
            <a:br>
              <a:rPr lang="en-US" sz="1396" dirty="0">
                <a:solidFill>
                  <a:srgbClr val="FFFFFF"/>
                </a:solidFill>
                <a:cs typeface="Arial" pitchFamily="34" charset="0"/>
              </a:rPr>
            </a:br>
            <a:r>
              <a:rPr lang="en-US" sz="1396" dirty="0">
                <a:solidFill>
                  <a:srgbClr val="FFFFFF"/>
                </a:solidFill>
                <a:cs typeface="Arial" pitchFamily="34" charset="0"/>
              </a:rPr>
              <a:t>crop protection</a:t>
            </a:r>
          </a:p>
        </p:txBody>
      </p:sp>
      <p:sp>
        <p:nvSpPr>
          <p:cNvPr id="19" name="Text Box 11"/>
          <p:cNvSpPr txBox="1">
            <a:spLocks noChangeArrowheads="1"/>
          </p:cNvSpPr>
          <p:nvPr/>
        </p:nvSpPr>
        <p:spPr bwMode="auto">
          <a:xfrm>
            <a:off x="7072920" y="4473771"/>
            <a:ext cx="2256543"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lIns="91287" tIns="45643" rIns="91287" bIns="4564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1218036" fontAlgn="base">
              <a:spcBef>
                <a:spcPct val="50000"/>
              </a:spcBef>
              <a:spcAft>
                <a:spcPct val="0"/>
              </a:spcAft>
            </a:pPr>
            <a:r>
              <a:rPr lang="en-US" sz="1396" dirty="0">
                <a:solidFill>
                  <a:srgbClr val="FFFFFF"/>
                </a:solidFill>
                <a:cs typeface="Arial" pitchFamily="34" charset="0"/>
              </a:rPr>
              <a:t>Theoretically </a:t>
            </a:r>
            <a:br>
              <a:rPr lang="en-US" sz="1396" dirty="0">
                <a:solidFill>
                  <a:srgbClr val="FFFFFF"/>
                </a:solidFill>
                <a:cs typeface="Arial" pitchFamily="34" charset="0"/>
              </a:rPr>
            </a:br>
            <a:r>
              <a:rPr lang="en-US" sz="1396" dirty="0">
                <a:solidFill>
                  <a:srgbClr val="FFFFFF"/>
                </a:solidFill>
                <a:cs typeface="Arial" pitchFamily="34" charset="0"/>
              </a:rPr>
              <a:t>attainable yield</a:t>
            </a:r>
          </a:p>
        </p:txBody>
      </p:sp>
      <p:sp>
        <p:nvSpPr>
          <p:cNvPr id="20" name="Freeform 19"/>
          <p:cNvSpPr>
            <a:spLocks/>
          </p:cNvSpPr>
          <p:nvPr/>
        </p:nvSpPr>
        <p:spPr bwMode="gray">
          <a:xfrm>
            <a:off x="1373045" y="5313667"/>
            <a:ext cx="8209812" cy="1068388"/>
          </a:xfrm>
          <a:custGeom>
            <a:avLst/>
            <a:gdLst>
              <a:gd name="T0" fmla="*/ 0 w 5190"/>
              <a:gd name="T1" fmla="*/ 51 h 311"/>
              <a:gd name="T2" fmla="*/ 5116 w 5190"/>
              <a:gd name="T3" fmla="*/ 0 h 311"/>
              <a:gd name="T4" fmla="*/ 5190 w 5190"/>
              <a:gd name="T5" fmla="*/ 311 h 311"/>
              <a:gd name="T6" fmla="*/ 34 w 5190"/>
              <a:gd name="T7" fmla="*/ 271 h 311"/>
              <a:gd name="T8" fmla="*/ 0 w 5190"/>
              <a:gd name="T9" fmla="*/ 51 h 311"/>
              <a:gd name="T10" fmla="*/ 0 60000 65536"/>
              <a:gd name="T11" fmla="*/ 0 60000 65536"/>
              <a:gd name="T12" fmla="*/ 0 60000 65536"/>
              <a:gd name="T13" fmla="*/ 0 60000 65536"/>
              <a:gd name="T14" fmla="*/ 0 60000 65536"/>
              <a:gd name="connsiteX0" fmla="*/ 0 w 10000"/>
              <a:gd name="connsiteY0" fmla="*/ 1640 h 19904"/>
              <a:gd name="connsiteX1" fmla="*/ 9857 w 10000"/>
              <a:gd name="connsiteY1" fmla="*/ 0 h 19904"/>
              <a:gd name="connsiteX2" fmla="*/ 10000 w 10000"/>
              <a:gd name="connsiteY2" fmla="*/ 10000 h 19904"/>
              <a:gd name="connsiteX3" fmla="*/ 231 w 10000"/>
              <a:gd name="connsiteY3" fmla="*/ 19904 h 19904"/>
              <a:gd name="connsiteX4" fmla="*/ 0 w 10000"/>
              <a:gd name="connsiteY4" fmla="*/ 1640 h 19904"/>
              <a:gd name="connsiteX0" fmla="*/ 0 w 9990"/>
              <a:gd name="connsiteY0" fmla="*/ 1640 h 19904"/>
              <a:gd name="connsiteX1" fmla="*/ 9857 w 9990"/>
              <a:gd name="connsiteY1" fmla="*/ 0 h 19904"/>
              <a:gd name="connsiteX2" fmla="*/ 9990 w 9990"/>
              <a:gd name="connsiteY2" fmla="*/ 19904 h 19904"/>
              <a:gd name="connsiteX3" fmla="*/ 231 w 9990"/>
              <a:gd name="connsiteY3" fmla="*/ 19904 h 19904"/>
              <a:gd name="connsiteX4" fmla="*/ 0 w 9990"/>
              <a:gd name="connsiteY4" fmla="*/ 1640 h 19904"/>
              <a:gd name="connsiteX0" fmla="*/ 0 w 10000"/>
              <a:gd name="connsiteY0" fmla="*/ 824 h 10953"/>
              <a:gd name="connsiteX1" fmla="*/ 9867 w 10000"/>
              <a:gd name="connsiteY1" fmla="*/ 0 h 10953"/>
              <a:gd name="connsiteX2" fmla="*/ 10000 w 10000"/>
              <a:gd name="connsiteY2" fmla="*/ 10000 h 10953"/>
              <a:gd name="connsiteX3" fmla="*/ 231 w 10000"/>
              <a:gd name="connsiteY3" fmla="*/ 10953 h 10953"/>
              <a:gd name="connsiteX4" fmla="*/ 0 w 10000"/>
              <a:gd name="connsiteY4" fmla="*/ 824 h 10953"/>
              <a:gd name="connsiteX0" fmla="*/ 0 w 10000"/>
              <a:gd name="connsiteY0" fmla="*/ 824 h 10953"/>
              <a:gd name="connsiteX1" fmla="*/ 9867 w 10000"/>
              <a:gd name="connsiteY1" fmla="*/ 0 h 10953"/>
              <a:gd name="connsiteX2" fmla="*/ 10000 w 10000"/>
              <a:gd name="connsiteY2" fmla="*/ 10000 h 10953"/>
              <a:gd name="connsiteX3" fmla="*/ 144 w 10000"/>
              <a:gd name="connsiteY3" fmla="*/ 10953 h 10953"/>
              <a:gd name="connsiteX4" fmla="*/ 0 w 10000"/>
              <a:gd name="connsiteY4" fmla="*/ 824 h 10953"/>
              <a:gd name="connsiteX0" fmla="*/ 0 w 10000"/>
              <a:gd name="connsiteY0" fmla="*/ 81 h 10953"/>
              <a:gd name="connsiteX1" fmla="*/ 9867 w 10000"/>
              <a:gd name="connsiteY1" fmla="*/ 0 h 10953"/>
              <a:gd name="connsiteX2" fmla="*/ 10000 w 10000"/>
              <a:gd name="connsiteY2" fmla="*/ 10000 h 10953"/>
              <a:gd name="connsiteX3" fmla="*/ 144 w 10000"/>
              <a:gd name="connsiteY3" fmla="*/ 10953 h 10953"/>
              <a:gd name="connsiteX4" fmla="*/ 0 w 10000"/>
              <a:gd name="connsiteY4" fmla="*/ 81 h 10953"/>
              <a:gd name="connsiteX0" fmla="*/ 0 w 10000"/>
              <a:gd name="connsiteY0" fmla="*/ 0 h 10872"/>
              <a:gd name="connsiteX1" fmla="*/ 9661 w 10000"/>
              <a:gd name="connsiteY1" fmla="*/ 1147 h 10872"/>
              <a:gd name="connsiteX2" fmla="*/ 10000 w 10000"/>
              <a:gd name="connsiteY2" fmla="*/ 9919 h 10872"/>
              <a:gd name="connsiteX3" fmla="*/ 144 w 10000"/>
              <a:gd name="connsiteY3" fmla="*/ 10872 h 10872"/>
              <a:gd name="connsiteX4" fmla="*/ 0 w 10000"/>
              <a:gd name="connsiteY4" fmla="*/ 0 h 108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872">
                <a:moveTo>
                  <a:pt x="0" y="0"/>
                </a:moveTo>
                <a:lnTo>
                  <a:pt x="9661" y="1147"/>
                </a:lnTo>
                <a:cubicBezTo>
                  <a:pt x="9709" y="2822"/>
                  <a:pt x="9952" y="8244"/>
                  <a:pt x="10000" y="9919"/>
                </a:cubicBezTo>
                <a:lnTo>
                  <a:pt x="144" y="10872"/>
                </a:lnTo>
                <a:lnTo>
                  <a:pt x="0" y="0"/>
                </a:lnTo>
                <a:close/>
              </a:path>
            </a:pathLst>
          </a:custGeom>
          <a:solidFill>
            <a:srgbClr val="FF8700"/>
          </a:solidFill>
          <a:ln>
            <a:noFill/>
          </a:ln>
          <a:effectLst/>
          <a:extLst/>
        </p:spPr>
        <p:txBody>
          <a:bodyPr wrap="none" lIns="91287" tIns="45643" rIns="91287" bIns="45643" anchor="ctr"/>
          <a:lstStyle/>
          <a:p>
            <a:pPr defTabSz="1218036">
              <a:defRPr/>
            </a:pPr>
            <a:endParaRPr lang="en-US" sz="2393" kern="0" dirty="0">
              <a:solidFill>
                <a:sysClr val="windowText" lastClr="000000"/>
              </a:solidFill>
              <a:latin typeface="Arial"/>
              <a:cs typeface="Arial" pitchFamily="34" charset="0"/>
            </a:endParaRPr>
          </a:p>
        </p:txBody>
      </p:sp>
      <p:sp>
        <p:nvSpPr>
          <p:cNvPr id="21" name="Text Box 18"/>
          <p:cNvSpPr txBox="1">
            <a:spLocks noChangeArrowheads="1"/>
          </p:cNvSpPr>
          <p:nvPr/>
        </p:nvSpPr>
        <p:spPr bwMode="gray">
          <a:xfrm>
            <a:off x="1563050" y="5426382"/>
            <a:ext cx="8491654" cy="86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lIns="0" tIns="0" rIns="0" bIns="0">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algn="ctr" eaLnBrk="0" fontAlgn="base" hangingPunct="0">
              <a:spcBef>
                <a:spcPct val="0"/>
              </a:spcBef>
              <a:spcAft>
                <a:spcPct val="0"/>
              </a:spcAft>
              <a:defRPr>
                <a:solidFill>
                  <a:schemeClr val="tx1"/>
                </a:solidFill>
                <a:latin typeface="Arial" charset="0"/>
                <a:cs typeface="Arial" charset="0"/>
              </a:defRPr>
            </a:lvl6pPr>
            <a:lvl7pPr marL="2971800" indent="-228600" algn="ctr" eaLnBrk="0" fontAlgn="base" hangingPunct="0">
              <a:spcBef>
                <a:spcPct val="0"/>
              </a:spcBef>
              <a:spcAft>
                <a:spcPct val="0"/>
              </a:spcAft>
              <a:defRPr>
                <a:solidFill>
                  <a:schemeClr val="tx1"/>
                </a:solidFill>
                <a:latin typeface="Arial" charset="0"/>
                <a:cs typeface="Arial" charset="0"/>
              </a:defRPr>
            </a:lvl7pPr>
            <a:lvl8pPr marL="3429000" indent="-228600" algn="ctr" eaLnBrk="0" fontAlgn="base" hangingPunct="0">
              <a:spcBef>
                <a:spcPct val="0"/>
              </a:spcBef>
              <a:spcAft>
                <a:spcPct val="0"/>
              </a:spcAft>
              <a:defRPr>
                <a:solidFill>
                  <a:schemeClr val="tx1"/>
                </a:solidFill>
                <a:latin typeface="Arial" charset="0"/>
                <a:cs typeface="Arial" charset="0"/>
              </a:defRPr>
            </a:lvl8pPr>
            <a:lvl9pPr marL="3886200" indent="-228600" algn="ctr" eaLnBrk="0" fontAlgn="base" hangingPunct="0">
              <a:spcBef>
                <a:spcPct val="0"/>
              </a:spcBef>
              <a:spcAft>
                <a:spcPct val="0"/>
              </a:spcAft>
              <a:defRPr>
                <a:solidFill>
                  <a:schemeClr val="tx1"/>
                </a:solidFill>
                <a:latin typeface="Arial" charset="0"/>
                <a:cs typeface="Arial" charset="0"/>
              </a:defRPr>
            </a:lvl9pPr>
          </a:lstStyle>
          <a:p>
            <a:pPr defTabSz="1218036" eaLnBrk="1" fontAlgn="base" hangingPunct="1">
              <a:spcBef>
                <a:spcPct val="50000"/>
              </a:spcBef>
              <a:spcAft>
                <a:spcPct val="0"/>
              </a:spcAft>
              <a:defRPr/>
            </a:pPr>
            <a:r>
              <a:rPr lang="en-US" sz="1596" b="1" kern="0" dirty="0">
                <a:solidFill>
                  <a:srgbClr val="FFFFFF"/>
                </a:solidFill>
              </a:rPr>
              <a:t>Without crop protection, nearly half of the current harvest would be lost</a:t>
            </a:r>
          </a:p>
          <a:p>
            <a:pPr defTabSz="1218036" eaLnBrk="1" fontAlgn="base" hangingPunct="1">
              <a:spcBef>
                <a:spcPct val="50000"/>
              </a:spcBef>
              <a:spcAft>
                <a:spcPct val="0"/>
              </a:spcAft>
              <a:defRPr/>
            </a:pPr>
            <a:r>
              <a:rPr lang="en-US" sz="1596" b="1" kern="0" dirty="0">
                <a:solidFill>
                  <a:srgbClr val="FFFFFF"/>
                </a:solidFill>
              </a:rPr>
              <a:t>Through </a:t>
            </a:r>
            <a:r>
              <a:rPr lang="en-US" sz="1596" b="1" i="1" u="sng" kern="0" dirty="0">
                <a:solidFill>
                  <a:srgbClr val="000000"/>
                </a:solidFill>
              </a:rPr>
              <a:t>innovations</a:t>
            </a:r>
            <a:r>
              <a:rPr lang="en-US" sz="1596" b="1" kern="0" dirty="0">
                <a:solidFill>
                  <a:srgbClr val="000000"/>
                </a:solidFill>
              </a:rPr>
              <a:t> </a:t>
            </a:r>
            <a:r>
              <a:rPr lang="en-US" sz="1596" b="1" kern="0" dirty="0">
                <a:solidFill>
                  <a:srgbClr val="FFFFFF"/>
                </a:solidFill>
              </a:rPr>
              <a:t>and adequate use of crop protection solutions, </a:t>
            </a:r>
            <a:br>
              <a:rPr lang="en-US" sz="1596" b="1" kern="0" dirty="0">
                <a:solidFill>
                  <a:srgbClr val="FFFFFF"/>
                </a:solidFill>
              </a:rPr>
            </a:br>
            <a:r>
              <a:rPr lang="en-US" sz="1596" b="1" kern="0" dirty="0">
                <a:solidFill>
                  <a:srgbClr val="FFFFFF"/>
                </a:solidFill>
              </a:rPr>
              <a:t>total yield could be almost doubled</a:t>
            </a:r>
          </a:p>
        </p:txBody>
      </p:sp>
      <p:cxnSp>
        <p:nvCxnSpPr>
          <p:cNvPr id="22" name="Gerade Verbindung 37"/>
          <p:cNvCxnSpPr/>
          <p:nvPr/>
        </p:nvCxnSpPr>
        <p:spPr bwMode="gray">
          <a:xfrm>
            <a:off x="1189371" y="5735941"/>
            <a:ext cx="8580322" cy="0"/>
          </a:xfrm>
          <a:prstGeom prst="line">
            <a:avLst/>
          </a:prstGeom>
          <a:ln w="1270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3" name="AutoShape 13"/>
          <p:cNvSpPr>
            <a:spLocks noChangeArrowheads="1"/>
          </p:cNvSpPr>
          <p:nvPr/>
        </p:nvSpPr>
        <p:spPr bwMode="auto">
          <a:xfrm rot="16200000" flipH="1" flipV="1">
            <a:off x="6876931" y="2600347"/>
            <a:ext cx="903598" cy="163090"/>
          </a:xfrm>
          <a:prstGeom prst="rightArrow">
            <a:avLst>
              <a:gd name="adj1" fmla="val 38056"/>
              <a:gd name="adj2" fmla="val 61603"/>
            </a:avLst>
          </a:prstGeom>
          <a:solidFill>
            <a:srgbClr val="EE8E00"/>
          </a:solidFill>
          <a:ln>
            <a:noFill/>
          </a:ln>
          <a:effectLst/>
          <a:extLst/>
        </p:spPr>
        <p:txBody>
          <a:bodyPr wrap="none" lIns="91287" tIns="45643" rIns="91287" bIns="45643" anchor="ctr"/>
          <a:lstStyle/>
          <a:p>
            <a:pPr defTabSz="1218036" fontAlgn="base">
              <a:spcBef>
                <a:spcPct val="0"/>
              </a:spcBef>
              <a:spcAft>
                <a:spcPct val="0"/>
              </a:spcAft>
            </a:pPr>
            <a:endParaRPr lang="en-US" sz="2393" dirty="0">
              <a:solidFill>
                <a:srgbClr val="000000"/>
              </a:solidFill>
              <a:latin typeface="Arial"/>
              <a:cs typeface="Arial" pitchFamily="34" charset="0"/>
            </a:endParaRPr>
          </a:p>
        </p:txBody>
      </p:sp>
      <p:sp>
        <p:nvSpPr>
          <p:cNvPr id="24" name="AutoShape 14"/>
          <p:cNvSpPr>
            <a:spLocks noChangeArrowheads="1"/>
          </p:cNvSpPr>
          <p:nvPr/>
        </p:nvSpPr>
        <p:spPr bwMode="auto">
          <a:xfrm rot="16200000">
            <a:off x="4333533" y="3381605"/>
            <a:ext cx="634392" cy="138566"/>
          </a:xfrm>
          <a:prstGeom prst="rightArrow">
            <a:avLst>
              <a:gd name="adj1" fmla="val 39824"/>
              <a:gd name="adj2" fmla="val 60166"/>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87" tIns="45643" rIns="91287" bIns="45643" anchor="ctr"/>
          <a:lstStyle/>
          <a:p>
            <a:pPr defTabSz="1218036" fontAlgn="base">
              <a:spcBef>
                <a:spcPct val="0"/>
              </a:spcBef>
              <a:spcAft>
                <a:spcPct val="0"/>
              </a:spcAft>
            </a:pPr>
            <a:endParaRPr lang="en-US" sz="2393" dirty="0">
              <a:solidFill>
                <a:srgbClr val="000000"/>
              </a:solidFill>
              <a:latin typeface="Arial"/>
              <a:cs typeface="Arial" pitchFamily="34" charset="0"/>
            </a:endParaRPr>
          </a:p>
        </p:txBody>
      </p:sp>
      <p:sp>
        <p:nvSpPr>
          <p:cNvPr id="25" name="Rectangle 16"/>
          <p:cNvSpPr>
            <a:spLocks noChangeArrowheads="1"/>
          </p:cNvSpPr>
          <p:nvPr/>
        </p:nvSpPr>
        <p:spPr bwMode="auto">
          <a:xfrm>
            <a:off x="6428052" y="2224883"/>
            <a:ext cx="716130" cy="908808"/>
          </a:xfrm>
          <a:prstGeom prst="rect">
            <a:avLst/>
          </a:prstGeom>
          <a:solidFill>
            <a:srgbClr val="EE8E00"/>
          </a:solidFill>
          <a:ln>
            <a:noFill/>
          </a:ln>
          <a:effectLst/>
          <a:extLst/>
        </p:spPr>
        <p:txBody>
          <a:bodyPr wrap="none" lIns="91287" tIns="45643" rIns="91287" bIns="45643" anchor="ctr"/>
          <a:lstStyle/>
          <a:p>
            <a:pPr defTabSz="1218036" fontAlgn="base">
              <a:spcBef>
                <a:spcPct val="0"/>
              </a:spcBef>
              <a:spcAft>
                <a:spcPct val="0"/>
              </a:spcAft>
            </a:pPr>
            <a:endParaRPr lang="en-US" sz="2393" dirty="0">
              <a:solidFill>
                <a:srgbClr val="000000"/>
              </a:solidFill>
              <a:latin typeface="Arial"/>
              <a:cs typeface="Arial" pitchFamily="34" charset="0"/>
            </a:endParaRPr>
          </a:p>
        </p:txBody>
      </p:sp>
      <p:sp>
        <p:nvSpPr>
          <p:cNvPr id="26" name="Oval 50"/>
          <p:cNvSpPr>
            <a:spLocks noChangeArrowheads="1"/>
          </p:cNvSpPr>
          <p:nvPr/>
        </p:nvSpPr>
        <p:spPr bwMode="auto">
          <a:xfrm>
            <a:off x="7173001" y="2530780"/>
            <a:ext cx="309008" cy="308328"/>
          </a:xfrm>
          <a:prstGeom prst="ellipse">
            <a:avLst/>
          </a:prstGeom>
          <a:solidFill>
            <a:srgbClr val="EE8E00"/>
          </a:solidFill>
          <a:ln w="9525">
            <a:solidFill>
              <a:schemeClr val="bg1"/>
            </a:solidFill>
            <a:round/>
            <a:headEnd/>
            <a:tailEnd/>
          </a:ln>
        </p:spPr>
        <p:txBody>
          <a:bodyPr wrap="none" lIns="91287" tIns="45643" rIns="91287" bIns="45643" anchor="ctr"/>
          <a:lstStyle/>
          <a:p>
            <a:pPr defTabSz="1218036" fontAlgn="base">
              <a:spcBef>
                <a:spcPct val="0"/>
              </a:spcBef>
              <a:spcAft>
                <a:spcPct val="0"/>
              </a:spcAft>
            </a:pPr>
            <a:endParaRPr lang="en-US" sz="2393" dirty="0">
              <a:solidFill>
                <a:srgbClr val="000000"/>
              </a:solidFill>
              <a:latin typeface="Arial"/>
              <a:cs typeface="Arial" pitchFamily="34" charset="0"/>
            </a:endParaRPr>
          </a:p>
        </p:txBody>
      </p:sp>
      <p:sp>
        <p:nvSpPr>
          <p:cNvPr id="27" name="Line 13"/>
          <p:cNvSpPr>
            <a:spLocks noChangeShapeType="1"/>
          </p:cNvSpPr>
          <p:nvPr/>
        </p:nvSpPr>
        <p:spPr bwMode="auto">
          <a:xfrm flipH="1" flipV="1">
            <a:off x="6428050" y="2220215"/>
            <a:ext cx="2260871"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lIns="91287" tIns="45643" rIns="91287" bIns="45643" anchor="ctr"/>
          <a:lstStyle/>
          <a:p>
            <a:pPr defTabSz="1218036" fontAlgn="base">
              <a:spcBef>
                <a:spcPct val="0"/>
              </a:spcBef>
              <a:spcAft>
                <a:spcPct val="0"/>
              </a:spcAft>
            </a:pPr>
            <a:endParaRPr lang="en-US" sz="2393" dirty="0">
              <a:solidFill>
                <a:srgbClr val="000000"/>
              </a:solidFill>
              <a:latin typeface="Arial"/>
              <a:cs typeface="Arial" pitchFamily="34" charset="0"/>
            </a:endParaRPr>
          </a:p>
        </p:txBody>
      </p:sp>
      <p:sp>
        <p:nvSpPr>
          <p:cNvPr id="28" name="Rectangle 21"/>
          <p:cNvSpPr>
            <a:spLocks noChangeArrowheads="1"/>
          </p:cNvSpPr>
          <p:nvPr/>
        </p:nvSpPr>
        <p:spPr bwMode="auto">
          <a:xfrm>
            <a:off x="3765756" y="3142298"/>
            <a:ext cx="716130" cy="623327"/>
          </a:xfrm>
          <a:prstGeom prst="rect">
            <a:avLst/>
          </a:prstGeom>
          <a:solidFill>
            <a:schemeClr val="accent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287" tIns="45643" rIns="91287" bIns="45643" anchor="ctr"/>
          <a:lstStyle/>
          <a:p>
            <a:pPr defTabSz="1218036" fontAlgn="base">
              <a:spcBef>
                <a:spcPct val="0"/>
              </a:spcBef>
              <a:spcAft>
                <a:spcPct val="0"/>
              </a:spcAft>
            </a:pPr>
            <a:endParaRPr lang="en-US" sz="2393" dirty="0">
              <a:solidFill>
                <a:srgbClr val="000000"/>
              </a:solidFill>
              <a:latin typeface="Arial"/>
              <a:cs typeface="Arial" pitchFamily="34" charset="0"/>
            </a:endParaRPr>
          </a:p>
        </p:txBody>
      </p:sp>
      <p:sp>
        <p:nvSpPr>
          <p:cNvPr id="29" name="Line 13"/>
          <p:cNvSpPr>
            <a:spLocks noChangeShapeType="1"/>
          </p:cNvSpPr>
          <p:nvPr/>
        </p:nvSpPr>
        <p:spPr bwMode="auto">
          <a:xfrm flipH="1" flipV="1">
            <a:off x="3757607" y="3141068"/>
            <a:ext cx="3587097"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wrap="none" lIns="91287" tIns="45643" rIns="91287" bIns="45643" anchor="ctr"/>
          <a:lstStyle/>
          <a:p>
            <a:pPr defTabSz="1218036" fontAlgn="base">
              <a:spcBef>
                <a:spcPct val="0"/>
              </a:spcBef>
              <a:spcAft>
                <a:spcPct val="0"/>
              </a:spcAft>
            </a:pPr>
            <a:endParaRPr lang="en-US" sz="2393" dirty="0">
              <a:solidFill>
                <a:srgbClr val="000000"/>
              </a:solidFill>
              <a:latin typeface="Arial"/>
              <a:cs typeface="Arial" pitchFamily="34" charset="0"/>
            </a:endParaRPr>
          </a:p>
        </p:txBody>
      </p:sp>
      <p:sp>
        <p:nvSpPr>
          <p:cNvPr id="30" name="Line 18"/>
          <p:cNvSpPr>
            <a:spLocks noChangeShapeType="1"/>
          </p:cNvSpPr>
          <p:nvPr/>
        </p:nvSpPr>
        <p:spPr bwMode="auto">
          <a:xfrm flipV="1">
            <a:off x="2361072" y="3766853"/>
            <a:ext cx="2296402" cy="0"/>
          </a:xfrm>
          <a:prstGeom prst="line">
            <a:avLst/>
          </a:prstGeom>
          <a:noFill/>
          <a:ln w="12700">
            <a:solidFill>
              <a:schemeClr val="tx1"/>
            </a:solidFill>
            <a:prstDash val="sysDot"/>
            <a:round/>
            <a:headEnd/>
            <a:tailEnd/>
          </a:ln>
          <a:extLst>
            <a:ext uri="{909E8E84-426E-40DD-AFC4-6F175D3DCCD1}">
              <a14:hiddenFill xmlns:a14="http://schemas.microsoft.com/office/drawing/2010/main">
                <a:noFill/>
              </a14:hiddenFill>
            </a:ext>
          </a:extLst>
        </p:spPr>
        <p:txBody>
          <a:bodyPr lIns="91287" tIns="45643" rIns="91287" bIns="45643" anchor="ctr"/>
          <a:lstStyle/>
          <a:p>
            <a:pPr defTabSz="1218036" fontAlgn="base">
              <a:spcBef>
                <a:spcPct val="0"/>
              </a:spcBef>
              <a:spcAft>
                <a:spcPct val="0"/>
              </a:spcAft>
            </a:pPr>
            <a:endParaRPr lang="en-US" sz="2393" dirty="0">
              <a:solidFill>
                <a:srgbClr val="000000"/>
              </a:solidFill>
              <a:latin typeface="Arial"/>
              <a:cs typeface="Arial" pitchFamily="34" charset="0"/>
            </a:endParaRPr>
          </a:p>
        </p:txBody>
      </p:sp>
      <p:sp>
        <p:nvSpPr>
          <p:cNvPr id="31" name="Oval 45"/>
          <p:cNvSpPr>
            <a:spLocks noChangeArrowheads="1"/>
          </p:cNvSpPr>
          <p:nvPr/>
        </p:nvSpPr>
        <p:spPr bwMode="auto">
          <a:xfrm>
            <a:off x="4497732" y="3298223"/>
            <a:ext cx="305997" cy="305326"/>
          </a:xfrm>
          <a:prstGeom prst="ellipse">
            <a:avLst/>
          </a:prstGeom>
          <a:solidFill>
            <a:schemeClr val="accent2"/>
          </a:solidFill>
          <a:ln w="9525">
            <a:solidFill>
              <a:schemeClr val="bg1"/>
            </a:solidFill>
            <a:round/>
            <a:headEnd/>
            <a:tailEnd/>
          </a:ln>
        </p:spPr>
        <p:txBody>
          <a:bodyPr wrap="none" lIns="91287" tIns="45643" rIns="91287" bIns="45643" anchor="ctr"/>
          <a:lstStyle/>
          <a:p>
            <a:pPr defTabSz="1218036" fontAlgn="base">
              <a:spcBef>
                <a:spcPct val="0"/>
              </a:spcBef>
              <a:spcAft>
                <a:spcPct val="0"/>
              </a:spcAft>
            </a:pPr>
            <a:endParaRPr lang="en-US" sz="2393" dirty="0">
              <a:solidFill>
                <a:srgbClr val="000000"/>
              </a:solidFill>
              <a:latin typeface="Arial"/>
              <a:cs typeface="Arial" pitchFamily="34" charset="0"/>
            </a:endParaRPr>
          </a:p>
        </p:txBody>
      </p:sp>
      <p:sp>
        <p:nvSpPr>
          <p:cNvPr id="32" name="Text Box 4"/>
          <p:cNvSpPr txBox="1">
            <a:spLocks noChangeArrowheads="1"/>
          </p:cNvSpPr>
          <p:nvPr/>
        </p:nvSpPr>
        <p:spPr bwMode="auto">
          <a:xfrm>
            <a:off x="6428048" y="1783669"/>
            <a:ext cx="71613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lIns="91287" tIns="45643" rIns="91287" bIns="4564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1218036" fontAlgn="base">
              <a:spcBef>
                <a:spcPct val="0"/>
              </a:spcBef>
              <a:spcAft>
                <a:spcPct val="10000"/>
              </a:spcAft>
            </a:pPr>
            <a:r>
              <a:rPr lang="en-US" sz="1197" b="1" dirty="0">
                <a:solidFill>
                  <a:srgbClr val="002864"/>
                </a:solidFill>
                <a:cs typeface="Arial" pitchFamily="34" charset="0"/>
              </a:rPr>
              <a:t>Actual </a:t>
            </a:r>
            <a:br>
              <a:rPr lang="en-US" sz="1197" b="1" dirty="0">
                <a:solidFill>
                  <a:srgbClr val="002864"/>
                </a:solidFill>
                <a:cs typeface="Arial" pitchFamily="34" charset="0"/>
              </a:rPr>
            </a:br>
            <a:r>
              <a:rPr lang="en-US" sz="1197" b="1" dirty="0">
                <a:solidFill>
                  <a:srgbClr val="002864"/>
                </a:solidFill>
                <a:cs typeface="Arial" pitchFamily="34" charset="0"/>
              </a:rPr>
              <a:t>losses</a:t>
            </a:r>
          </a:p>
        </p:txBody>
      </p:sp>
      <p:sp>
        <p:nvSpPr>
          <p:cNvPr id="33" name="Rectangle 5"/>
          <p:cNvSpPr>
            <a:spLocks noChangeArrowheads="1"/>
          </p:cNvSpPr>
          <p:nvPr/>
        </p:nvSpPr>
        <p:spPr bwMode="auto">
          <a:xfrm>
            <a:off x="2369674" y="3358421"/>
            <a:ext cx="947533" cy="39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lIns="91287" tIns="45643" rIns="91287" bIns="45643">
            <a:spAutoFit/>
          </a:bodyPr>
          <a:lstStyle/>
          <a:p>
            <a:pPr algn="ctr" defTabSz="1218036" fontAlgn="ctr">
              <a:lnSpc>
                <a:spcPct val="110000"/>
              </a:lnSpc>
              <a:spcBef>
                <a:spcPct val="0"/>
              </a:spcBef>
              <a:spcAft>
                <a:spcPct val="0"/>
              </a:spcAft>
            </a:pPr>
            <a:r>
              <a:rPr lang="en-US" sz="1795" b="1" dirty="0">
                <a:solidFill>
                  <a:srgbClr val="002864"/>
                </a:solidFill>
                <a:latin typeface="Arial"/>
                <a:cs typeface="Arial" pitchFamily="34" charset="0"/>
              </a:rPr>
              <a:t>30%</a:t>
            </a:r>
          </a:p>
        </p:txBody>
      </p:sp>
      <p:sp>
        <p:nvSpPr>
          <p:cNvPr id="34" name="Line 7"/>
          <p:cNvSpPr>
            <a:spLocks noChangeShapeType="1"/>
          </p:cNvSpPr>
          <p:nvPr/>
        </p:nvSpPr>
        <p:spPr bwMode="auto">
          <a:xfrm flipH="1">
            <a:off x="4239323" y="3479164"/>
            <a:ext cx="732071"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12700" cap="rnd">
                <a:solidFill>
                  <a:srgbClr val="000000"/>
                </a:solidFill>
                <a:round/>
                <a:headEnd/>
                <a:tailEnd/>
              </a14:hiddenLine>
            </a:ext>
          </a:extLst>
        </p:spPr>
        <p:txBody>
          <a:bodyPr wrap="none" lIns="91287" tIns="45643" rIns="91287" bIns="45643" anchor="ctr"/>
          <a:lstStyle/>
          <a:p>
            <a:pPr defTabSz="1218036" fontAlgn="base">
              <a:spcBef>
                <a:spcPct val="0"/>
              </a:spcBef>
              <a:spcAft>
                <a:spcPct val="0"/>
              </a:spcAft>
            </a:pPr>
            <a:endParaRPr lang="en-US" sz="2393" dirty="0">
              <a:solidFill>
                <a:srgbClr val="000000"/>
              </a:solidFill>
              <a:latin typeface="Arial"/>
              <a:cs typeface="Arial" pitchFamily="34" charset="0"/>
            </a:endParaRPr>
          </a:p>
        </p:txBody>
      </p:sp>
      <p:sp>
        <p:nvSpPr>
          <p:cNvPr id="35" name="Rectangle 8"/>
          <p:cNvSpPr>
            <a:spLocks noChangeArrowheads="1"/>
          </p:cNvSpPr>
          <p:nvPr/>
        </p:nvSpPr>
        <p:spPr bwMode="auto">
          <a:xfrm>
            <a:off x="7739805" y="1808702"/>
            <a:ext cx="949116" cy="396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lIns="91287" tIns="45643" rIns="91287" bIns="45643">
            <a:spAutoFit/>
          </a:bodyPr>
          <a:lstStyle/>
          <a:p>
            <a:pPr algn="ctr" defTabSz="1218036" fontAlgn="ctr">
              <a:lnSpc>
                <a:spcPct val="110000"/>
              </a:lnSpc>
              <a:spcBef>
                <a:spcPct val="0"/>
              </a:spcBef>
              <a:spcAft>
                <a:spcPct val="0"/>
              </a:spcAft>
            </a:pPr>
            <a:r>
              <a:rPr lang="en-US" sz="1795" b="1" dirty="0">
                <a:solidFill>
                  <a:srgbClr val="002864"/>
                </a:solidFill>
                <a:latin typeface="Arial"/>
                <a:cs typeface="Arial" pitchFamily="34" charset="0"/>
              </a:rPr>
              <a:t>100%</a:t>
            </a:r>
          </a:p>
        </p:txBody>
      </p:sp>
      <p:sp>
        <p:nvSpPr>
          <p:cNvPr id="36" name="Text Box 23"/>
          <p:cNvSpPr txBox="1">
            <a:spLocks noChangeArrowheads="1"/>
          </p:cNvSpPr>
          <p:nvPr/>
        </p:nvSpPr>
        <p:spPr bwMode="auto">
          <a:xfrm>
            <a:off x="3626823" y="2699117"/>
            <a:ext cx="102033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lIns="91287" tIns="45643" rIns="91287" bIns="4564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1218036" fontAlgn="base">
              <a:spcBef>
                <a:spcPct val="50000"/>
              </a:spcBef>
              <a:spcAft>
                <a:spcPct val="0"/>
              </a:spcAft>
            </a:pPr>
            <a:r>
              <a:rPr lang="en-US" sz="1197" b="1" dirty="0">
                <a:solidFill>
                  <a:srgbClr val="002864"/>
                </a:solidFill>
                <a:cs typeface="Arial" pitchFamily="34" charset="0"/>
              </a:rPr>
              <a:t>Prevented</a:t>
            </a:r>
            <a:br>
              <a:rPr lang="en-US" sz="1197" b="1" dirty="0">
                <a:solidFill>
                  <a:srgbClr val="002864"/>
                </a:solidFill>
                <a:cs typeface="Arial" pitchFamily="34" charset="0"/>
              </a:rPr>
            </a:br>
            <a:r>
              <a:rPr lang="en-US" sz="1197" b="1" dirty="0">
                <a:solidFill>
                  <a:srgbClr val="002864"/>
                </a:solidFill>
                <a:cs typeface="Arial" pitchFamily="34" charset="0"/>
              </a:rPr>
              <a:t>losses</a:t>
            </a:r>
          </a:p>
        </p:txBody>
      </p:sp>
      <p:sp>
        <p:nvSpPr>
          <p:cNvPr id="37" name="Rectangle 6"/>
          <p:cNvSpPr>
            <a:spLocks noChangeArrowheads="1"/>
          </p:cNvSpPr>
          <p:nvPr/>
        </p:nvSpPr>
        <p:spPr bwMode="auto">
          <a:xfrm>
            <a:off x="5057022" y="2439337"/>
            <a:ext cx="941740" cy="69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lIns="91287" tIns="45643" rIns="91287" bIns="45643">
            <a:spAutoFit/>
          </a:bodyPr>
          <a:lstStyle/>
          <a:p>
            <a:pPr algn="ctr" defTabSz="1218036" fontAlgn="ctr">
              <a:lnSpc>
                <a:spcPct val="110000"/>
              </a:lnSpc>
              <a:spcBef>
                <a:spcPct val="0"/>
              </a:spcBef>
              <a:spcAft>
                <a:spcPct val="0"/>
              </a:spcAft>
            </a:pPr>
            <a:r>
              <a:rPr lang="en-US" sz="1795" b="1" dirty="0">
                <a:solidFill>
                  <a:srgbClr val="002864"/>
                </a:solidFill>
                <a:latin typeface="Arial"/>
                <a:cs typeface="Arial" pitchFamily="34" charset="0"/>
              </a:rPr>
              <a:t>Today</a:t>
            </a:r>
            <a:br>
              <a:rPr lang="en-US" sz="1795" b="1" dirty="0">
                <a:solidFill>
                  <a:srgbClr val="002864"/>
                </a:solidFill>
                <a:latin typeface="Arial"/>
                <a:cs typeface="Arial" pitchFamily="34" charset="0"/>
              </a:rPr>
            </a:br>
            <a:r>
              <a:rPr lang="en-US" sz="1795" b="1" dirty="0">
                <a:solidFill>
                  <a:srgbClr val="002864"/>
                </a:solidFill>
                <a:latin typeface="Arial"/>
                <a:cs typeface="Arial" pitchFamily="34" charset="0"/>
              </a:rPr>
              <a:t>58%</a:t>
            </a:r>
          </a:p>
        </p:txBody>
      </p:sp>
      <p:sp>
        <p:nvSpPr>
          <p:cNvPr id="38" name="Text Box 57"/>
          <p:cNvSpPr txBox="1">
            <a:spLocks noChangeArrowheads="1"/>
          </p:cNvSpPr>
          <p:nvPr/>
        </p:nvSpPr>
        <p:spPr bwMode="auto">
          <a:xfrm>
            <a:off x="3732276" y="3173182"/>
            <a:ext cx="79129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square" lIns="17971" tIns="45643" rIns="17971" bIns="4564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1218036" fontAlgn="base">
              <a:spcBef>
                <a:spcPct val="0"/>
              </a:spcBef>
              <a:spcAft>
                <a:spcPct val="0"/>
              </a:spcAft>
            </a:pPr>
            <a:r>
              <a:rPr lang="en-US" sz="997" dirty="0">
                <a:solidFill>
                  <a:srgbClr val="FFFFFF"/>
                </a:solidFill>
                <a:cs typeface="Arial" pitchFamily="34" charset="0"/>
              </a:rPr>
              <a:t>By pests, weeds and diseases</a:t>
            </a:r>
          </a:p>
        </p:txBody>
      </p:sp>
      <p:sp>
        <p:nvSpPr>
          <p:cNvPr id="39" name="Text Box 57"/>
          <p:cNvSpPr txBox="1">
            <a:spLocks noChangeArrowheads="1"/>
          </p:cNvSpPr>
          <p:nvPr/>
        </p:nvSpPr>
        <p:spPr bwMode="auto">
          <a:xfrm>
            <a:off x="6428051" y="2197952"/>
            <a:ext cx="744952" cy="923330"/>
          </a:xfrm>
          <a:prstGeom prst="rect">
            <a:avLst/>
          </a:prstGeom>
          <a:noFill/>
          <a:ln>
            <a:noFill/>
          </a:ln>
          <a:extLst/>
        </p:spPr>
        <p:txBody>
          <a:bodyPr wrap="square" lIns="17971" tIns="45643" rIns="17971" bIns="45643">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defTabSz="1218036" fontAlgn="base">
              <a:spcBef>
                <a:spcPct val="0"/>
              </a:spcBef>
              <a:spcAft>
                <a:spcPct val="0"/>
              </a:spcAft>
            </a:pPr>
            <a:r>
              <a:rPr lang="en-US" sz="897" dirty="0">
                <a:solidFill>
                  <a:srgbClr val="FFFFFF"/>
                </a:solidFill>
                <a:cs typeface="Arial" pitchFamily="34" charset="0"/>
              </a:rPr>
              <a:t>Due to </a:t>
            </a:r>
            <a:br>
              <a:rPr lang="en-US" sz="897" dirty="0">
                <a:solidFill>
                  <a:srgbClr val="FFFFFF"/>
                </a:solidFill>
                <a:cs typeface="Arial" pitchFamily="34" charset="0"/>
              </a:rPr>
            </a:br>
            <a:r>
              <a:rPr lang="en-US" sz="897" dirty="0">
                <a:solidFill>
                  <a:srgbClr val="FFFFFF"/>
                </a:solidFill>
                <a:cs typeface="Arial" pitchFamily="34" charset="0"/>
              </a:rPr>
              <a:t>pests, </a:t>
            </a:r>
            <a:br>
              <a:rPr lang="en-US" sz="897" dirty="0">
                <a:solidFill>
                  <a:srgbClr val="FFFFFF"/>
                </a:solidFill>
                <a:cs typeface="Arial" pitchFamily="34" charset="0"/>
              </a:rPr>
            </a:br>
            <a:r>
              <a:rPr lang="en-US" sz="897" dirty="0">
                <a:solidFill>
                  <a:srgbClr val="FFFFFF"/>
                </a:solidFill>
                <a:cs typeface="Arial" pitchFamily="34" charset="0"/>
              </a:rPr>
              <a:t>weeds, diseases and abiotic stresses</a:t>
            </a:r>
          </a:p>
        </p:txBody>
      </p:sp>
      <p:sp>
        <p:nvSpPr>
          <p:cNvPr id="40" name="Rectangle 12"/>
          <p:cNvSpPr>
            <a:spLocks noChangeArrowheads="1"/>
          </p:cNvSpPr>
          <p:nvPr/>
        </p:nvSpPr>
        <p:spPr bwMode="auto">
          <a:xfrm>
            <a:off x="4440661" y="3317421"/>
            <a:ext cx="438530" cy="26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none" lIns="91287" tIns="45643" rIns="91287" bIns="45643">
            <a:spAutoFit/>
          </a:bodyPr>
          <a:lstStyle/>
          <a:p>
            <a:pPr algn="ctr" defTabSz="1218036" fontAlgn="ctr">
              <a:lnSpc>
                <a:spcPct val="110000"/>
              </a:lnSpc>
              <a:spcBef>
                <a:spcPct val="0"/>
              </a:spcBef>
              <a:spcAft>
                <a:spcPct val="0"/>
              </a:spcAft>
            </a:pPr>
            <a:r>
              <a:rPr lang="en-US" sz="997" b="1" dirty="0">
                <a:solidFill>
                  <a:srgbClr val="FFFFFF"/>
                </a:solidFill>
                <a:latin typeface="Arial"/>
                <a:cs typeface="Arial" pitchFamily="34" charset="0"/>
              </a:rPr>
              <a:t>28%</a:t>
            </a:r>
          </a:p>
        </p:txBody>
      </p:sp>
      <p:sp>
        <p:nvSpPr>
          <p:cNvPr id="41" name="Rectangle 51"/>
          <p:cNvSpPr>
            <a:spLocks noChangeArrowheads="1"/>
          </p:cNvSpPr>
          <p:nvPr/>
        </p:nvSpPr>
        <p:spPr bwMode="auto">
          <a:xfrm>
            <a:off x="7118355" y="2554013"/>
            <a:ext cx="438530" cy="2609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rnd" algn="ctr">
                <a:solidFill>
                  <a:srgbClr val="000000"/>
                </a:solidFill>
                <a:miter lim="800000"/>
                <a:headEnd/>
                <a:tailEnd/>
              </a14:hiddenLine>
            </a:ext>
          </a:extLst>
        </p:spPr>
        <p:txBody>
          <a:bodyPr wrap="none" lIns="91287" tIns="45643" rIns="91287" bIns="45643">
            <a:spAutoFit/>
          </a:bodyPr>
          <a:lstStyle/>
          <a:p>
            <a:pPr algn="ctr" defTabSz="1218036" fontAlgn="ctr">
              <a:lnSpc>
                <a:spcPct val="110000"/>
              </a:lnSpc>
              <a:spcBef>
                <a:spcPct val="0"/>
              </a:spcBef>
              <a:spcAft>
                <a:spcPct val="0"/>
              </a:spcAft>
            </a:pPr>
            <a:r>
              <a:rPr lang="en-US" sz="997" b="1" dirty="0">
                <a:solidFill>
                  <a:srgbClr val="FFFFFF"/>
                </a:solidFill>
                <a:latin typeface="Arial"/>
                <a:cs typeface="Arial" pitchFamily="34" charset="0"/>
              </a:rPr>
              <a:t>42%</a:t>
            </a:r>
          </a:p>
        </p:txBody>
      </p:sp>
      <p:pic>
        <p:nvPicPr>
          <p:cNvPr id="43"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251685"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2225846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bwMode="gray">
          <a:xfrm>
            <a:off x="294772" y="362410"/>
            <a:ext cx="9786851" cy="949325"/>
          </a:xfrm>
          <a:prstGeom prst="rect">
            <a:avLst/>
          </a:prstGeom>
        </p:spPr>
        <p:txBody>
          <a:bodyPr vert="horz" lIns="0" tIns="0" rIns="0" bIns="0" rtlCol="0" anchor="b">
            <a:noAutofit/>
          </a:bodyPr>
          <a:lstStyle>
            <a:lvl1pPr algn="l" defTabSz="1221456" rtl="0" eaLnBrk="1" latinLnBrk="0" hangingPunct="1">
              <a:lnSpc>
                <a:spcPct val="90000"/>
              </a:lnSpc>
              <a:spcBef>
                <a:spcPct val="0"/>
              </a:spcBef>
              <a:buNone/>
              <a:defRPr sz="3200" kern="1200">
                <a:solidFill>
                  <a:schemeClr val="tx1"/>
                </a:solidFill>
                <a:latin typeface="+mj-lt"/>
                <a:ea typeface="+mj-ea"/>
                <a:cs typeface="+mj-cs"/>
              </a:defRPr>
            </a:lvl1pPr>
          </a:lstStyle>
          <a:p>
            <a:pPr defTabSz="1218036"/>
            <a:r>
              <a:rPr lang="en-US" sz="3191" dirty="0">
                <a:solidFill>
                  <a:srgbClr val="000000"/>
                </a:solidFill>
                <a:latin typeface="Arial"/>
              </a:rPr>
              <a:t>Bayer sees Biological Inputs as an Important</a:t>
            </a:r>
            <a:br>
              <a:rPr lang="en-US" sz="3191" dirty="0">
                <a:solidFill>
                  <a:srgbClr val="000000"/>
                </a:solidFill>
                <a:latin typeface="Arial"/>
              </a:rPr>
            </a:br>
            <a:r>
              <a:rPr lang="en-US" sz="3191" dirty="0">
                <a:solidFill>
                  <a:srgbClr val="000000"/>
                </a:solidFill>
                <a:latin typeface="Arial"/>
              </a:rPr>
              <a:t>Contributor for Crop Production</a:t>
            </a:r>
            <a:endParaRPr lang="en-US" sz="3191" dirty="0">
              <a:solidFill>
                <a:srgbClr val="4D4D4D"/>
              </a:solidFill>
              <a:latin typeface="Arial"/>
            </a:endParaRPr>
          </a:p>
        </p:txBody>
      </p:sp>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444"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2" name="Fußzeilenplatzhalter 4"/>
          <p:cNvSpPr>
            <a:spLocks noGrp="1"/>
          </p:cNvSpPr>
          <p:nvPr>
            <p:ph type="ftr" sz="quarter" idx="3"/>
          </p:nvPr>
        </p:nvSpPr>
        <p:spPr>
          <a:xfrm>
            <a:off x="1012068" y="6424613"/>
            <a:ext cx="8070695" cy="433387"/>
          </a:xfrm>
        </p:spPr>
        <p:txBody>
          <a:bodyPr/>
          <a:lstStyle/>
          <a:p>
            <a:pPr defTabSz="1218036"/>
            <a:r>
              <a:rPr lang="en-US" dirty="0">
                <a:solidFill>
                  <a:srgbClr val="4D4D4D"/>
                </a:solidFill>
                <a:latin typeface="Arial"/>
              </a:rPr>
              <a:t>BPIA Sustainability Symposium• October 2017</a:t>
            </a:r>
          </a:p>
        </p:txBody>
      </p:sp>
      <p:sp>
        <p:nvSpPr>
          <p:cNvPr id="44" name="Slide Number Placeholder 6"/>
          <p:cNvSpPr>
            <a:spLocks noGrp="1"/>
          </p:cNvSpPr>
          <p:nvPr>
            <p:ph type="sldNum" sz="quarter" idx="4"/>
          </p:nvPr>
        </p:nvSpPr>
        <p:spPr>
          <a:xfrm>
            <a:off x="521399" y="6424613"/>
            <a:ext cx="445077" cy="433387"/>
          </a:xfrm>
        </p:spPr>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32</a:t>
            </a:fld>
            <a:endParaRPr lang="en-US" dirty="0">
              <a:solidFill>
                <a:srgbClr val="4D4D4D"/>
              </a:solidFill>
              <a:latin typeface="Arial"/>
            </a:endParaRPr>
          </a:p>
        </p:txBody>
      </p:sp>
      <p:sp>
        <p:nvSpPr>
          <p:cNvPr id="45" name="Textplatzhalter 3"/>
          <p:cNvSpPr txBox="1">
            <a:spLocks/>
          </p:cNvSpPr>
          <p:nvPr/>
        </p:nvSpPr>
        <p:spPr>
          <a:xfrm>
            <a:off x="821035" y="1622432"/>
            <a:ext cx="6011787" cy="4533113"/>
          </a:xfrm>
          <a:prstGeom prst="rect">
            <a:avLst/>
          </a:prstGeom>
        </p:spPr>
        <p:txBody>
          <a:bodyPr/>
          <a:lstStyle>
            <a:lvl1pPr marL="0" indent="0" algn="l" defTabSz="1221456" rtl="0" eaLnBrk="1" latinLnBrk="0" hangingPunct="1">
              <a:spcBef>
                <a:spcPts val="300"/>
              </a:spcBef>
              <a:spcAft>
                <a:spcPts val="600"/>
              </a:spcAft>
              <a:buClr>
                <a:schemeClr val="accent2"/>
              </a:buClr>
              <a:buSzPct val="110000"/>
              <a:buFont typeface="Arial" pitchFamily="34" charset="0"/>
              <a:buNone/>
              <a:defRPr sz="1800" kern="1200" baseline="0">
                <a:solidFill>
                  <a:schemeClr val="tx1"/>
                </a:solidFill>
                <a:latin typeface="+mn-lt"/>
                <a:ea typeface="+mn-ea"/>
                <a:cs typeface="+mn-cs"/>
              </a:defRPr>
            </a:lvl1pPr>
            <a:lvl2pPr marL="269875" indent="-269875" algn="l" defTabSz="1221456" rtl="0" eaLnBrk="1" latinLnBrk="0" hangingPunct="1">
              <a:spcBef>
                <a:spcPts val="300"/>
              </a:spcBef>
              <a:spcAft>
                <a:spcPts val="600"/>
              </a:spcAft>
              <a:buClr>
                <a:schemeClr val="accent1"/>
              </a:buClr>
              <a:buSzPct val="110000"/>
              <a:buFont typeface="Arial" pitchFamily="34" charset="0"/>
              <a:buChar char="•"/>
              <a:defRPr sz="1800" kern="1200">
                <a:solidFill>
                  <a:schemeClr val="tx1"/>
                </a:solidFill>
                <a:latin typeface="+mn-lt"/>
                <a:ea typeface="+mn-ea"/>
                <a:cs typeface="+mn-cs"/>
              </a:defRPr>
            </a:lvl2pPr>
            <a:lvl3pPr marL="539750" indent="-269875" algn="l" defTabSz="1221456" rtl="0" eaLnBrk="1" latinLnBrk="0" hangingPunct="1">
              <a:spcBef>
                <a:spcPts val="300"/>
              </a:spcBef>
              <a:spcAft>
                <a:spcPts val="600"/>
              </a:spcAft>
              <a:buClr>
                <a:srgbClr val="6BC200"/>
              </a:buClr>
              <a:buSzPct val="110000"/>
              <a:buFont typeface="Arial" pitchFamily="34" charset="0"/>
              <a:buChar char="•"/>
              <a:defRPr sz="1800" kern="1200">
                <a:solidFill>
                  <a:schemeClr val="tx1"/>
                </a:solidFill>
                <a:latin typeface="+mn-lt"/>
                <a:ea typeface="+mn-ea"/>
                <a:cs typeface="+mn-cs"/>
              </a:defRPr>
            </a:lvl3pPr>
            <a:lvl4pPr marL="809625" indent="-269875" algn="l" defTabSz="1221456" rtl="0" eaLnBrk="1" latinLnBrk="0" hangingPunct="1">
              <a:spcBef>
                <a:spcPts val="300"/>
              </a:spcBef>
              <a:spcAft>
                <a:spcPts val="600"/>
              </a:spcAft>
              <a:buClr>
                <a:schemeClr val="accent5"/>
              </a:buClr>
              <a:buSzPct val="110000"/>
              <a:buFont typeface="Arial" pitchFamily="34" charset="0"/>
              <a:buChar char="•"/>
              <a:defRPr sz="1800" kern="1200">
                <a:solidFill>
                  <a:schemeClr val="tx1"/>
                </a:solidFill>
                <a:latin typeface="+mn-lt"/>
                <a:ea typeface="+mn-ea"/>
                <a:cs typeface="+mn-cs"/>
              </a:defRPr>
            </a:lvl4pPr>
            <a:lvl5pPr marL="1079500" indent="-269875"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5pPr>
            <a:lvl6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6pPr>
            <a:lvl7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7pPr>
            <a:lvl8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8pPr>
            <a:lvl9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9pPr>
          </a:lstStyle>
          <a:p>
            <a:pPr marL="269119" lvl="1" indent="-269119" defTabSz="1218036">
              <a:spcBef>
                <a:spcPts val="299"/>
              </a:spcBef>
              <a:spcAft>
                <a:spcPts val="598"/>
              </a:spcAft>
              <a:buClr>
                <a:srgbClr val="0090C5"/>
              </a:buClr>
              <a:defRPr/>
            </a:pPr>
            <a:r>
              <a:rPr lang="en-US" sz="1795" dirty="0">
                <a:solidFill>
                  <a:srgbClr val="000000"/>
                </a:solidFill>
                <a:latin typeface="Arial"/>
              </a:rPr>
              <a:t>“</a:t>
            </a:r>
            <a:r>
              <a:rPr lang="en-US" sz="1795" b="1" dirty="0">
                <a:solidFill>
                  <a:srgbClr val="000000"/>
                </a:solidFill>
                <a:latin typeface="Arial"/>
              </a:rPr>
              <a:t>Third leg” of agricultural science</a:t>
            </a:r>
          </a:p>
          <a:p>
            <a:pPr marL="538239" lvl="2" indent="-269119" defTabSz="1218036">
              <a:spcBef>
                <a:spcPts val="299"/>
              </a:spcBef>
              <a:spcAft>
                <a:spcPts val="598"/>
              </a:spcAft>
              <a:defRPr/>
            </a:pPr>
            <a:r>
              <a:rPr lang="en-US" sz="1795" dirty="0">
                <a:solidFill>
                  <a:srgbClr val="000000"/>
                </a:solidFill>
                <a:latin typeface="Arial"/>
              </a:rPr>
              <a:t>Opportunity for a new wave of agricultural inputs that are also sustainable products</a:t>
            </a:r>
          </a:p>
          <a:p>
            <a:pPr marL="269119" lvl="1" indent="-269119" defTabSz="1218036">
              <a:spcBef>
                <a:spcPts val="299"/>
              </a:spcBef>
              <a:spcAft>
                <a:spcPts val="598"/>
              </a:spcAft>
              <a:buClr>
                <a:srgbClr val="0090C5"/>
              </a:buClr>
              <a:defRPr/>
            </a:pPr>
            <a:r>
              <a:rPr lang="en-US" sz="1795" b="1" dirty="0">
                <a:solidFill>
                  <a:srgbClr val="000000"/>
                </a:solidFill>
                <a:latin typeface="Arial"/>
              </a:rPr>
              <a:t>Technology platform </a:t>
            </a:r>
            <a:r>
              <a:rPr lang="en-US" sz="1795" dirty="0">
                <a:solidFill>
                  <a:srgbClr val="000000"/>
                </a:solidFill>
                <a:latin typeface="Arial"/>
              </a:rPr>
              <a:t>to rationally develop a consistent pipeline of biological products for defined product concepts working in concert with traditional approaches</a:t>
            </a:r>
          </a:p>
          <a:p>
            <a:pPr defTabSz="1218036">
              <a:spcBef>
                <a:spcPts val="299"/>
              </a:spcBef>
              <a:spcAft>
                <a:spcPts val="598"/>
              </a:spcAft>
              <a:buClr>
                <a:srgbClr val="6BC200"/>
              </a:buClr>
              <a:buFont typeface="Arial" pitchFamily="34" charset="0"/>
              <a:buChar char="•"/>
              <a:defRPr/>
            </a:pPr>
            <a:endParaRPr lang="en-US" sz="1795" dirty="0">
              <a:solidFill>
                <a:srgbClr val="000000"/>
              </a:solidFill>
              <a:latin typeface="Arial"/>
            </a:endParaRPr>
          </a:p>
        </p:txBody>
      </p:sp>
      <p:pic>
        <p:nvPicPr>
          <p:cNvPr id="46" name="Picture 14" descr="scratchy_vertical_blue_b"/>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2822" y="1557339"/>
            <a:ext cx="2343399" cy="4659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07589" y="1844675"/>
            <a:ext cx="1469374" cy="193833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48" name="Picture 2" descr="http://www.jgi.doe.gov/News/news_12_08_01-1.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7589" y="3941764"/>
            <a:ext cx="1469374" cy="1938337"/>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49" name="Isosceles Triangle 48"/>
          <p:cNvSpPr/>
          <p:nvPr/>
        </p:nvSpPr>
        <p:spPr bwMode="auto">
          <a:xfrm>
            <a:off x="2099184" y="4271981"/>
            <a:ext cx="3350426" cy="1214437"/>
          </a:xfrm>
          <a:prstGeom prst="triangle">
            <a:avLst/>
          </a:prstGeom>
          <a:noFill/>
          <a:ln w="28575" algn="ctr">
            <a:solidFill>
              <a:schemeClr val="accent6"/>
            </a:solidFill>
            <a:miter lim="800000"/>
            <a:headEnd/>
            <a:tailEnd/>
          </a:ln>
          <a:effectLst/>
        </p:spPr>
        <p:txBody>
          <a:bodyPr lIns="71886" tIns="71886" rIns="71886" bIns="71886"/>
          <a:lstStyle/>
          <a:p>
            <a:pPr algn="ctr" defTabSz="1218036">
              <a:spcBef>
                <a:spcPct val="40000"/>
              </a:spcBef>
              <a:defRPr/>
            </a:pPr>
            <a:endParaRPr lang="en-US" sz="1296" dirty="0">
              <a:solidFill>
                <a:srgbClr val="808080"/>
              </a:solidFill>
              <a:latin typeface="Arial"/>
            </a:endParaRPr>
          </a:p>
        </p:txBody>
      </p:sp>
      <p:sp>
        <p:nvSpPr>
          <p:cNvPr id="50" name="Oval 15"/>
          <p:cNvSpPr>
            <a:spLocks noChangeArrowheads="1"/>
          </p:cNvSpPr>
          <p:nvPr/>
        </p:nvSpPr>
        <p:spPr bwMode="auto">
          <a:xfrm>
            <a:off x="1237826" y="5251469"/>
            <a:ext cx="1318954" cy="442913"/>
          </a:xfrm>
          <a:prstGeom prst="ellipse">
            <a:avLst/>
          </a:prstGeom>
          <a:solidFill>
            <a:srgbClr val="92D05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lIns="71886" tIns="71886" rIns="71886" bIns="71886" anchor="ctr"/>
          <a:lstStyle/>
          <a:p>
            <a:pPr algn="ctr" defTabSz="1218036">
              <a:spcBef>
                <a:spcPct val="40000"/>
              </a:spcBef>
            </a:pPr>
            <a:r>
              <a:rPr lang="en-US" sz="1296" b="1" dirty="0">
                <a:solidFill>
                  <a:srgbClr val="000000"/>
                </a:solidFill>
                <a:latin typeface="Arial"/>
              </a:rPr>
              <a:t>Plant genetics</a:t>
            </a:r>
          </a:p>
        </p:txBody>
      </p:sp>
      <p:sp>
        <p:nvSpPr>
          <p:cNvPr id="51" name="Oval 50"/>
          <p:cNvSpPr/>
          <p:nvPr/>
        </p:nvSpPr>
        <p:spPr bwMode="auto">
          <a:xfrm>
            <a:off x="3129962" y="4073543"/>
            <a:ext cx="1288869" cy="442913"/>
          </a:xfrm>
          <a:prstGeom prst="ellipse">
            <a:avLst/>
          </a:prstGeom>
          <a:solidFill>
            <a:schemeClr val="accent1">
              <a:lumMod val="60000"/>
              <a:lumOff val="40000"/>
            </a:schemeClr>
          </a:solidFill>
          <a:ln w="6350" algn="ctr">
            <a:noFill/>
            <a:miter lim="800000"/>
            <a:headEnd/>
            <a:tailEnd/>
          </a:ln>
          <a:effectLst/>
        </p:spPr>
        <p:txBody>
          <a:bodyPr lIns="71886" tIns="71886" rIns="71886" bIns="71886" anchor="ctr"/>
          <a:lstStyle/>
          <a:p>
            <a:pPr algn="ctr" defTabSz="1218036">
              <a:spcBef>
                <a:spcPct val="40000"/>
              </a:spcBef>
              <a:defRPr/>
            </a:pPr>
            <a:r>
              <a:rPr lang="en-US" sz="1296" b="1" dirty="0">
                <a:solidFill>
                  <a:srgbClr val="000000"/>
                </a:solidFill>
                <a:latin typeface="Arial"/>
              </a:rPr>
              <a:t>Chemicalinputs</a:t>
            </a:r>
          </a:p>
        </p:txBody>
      </p:sp>
      <p:sp>
        <p:nvSpPr>
          <p:cNvPr id="52" name="Oval 17"/>
          <p:cNvSpPr>
            <a:spLocks noChangeArrowheads="1"/>
          </p:cNvSpPr>
          <p:nvPr/>
        </p:nvSpPr>
        <p:spPr bwMode="auto">
          <a:xfrm>
            <a:off x="4917596" y="5264168"/>
            <a:ext cx="1318953" cy="444500"/>
          </a:xfrm>
          <a:prstGeom prst="ellipse">
            <a:avLst/>
          </a:prstGeom>
          <a:solidFill>
            <a:srgbClr val="FFC000"/>
          </a:solidFill>
          <a:ln>
            <a:noFill/>
          </a:ln>
          <a:extLst>
            <a:ext uri="{91240B29-F687-4F45-9708-019B960494DF}">
              <a14:hiddenLine xmlns:a14="http://schemas.microsoft.com/office/drawing/2010/main" w="6350" algn="ctr">
                <a:solidFill>
                  <a:srgbClr val="000000"/>
                </a:solidFill>
                <a:miter lim="800000"/>
                <a:headEnd/>
                <a:tailEnd/>
              </a14:hiddenLine>
            </a:ext>
          </a:extLst>
        </p:spPr>
        <p:txBody>
          <a:bodyPr lIns="71886" tIns="71886" rIns="71886" bIns="71886" anchor="ctr"/>
          <a:lstStyle/>
          <a:p>
            <a:pPr algn="ctr" defTabSz="1218036">
              <a:spcBef>
                <a:spcPct val="40000"/>
              </a:spcBef>
            </a:pPr>
            <a:r>
              <a:rPr lang="en-US" sz="1296" b="1" dirty="0">
                <a:solidFill>
                  <a:srgbClr val="000000"/>
                </a:solidFill>
                <a:latin typeface="Arial"/>
              </a:rPr>
              <a:t>Microbial inputs</a:t>
            </a:r>
          </a:p>
        </p:txBody>
      </p:sp>
      <p:sp>
        <p:nvSpPr>
          <p:cNvPr id="53" name="TextBox 52"/>
          <p:cNvSpPr txBox="1"/>
          <p:nvPr/>
        </p:nvSpPr>
        <p:spPr bwMode="gray">
          <a:xfrm>
            <a:off x="3129962" y="4794269"/>
            <a:ext cx="1288869" cy="372269"/>
          </a:xfrm>
          <a:prstGeom prst="rect">
            <a:avLst/>
          </a:prstGeom>
        </p:spPr>
        <p:txBody>
          <a:bodyPr vert="horz" wrap="square" lIns="0" tIns="0" rIns="0" bIns="0" rtlCol="0">
            <a:noAutofit/>
          </a:bodyPr>
          <a:lstStyle/>
          <a:p>
            <a:pPr algn="ctr" defTabSz="1218036"/>
            <a:r>
              <a:rPr lang="en-US" sz="1795" b="1" dirty="0">
                <a:solidFill>
                  <a:srgbClr val="000000"/>
                </a:solidFill>
                <a:latin typeface="Arial"/>
              </a:rPr>
              <a:t>Agronomic conditions</a:t>
            </a:r>
          </a:p>
        </p:txBody>
      </p:sp>
    </p:spTree>
    <p:extLst>
      <p:ext uri="{BB962C8B-B14F-4D97-AF65-F5344CB8AC3E}">
        <p14:creationId xmlns:p14="http://schemas.microsoft.com/office/powerpoint/2010/main" val="4022745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el 1"/>
          <p:cNvSpPr txBox="1">
            <a:spLocks/>
          </p:cNvSpPr>
          <p:nvPr/>
        </p:nvSpPr>
        <p:spPr bwMode="gray">
          <a:xfrm>
            <a:off x="294772" y="362410"/>
            <a:ext cx="9786851" cy="949325"/>
          </a:xfrm>
          <a:prstGeom prst="rect">
            <a:avLst/>
          </a:prstGeom>
        </p:spPr>
        <p:txBody>
          <a:bodyPr vert="horz" lIns="0" tIns="0" rIns="0" bIns="0" rtlCol="0" anchor="b">
            <a:noAutofit/>
          </a:bodyPr>
          <a:lstStyle>
            <a:lvl1pPr algn="l" defTabSz="1221456" rtl="0" eaLnBrk="1" latinLnBrk="0" hangingPunct="1">
              <a:lnSpc>
                <a:spcPct val="90000"/>
              </a:lnSpc>
              <a:spcBef>
                <a:spcPct val="0"/>
              </a:spcBef>
              <a:buNone/>
              <a:defRPr sz="3200" kern="1200">
                <a:solidFill>
                  <a:schemeClr val="tx1"/>
                </a:solidFill>
                <a:latin typeface="+mj-lt"/>
                <a:ea typeface="+mj-ea"/>
                <a:cs typeface="+mj-cs"/>
              </a:defRPr>
            </a:lvl1pPr>
          </a:lstStyle>
          <a:p>
            <a:pPr defTabSz="1218036"/>
            <a:r>
              <a:rPr lang="en-US" sz="3191" dirty="0">
                <a:solidFill>
                  <a:srgbClr val="000000"/>
                </a:solidFill>
                <a:latin typeface="Arial"/>
              </a:rPr>
              <a:t>Bayer sees Biological Inputs as an Important</a:t>
            </a:r>
            <a:br>
              <a:rPr lang="en-US" sz="3191" dirty="0">
                <a:solidFill>
                  <a:srgbClr val="000000"/>
                </a:solidFill>
                <a:latin typeface="Arial"/>
              </a:rPr>
            </a:br>
            <a:r>
              <a:rPr lang="en-US" sz="3191" dirty="0">
                <a:solidFill>
                  <a:srgbClr val="000000"/>
                </a:solidFill>
                <a:latin typeface="Arial"/>
              </a:rPr>
              <a:t>Contributor for Crop Production</a:t>
            </a:r>
            <a:endParaRPr lang="en-US" sz="3191" dirty="0">
              <a:solidFill>
                <a:srgbClr val="4D4D4D"/>
              </a:solidFill>
              <a:latin typeface="Arial"/>
            </a:endParaRPr>
          </a:p>
        </p:txBody>
      </p:sp>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444"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2" name="Fußzeilenplatzhalter 4"/>
          <p:cNvSpPr>
            <a:spLocks noGrp="1"/>
          </p:cNvSpPr>
          <p:nvPr>
            <p:ph type="ftr" sz="quarter" idx="3"/>
          </p:nvPr>
        </p:nvSpPr>
        <p:spPr>
          <a:xfrm>
            <a:off x="1012068" y="6424613"/>
            <a:ext cx="8070695" cy="433387"/>
          </a:xfrm>
        </p:spPr>
        <p:txBody>
          <a:bodyPr/>
          <a:lstStyle/>
          <a:p>
            <a:pPr defTabSz="1218036"/>
            <a:r>
              <a:rPr lang="en-US" dirty="0">
                <a:solidFill>
                  <a:srgbClr val="4D4D4D"/>
                </a:solidFill>
                <a:latin typeface="Arial"/>
              </a:rPr>
              <a:t>BPIA Sustainability Symposium• October 2017</a:t>
            </a:r>
          </a:p>
        </p:txBody>
      </p:sp>
      <p:sp>
        <p:nvSpPr>
          <p:cNvPr id="44" name="Slide Number Placeholder 6"/>
          <p:cNvSpPr>
            <a:spLocks noGrp="1"/>
          </p:cNvSpPr>
          <p:nvPr>
            <p:ph type="sldNum" sz="quarter" idx="4"/>
          </p:nvPr>
        </p:nvSpPr>
        <p:spPr>
          <a:xfrm>
            <a:off x="521399" y="6424613"/>
            <a:ext cx="445077" cy="433387"/>
          </a:xfrm>
        </p:spPr>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33</a:t>
            </a:fld>
            <a:endParaRPr lang="en-US" dirty="0">
              <a:solidFill>
                <a:srgbClr val="4D4D4D"/>
              </a:solidFill>
              <a:latin typeface="Arial"/>
            </a:endParaRPr>
          </a:p>
        </p:txBody>
      </p:sp>
      <p:pic>
        <p:nvPicPr>
          <p:cNvPr id="7" name="Picture 2" descr="U:\Bayer_CropScience\Raab\Company Information Seminar\Links\Canola_Animation_PPT\BCS_Canola_v2_4zu3_BG.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60184" y="1496102"/>
            <a:ext cx="9657080" cy="483489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9" descr="U:\Bayer_CropScience\Raab\Company Information Seminar\Links\Canola_Animation_PPT\button_06.pn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7684912" y="2227650"/>
            <a:ext cx="1166710" cy="1302992"/>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58"/>
          <p:cNvGrpSpPr/>
          <p:nvPr/>
        </p:nvGrpSpPr>
        <p:grpSpPr>
          <a:xfrm>
            <a:off x="749199" y="1962179"/>
            <a:ext cx="4134403" cy="1285875"/>
            <a:chOff x="742949" y="1971675"/>
            <a:chExt cx="3744342" cy="1285875"/>
          </a:xfrm>
        </p:grpSpPr>
        <p:pic>
          <p:nvPicPr>
            <p:cNvPr id="11" name="Picture 10" descr="U:\Bayer_CropScience\Raab\Company Information Seminar\Links\Canola_Animation_PPT\button_head.pn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42949" y="1971675"/>
              <a:ext cx="1285875" cy="1285875"/>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ieren 63"/>
            <p:cNvGrpSpPr/>
            <p:nvPr/>
          </p:nvGrpSpPr>
          <p:grpSpPr>
            <a:xfrm>
              <a:off x="1996557" y="2409825"/>
              <a:ext cx="2490734" cy="371475"/>
              <a:chOff x="1996557" y="2409825"/>
              <a:chExt cx="2490734" cy="371475"/>
            </a:xfrm>
          </p:grpSpPr>
          <p:grpSp>
            <p:nvGrpSpPr>
              <p:cNvPr id="13" name="Gruppieren 64"/>
              <p:cNvGrpSpPr/>
              <p:nvPr/>
            </p:nvGrpSpPr>
            <p:grpSpPr>
              <a:xfrm>
                <a:off x="1996557" y="2409825"/>
                <a:ext cx="2490734" cy="371475"/>
                <a:chOff x="2015607" y="2409825"/>
                <a:chExt cx="2337318" cy="371475"/>
              </a:xfrm>
            </p:grpSpPr>
            <p:sp>
              <p:nvSpPr>
                <p:cNvPr id="15" name="Freihandform 66"/>
                <p:cNvSpPr/>
                <p:nvPr/>
              </p:nvSpPr>
              <p:spPr bwMode="auto">
                <a:xfrm>
                  <a:off x="2171700" y="2409825"/>
                  <a:ext cx="2181225" cy="371475"/>
                </a:xfrm>
                <a:custGeom>
                  <a:avLst/>
                  <a:gdLst>
                    <a:gd name="connsiteX0" fmla="*/ 2181225 w 2181225"/>
                    <a:gd name="connsiteY0" fmla="*/ 0 h 371475"/>
                    <a:gd name="connsiteX1" fmla="*/ 2019300 w 2181225"/>
                    <a:gd name="connsiteY1" fmla="*/ 371475 h 371475"/>
                    <a:gd name="connsiteX2" fmla="*/ 42863 w 2181225"/>
                    <a:gd name="connsiteY2" fmla="*/ 352425 h 371475"/>
                    <a:gd name="connsiteX3" fmla="*/ 0 w 2181225"/>
                    <a:gd name="connsiteY3" fmla="*/ 33338 h 371475"/>
                    <a:gd name="connsiteX4" fmla="*/ 2181225 w 2181225"/>
                    <a:gd name="connsiteY4" fmla="*/ 0 h 3714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81225" h="371475">
                      <a:moveTo>
                        <a:pt x="2181225" y="0"/>
                      </a:moveTo>
                      <a:lnTo>
                        <a:pt x="2019300" y="371475"/>
                      </a:lnTo>
                      <a:lnTo>
                        <a:pt x="42863" y="352425"/>
                      </a:lnTo>
                      <a:lnTo>
                        <a:pt x="0" y="33338"/>
                      </a:lnTo>
                      <a:lnTo>
                        <a:pt x="2181225" y="0"/>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a:solidFill>
                      <a:srgbClr val="676767"/>
                    </a:solidFill>
                    <a:latin typeface="Arial"/>
                    <a:cs typeface="Arial" pitchFamily="34" charset="0"/>
                  </a:endParaRPr>
                </a:p>
              </p:txBody>
            </p:sp>
            <p:sp>
              <p:nvSpPr>
                <p:cNvPr id="16" name="Freihandform 67"/>
                <p:cNvSpPr/>
                <p:nvPr/>
              </p:nvSpPr>
              <p:spPr bwMode="auto">
                <a:xfrm>
                  <a:off x="2015607" y="2433639"/>
                  <a:ext cx="2294455" cy="328571"/>
                </a:xfrm>
                <a:custGeom>
                  <a:avLst/>
                  <a:gdLst/>
                  <a:ahLst/>
                  <a:cxnLst/>
                  <a:rect l="l" t="t" r="r" b="b"/>
                  <a:pathLst>
                    <a:path w="2294455" h="328571">
                      <a:moveTo>
                        <a:pt x="2294455" y="0"/>
                      </a:moveTo>
                      <a:lnTo>
                        <a:pt x="2099192" y="323850"/>
                      </a:lnTo>
                      <a:lnTo>
                        <a:pt x="7424" y="328571"/>
                      </a:lnTo>
                      <a:cubicBezTo>
                        <a:pt x="21222" y="281654"/>
                        <a:pt x="27508" y="232048"/>
                        <a:pt x="27508" y="180974"/>
                      </a:cubicBezTo>
                      <a:cubicBezTo>
                        <a:pt x="27508" y="121121"/>
                        <a:pt x="18876" y="63284"/>
                        <a:pt x="0" y="9462"/>
                      </a:cubicBezTo>
                      <a:close/>
                    </a:path>
                  </a:pathLst>
                </a:custGeom>
                <a:solidFill>
                  <a:srgbClr val="EE7100"/>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a:solidFill>
                      <a:srgbClr val="676767"/>
                    </a:solidFill>
                    <a:latin typeface="Arial"/>
                    <a:cs typeface="Arial" pitchFamily="34" charset="0"/>
                  </a:endParaRPr>
                </a:p>
              </p:txBody>
            </p:sp>
          </p:grpSp>
          <p:sp>
            <p:nvSpPr>
              <p:cNvPr id="14" name="Textfeld 65"/>
              <p:cNvSpPr txBox="1"/>
              <p:nvPr/>
            </p:nvSpPr>
            <p:spPr bwMode="gray">
              <a:xfrm>
                <a:off x="2134455" y="2489349"/>
                <a:ext cx="2138781" cy="272861"/>
              </a:xfrm>
              <a:prstGeom prst="rect">
                <a:avLst/>
              </a:prstGeom>
            </p:spPr>
            <p:txBody>
              <a:bodyPr vert="horz" wrap="square" lIns="0" tIns="0" rIns="0" bIns="0" rtlCol="0">
                <a:noAutofit/>
              </a:bodyPr>
              <a:lstStyle/>
              <a:p>
                <a:pPr defTabSz="1218036"/>
                <a:r>
                  <a:rPr lang="de-DE" sz="1396" dirty="0">
                    <a:solidFill>
                      <a:srgbClr val="FFFFFF"/>
                    </a:solidFill>
                    <a:latin typeface="Arial"/>
                    <a:cs typeface="Arial" pitchFamily="34" charset="0"/>
                  </a:rPr>
                  <a:t>Services and consultancy</a:t>
                </a:r>
              </a:p>
            </p:txBody>
          </p:sp>
        </p:grpSp>
      </p:grpSp>
      <p:pic>
        <p:nvPicPr>
          <p:cNvPr id="17" name="Picture 4" descr="U:\Bayer_CropScience\Raab\Company Information Seminar\Links\Canola_Animation_PPT\button_0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427830" y="4359602"/>
            <a:ext cx="1146652" cy="1290638"/>
          </a:xfrm>
          <a:prstGeom prst="rect">
            <a:avLst/>
          </a:prstGeom>
          <a:noFill/>
          <a:extLst>
            <a:ext uri="{909E8E84-426E-40DD-AFC4-6F175D3DCCD1}">
              <a14:hiddenFill xmlns:a14="http://schemas.microsoft.com/office/drawing/2010/main">
                <a:solidFill>
                  <a:srgbClr val="FFFFFF"/>
                </a:solidFill>
              </a14:hiddenFill>
            </a:ext>
          </a:extLst>
        </p:spPr>
      </p:pic>
      <p:grpSp>
        <p:nvGrpSpPr>
          <p:cNvPr id="18" name="Gruppieren 69"/>
          <p:cNvGrpSpPr/>
          <p:nvPr/>
        </p:nvGrpSpPr>
        <p:grpSpPr>
          <a:xfrm>
            <a:off x="407192" y="4049559"/>
            <a:ext cx="1313866" cy="300537"/>
            <a:chOff x="400050" y="4005715"/>
            <a:chExt cx="1189909" cy="300537"/>
          </a:xfrm>
        </p:grpSpPr>
        <p:grpSp>
          <p:nvGrpSpPr>
            <p:cNvPr id="19" name="Gruppieren 70"/>
            <p:cNvGrpSpPr/>
            <p:nvPr/>
          </p:nvGrpSpPr>
          <p:grpSpPr>
            <a:xfrm>
              <a:off x="400050" y="4005715"/>
              <a:ext cx="1157288" cy="240505"/>
              <a:chOff x="400050" y="4060033"/>
              <a:chExt cx="1157288" cy="240505"/>
            </a:xfrm>
          </p:grpSpPr>
          <p:sp>
            <p:nvSpPr>
              <p:cNvPr id="21" name="Freihandform 72"/>
              <p:cNvSpPr/>
              <p:nvPr/>
            </p:nvSpPr>
            <p:spPr bwMode="auto">
              <a:xfrm>
                <a:off x="409575" y="4083844"/>
                <a:ext cx="592931" cy="216694"/>
              </a:xfrm>
              <a:custGeom>
                <a:avLst/>
                <a:gdLst>
                  <a:gd name="connsiteX0" fmla="*/ 0 w 592931"/>
                  <a:gd name="connsiteY0" fmla="*/ 0 h 216694"/>
                  <a:gd name="connsiteX1" fmla="*/ 57150 w 592931"/>
                  <a:gd name="connsiteY1" fmla="*/ 216694 h 216694"/>
                  <a:gd name="connsiteX2" fmla="*/ 592931 w 592931"/>
                  <a:gd name="connsiteY2" fmla="*/ 190500 h 216694"/>
                  <a:gd name="connsiteX3" fmla="*/ 78581 w 592931"/>
                  <a:gd name="connsiteY3" fmla="*/ 183356 h 216694"/>
                  <a:gd name="connsiteX4" fmla="*/ 0 w 592931"/>
                  <a:gd name="connsiteY4" fmla="*/ 0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31" h="216694">
                    <a:moveTo>
                      <a:pt x="0" y="0"/>
                    </a:moveTo>
                    <a:lnTo>
                      <a:pt x="57150" y="216694"/>
                    </a:lnTo>
                    <a:lnTo>
                      <a:pt x="592931" y="190500"/>
                    </a:lnTo>
                    <a:lnTo>
                      <a:pt x="78581" y="183356"/>
                    </a:lnTo>
                    <a:lnTo>
                      <a:pt x="0" y="0"/>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a:solidFill>
                    <a:srgbClr val="676767"/>
                  </a:solidFill>
                  <a:latin typeface="Arial"/>
                  <a:cs typeface="Arial" pitchFamily="34" charset="0"/>
                </a:endParaRPr>
              </a:p>
            </p:txBody>
          </p:sp>
          <p:sp>
            <p:nvSpPr>
              <p:cNvPr id="22" name="Freihandform 73"/>
              <p:cNvSpPr/>
              <p:nvPr/>
            </p:nvSpPr>
            <p:spPr bwMode="auto">
              <a:xfrm>
                <a:off x="1052513" y="4060033"/>
                <a:ext cx="485775" cy="145256"/>
              </a:xfrm>
              <a:custGeom>
                <a:avLst/>
                <a:gdLst>
                  <a:gd name="connsiteX0" fmla="*/ 0 w 485775"/>
                  <a:gd name="connsiteY0" fmla="*/ 9525 h 145256"/>
                  <a:gd name="connsiteX1" fmla="*/ 466725 w 485775"/>
                  <a:gd name="connsiteY1" fmla="*/ 0 h 145256"/>
                  <a:gd name="connsiteX2" fmla="*/ 485775 w 485775"/>
                  <a:gd name="connsiteY2" fmla="*/ 145256 h 145256"/>
                  <a:gd name="connsiteX3" fmla="*/ 428625 w 485775"/>
                  <a:gd name="connsiteY3" fmla="*/ 35719 h 145256"/>
                  <a:gd name="connsiteX4" fmla="*/ 0 w 485775"/>
                  <a:gd name="connsiteY4" fmla="*/ 9525 h 145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145256">
                    <a:moveTo>
                      <a:pt x="0" y="9525"/>
                    </a:moveTo>
                    <a:lnTo>
                      <a:pt x="466725" y="0"/>
                    </a:lnTo>
                    <a:lnTo>
                      <a:pt x="485775" y="145256"/>
                    </a:lnTo>
                    <a:lnTo>
                      <a:pt x="428625" y="35719"/>
                    </a:lnTo>
                    <a:lnTo>
                      <a:pt x="0" y="9525"/>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a:solidFill>
                    <a:srgbClr val="676767"/>
                  </a:solidFill>
                  <a:latin typeface="Arial"/>
                  <a:cs typeface="Arial" pitchFamily="34" charset="0"/>
                </a:endParaRPr>
              </a:p>
            </p:txBody>
          </p:sp>
          <p:sp>
            <p:nvSpPr>
              <p:cNvPr id="23" name="Freihandform 74"/>
              <p:cNvSpPr/>
              <p:nvPr/>
            </p:nvSpPr>
            <p:spPr bwMode="auto">
              <a:xfrm>
                <a:off x="400050" y="4067175"/>
                <a:ext cx="1157288" cy="219075"/>
              </a:xfrm>
              <a:custGeom>
                <a:avLst/>
                <a:gdLst>
                  <a:gd name="connsiteX0" fmla="*/ 85725 w 1157288"/>
                  <a:gd name="connsiteY0" fmla="*/ 219075 h 219075"/>
                  <a:gd name="connsiteX1" fmla="*/ 0 w 1157288"/>
                  <a:gd name="connsiteY1" fmla="*/ 0 h 219075"/>
                  <a:gd name="connsiteX2" fmla="*/ 1090613 w 1157288"/>
                  <a:gd name="connsiteY2" fmla="*/ 33338 h 219075"/>
                  <a:gd name="connsiteX3" fmla="*/ 1157288 w 1157288"/>
                  <a:gd name="connsiteY3" fmla="*/ 195263 h 219075"/>
                  <a:gd name="connsiteX4" fmla="*/ 85725 w 1157288"/>
                  <a:gd name="connsiteY4" fmla="*/ 219075 h 219075"/>
                  <a:gd name="connsiteX0" fmla="*/ 85725 w 1157288"/>
                  <a:gd name="connsiteY0" fmla="*/ 219075 h 219075"/>
                  <a:gd name="connsiteX1" fmla="*/ 0 w 1157288"/>
                  <a:gd name="connsiteY1" fmla="*/ 0 h 219075"/>
                  <a:gd name="connsiteX2" fmla="*/ 1090613 w 1157288"/>
                  <a:gd name="connsiteY2" fmla="*/ 16670 h 219075"/>
                  <a:gd name="connsiteX3" fmla="*/ 1157288 w 1157288"/>
                  <a:gd name="connsiteY3" fmla="*/ 195263 h 219075"/>
                  <a:gd name="connsiteX4" fmla="*/ 85725 w 1157288"/>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288" h="219075">
                    <a:moveTo>
                      <a:pt x="85725" y="219075"/>
                    </a:moveTo>
                    <a:lnTo>
                      <a:pt x="0" y="0"/>
                    </a:lnTo>
                    <a:lnTo>
                      <a:pt x="1090613" y="16670"/>
                    </a:lnTo>
                    <a:lnTo>
                      <a:pt x="1157288" y="195263"/>
                    </a:lnTo>
                    <a:lnTo>
                      <a:pt x="85725" y="219075"/>
                    </a:lnTo>
                    <a:close/>
                  </a:path>
                </a:pathLst>
              </a:custGeom>
              <a:solidFill>
                <a:schemeClr val="accent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a:solidFill>
                    <a:srgbClr val="676767"/>
                  </a:solidFill>
                  <a:latin typeface="Arial"/>
                  <a:cs typeface="Arial" pitchFamily="34" charset="0"/>
                </a:endParaRPr>
              </a:p>
            </p:txBody>
          </p:sp>
        </p:grpSp>
        <p:sp>
          <p:nvSpPr>
            <p:cNvPr id="20" name="Textfeld 71"/>
            <p:cNvSpPr txBox="1"/>
            <p:nvPr/>
          </p:nvSpPr>
          <p:spPr bwMode="gray">
            <a:xfrm>
              <a:off x="506390" y="4033391"/>
              <a:ext cx="1083569" cy="272861"/>
            </a:xfrm>
            <a:prstGeom prst="rect">
              <a:avLst/>
            </a:prstGeom>
          </p:spPr>
          <p:txBody>
            <a:bodyPr vert="horz" wrap="square" lIns="0" tIns="0" rIns="0" bIns="0" rtlCol="0">
              <a:noAutofit/>
            </a:bodyPr>
            <a:lstStyle/>
            <a:p>
              <a:pPr defTabSz="1218036"/>
              <a:r>
                <a:rPr lang="de-DE" sz="1097" dirty="0">
                  <a:solidFill>
                    <a:srgbClr val="FFFFFF"/>
                  </a:solidFill>
                  <a:latin typeface="Arial"/>
                  <a:cs typeface="Arial" pitchFamily="34" charset="0"/>
                </a:rPr>
                <a:t>Seeds &amp; Traits</a:t>
              </a:r>
            </a:p>
          </p:txBody>
        </p:sp>
      </p:grpSp>
      <p:pic>
        <p:nvPicPr>
          <p:cNvPr id="24" name="Picture 5" descr="U:\Bayer_CropScience\Raab\Company Information Seminar\Links\Canola_Animation_PPT\button_02.pn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1565508" y="4095364"/>
            <a:ext cx="1222879" cy="1317307"/>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uppieren 76"/>
          <p:cNvGrpSpPr/>
          <p:nvPr/>
        </p:nvGrpSpPr>
        <p:grpSpPr>
          <a:xfrm>
            <a:off x="1542472" y="3774761"/>
            <a:ext cx="1372500" cy="328895"/>
            <a:chOff x="1462388" y="3746157"/>
            <a:chExt cx="1318912" cy="328895"/>
          </a:xfrm>
        </p:grpSpPr>
        <p:grpSp>
          <p:nvGrpSpPr>
            <p:cNvPr id="26" name="Gruppieren 77"/>
            <p:cNvGrpSpPr/>
            <p:nvPr/>
          </p:nvGrpSpPr>
          <p:grpSpPr>
            <a:xfrm>
              <a:off x="1462388" y="3746157"/>
              <a:ext cx="1318912" cy="276225"/>
              <a:chOff x="1462388" y="3800475"/>
              <a:chExt cx="1318912" cy="276225"/>
            </a:xfrm>
          </p:grpSpPr>
          <p:sp>
            <p:nvSpPr>
              <p:cNvPr id="28" name="Freihandform 125"/>
              <p:cNvSpPr/>
              <p:nvPr/>
            </p:nvSpPr>
            <p:spPr bwMode="auto">
              <a:xfrm rot="21540000">
                <a:off x="1462388" y="3817938"/>
                <a:ext cx="860126" cy="176212"/>
              </a:xfrm>
              <a:custGeom>
                <a:avLst/>
                <a:gdLst>
                  <a:gd name="connsiteX0" fmla="*/ 2381 w 828675"/>
                  <a:gd name="connsiteY0" fmla="*/ 176212 h 176212"/>
                  <a:gd name="connsiteX1" fmla="*/ 0 w 828675"/>
                  <a:gd name="connsiteY1" fmla="*/ 16668 h 176212"/>
                  <a:gd name="connsiteX2" fmla="*/ 828675 w 828675"/>
                  <a:gd name="connsiteY2" fmla="*/ 0 h 176212"/>
                  <a:gd name="connsiteX3" fmla="*/ 16668 w 828675"/>
                  <a:gd name="connsiteY3" fmla="*/ 47625 h 176212"/>
                  <a:gd name="connsiteX4" fmla="*/ 2381 w 828675"/>
                  <a:gd name="connsiteY4" fmla="*/ 176212 h 17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8675" h="176212">
                    <a:moveTo>
                      <a:pt x="2381" y="176212"/>
                    </a:moveTo>
                    <a:cubicBezTo>
                      <a:pt x="1587" y="123031"/>
                      <a:pt x="794" y="69849"/>
                      <a:pt x="0" y="16668"/>
                    </a:cubicBezTo>
                    <a:lnTo>
                      <a:pt x="828675" y="0"/>
                    </a:lnTo>
                    <a:lnTo>
                      <a:pt x="16668" y="47625"/>
                    </a:lnTo>
                    <a:lnTo>
                      <a:pt x="2381" y="176212"/>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a:solidFill>
                    <a:srgbClr val="676767"/>
                  </a:solidFill>
                  <a:latin typeface="Arial"/>
                  <a:cs typeface="Arial" pitchFamily="34" charset="0"/>
                </a:endParaRPr>
              </a:p>
            </p:txBody>
          </p:sp>
          <p:sp>
            <p:nvSpPr>
              <p:cNvPr id="29" name="Freihandform 126"/>
              <p:cNvSpPr/>
              <p:nvPr/>
            </p:nvSpPr>
            <p:spPr bwMode="auto">
              <a:xfrm>
                <a:off x="1985963" y="3850481"/>
                <a:ext cx="781050" cy="226219"/>
              </a:xfrm>
              <a:custGeom>
                <a:avLst/>
                <a:gdLst>
                  <a:gd name="connsiteX0" fmla="*/ 781050 w 781050"/>
                  <a:gd name="connsiteY0" fmla="*/ 0 h 226219"/>
                  <a:gd name="connsiteX1" fmla="*/ 745331 w 781050"/>
                  <a:gd name="connsiteY1" fmla="*/ 226219 h 226219"/>
                  <a:gd name="connsiteX2" fmla="*/ 0 w 781050"/>
                  <a:gd name="connsiteY2" fmla="*/ 188119 h 226219"/>
                  <a:gd name="connsiteX3" fmla="*/ 731043 w 781050"/>
                  <a:gd name="connsiteY3" fmla="*/ 190500 h 226219"/>
                  <a:gd name="connsiteX4" fmla="*/ 781050 w 781050"/>
                  <a:gd name="connsiteY4" fmla="*/ 0 h 2262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1050" h="226219">
                    <a:moveTo>
                      <a:pt x="781050" y="0"/>
                    </a:moveTo>
                    <a:lnTo>
                      <a:pt x="745331" y="226219"/>
                    </a:lnTo>
                    <a:lnTo>
                      <a:pt x="0" y="188119"/>
                    </a:lnTo>
                    <a:lnTo>
                      <a:pt x="731043" y="190500"/>
                    </a:lnTo>
                    <a:lnTo>
                      <a:pt x="781050" y="0"/>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a:solidFill>
                    <a:srgbClr val="676767"/>
                  </a:solidFill>
                  <a:latin typeface="Arial"/>
                  <a:cs typeface="Arial" pitchFamily="34" charset="0"/>
                </a:endParaRPr>
              </a:p>
            </p:txBody>
          </p:sp>
          <p:sp>
            <p:nvSpPr>
              <p:cNvPr id="30" name="Freihandform 127"/>
              <p:cNvSpPr/>
              <p:nvPr/>
            </p:nvSpPr>
            <p:spPr bwMode="auto">
              <a:xfrm>
                <a:off x="1481138" y="3800475"/>
                <a:ext cx="1300162" cy="252413"/>
              </a:xfrm>
              <a:custGeom>
                <a:avLst/>
                <a:gdLst>
                  <a:gd name="connsiteX0" fmla="*/ 0 w 1285875"/>
                  <a:gd name="connsiteY0" fmla="*/ 228600 h 252413"/>
                  <a:gd name="connsiteX1" fmla="*/ 14288 w 1285875"/>
                  <a:gd name="connsiteY1" fmla="*/ 71438 h 252413"/>
                  <a:gd name="connsiteX2" fmla="*/ 1285875 w 1285875"/>
                  <a:gd name="connsiteY2" fmla="*/ 0 h 252413"/>
                  <a:gd name="connsiteX3" fmla="*/ 1223963 w 1285875"/>
                  <a:gd name="connsiteY3" fmla="*/ 252413 h 252413"/>
                  <a:gd name="connsiteX4" fmla="*/ 0 w 1285875"/>
                  <a:gd name="connsiteY4" fmla="*/ 228600 h 252413"/>
                  <a:gd name="connsiteX0" fmla="*/ 14287 w 1300162"/>
                  <a:gd name="connsiteY0" fmla="*/ 228600 h 252413"/>
                  <a:gd name="connsiteX1" fmla="*/ 0 w 1300162"/>
                  <a:gd name="connsiteY1" fmla="*/ 61913 h 252413"/>
                  <a:gd name="connsiteX2" fmla="*/ 1300162 w 1300162"/>
                  <a:gd name="connsiteY2" fmla="*/ 0 h 252413"/>
                  <a:gd name="connsiteX3" fmla="*/ 1238250 w 1300162"/>
                  <a:gd name="connsiteY3" fmla="*/ 252413 h 252413"/>
                  <a:gd name="connsiteX4" fmla="*/ 14287 w 1300162"/>
                  <a:gd name="connsiteY4" fmla="*/ 228600 h 25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00162" h="252413">
                    <a:moveTo>
                      <a:pt x="14287" y="228600"/>
                    </a:moveTo>
                    <a:lnTo>
                      <a:pt x="0" y="61913"/>
                    </a:lnTo>
                    <a:lnTo>
                      <a:pt x="1300162" y="0"/>
                    </a:lnTo>
                    <a:lnTo>
                      <a:pt x="1238250" y="252413"/>
                    </a:lnTo>
                    <a:lnTo>
                      <a:pt x="14287" y="228600"/>
                    </a:lnTo>
                    <a:close/>
                  </a:path>
                </a:pathLst>
              </a:custGeom>
              <a:solidFill>
                <a:schemeClr val="accent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a:solidFill>
                    <a:srgbClr val="676767"/>
                  </a:solidFill>
                  <a:latin typeface="Arial"/>
                  <a:cs typeface="Arial" pitchFamily="34" charset="0"/>
                </a:endParaRPr>
              </a:p>
            </p:txBody>
          </p:sp>
        </p:grpSp>
        <p:sp>
          <p:nvSpPr>
            <p:cNvPr id="27" name="Textfeld 78"/>
            <p:cNvSpPr txBox="1"/>
            <p:nvPr/>
          </p:nvSpPr>
          <p:spPr bwMode="gray">
            <a:xfrm>
              <a:off x="1597477" y="3802191"/>
              <a:ext cx="1083569" cy="272861"/>
            </a:xfrm>
            <a:prstGeom prst="rect">
              <a:avLst/>
            </a:prstGeom>
          </p:spPr>
          <p:txBody>
            <a:bodyPr vert="horz" wrap="square" lIns="0" tIns="0" rIns="0" bIns="0" rtlCol="0">
              <a:noAutofit/>
            </a:bodyPr>
            <a:lstStyle/>
            <a:p>
              <a:pPr defTabSz="1218036"/>
              <a:r>
                <a:rPr lang="de-DE" sz="1097" dirty="0">
                  <a:solidFill>
                    <a:srgbClr val="FFFFFF"/>
                  </a:solidFill>
                  <a:latin typeface="Arial"/>
                  <a:cs typeface="Arial" pitchFamily="34" charset="0"/>
                </a:rPr>
                <a:t>Seed Treatment</a:t>
              </a:r>
            </a:p>
          </p:txBody>
        </p:sp>
      </p:grpSp>
      <p:pic>
        <p:nvPicPr>
          <p:cNvPr id="31" name="Picture 6" descr="U:\Bayer_CropScience\Raab\Company Information Seminar\Links\Canola_Animation_PPT\button_03.pn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2765623" y="3754027"/>
            <a:ext cx="1145848" cy="1334241"/>
          </a:xfrm>
          <a:prstGeom prst="rect">
            <a:avLst/>
          </a:prstGeom>
          <a:noFill/>
          <a:extLst>
            <a:ext uri="{909E8E84-426E-40DD-AFC4-6F175D3DCCD1}">
              <a14:hiddenFill xmlns:a14="http://schemas.microsoft.com/office/drawing/2010/main">
                <a:solidFill>
                  <a:srgbClr val="FFFFFF"/>
                </a:solidFill>
              </a14:hiddenFill>
            </a:ext>
          </a:extLst>
        </p:spPr>
      </p:pic>
      <p:grpSp>
        <p:nvGrpSpPr>
          <p:cNvPr id="32" name="Gruppieren 129"/>
          <p:cNvGrpSpPr/>
          <p:nvPr/>
        </p:nvGrpSpPr>
        <p:grpSpPr>
          <a:xfrm>
            <a:off x="2606505" y="3431861"/>
            <a:ext cx="1567070" cy="309775"/>
            <a:chOff x="2605088" y="3441357"/>
            <a:chExt cx="1419225" cy="309775"/>
          </a:xfrm>
        </p:grpSpPr>
        <p:grpSp>
          <p:nvGrpSpPr>
            <p:cNvPr id="33" name="Gruppieren 130"/>
            <p:cNvGrpSpPr/>
            <p:nvPr/>
          </p:nvGrpSpPr>
          <p:grpSpPr>
            <a:xfrm>
              <a:off x="2605088" y="3441357"/>
              <a:ext cx="1419225" cy="278606"/>
              <a:chOff x="2605088" y="3495675"/>
              <a:chExt cx="1419225" cy="278606"/>
            </a:xfrm>
          </p:grpSpPr>
          <p:sp>
            <p:nvSpPr>
              <p:cNvPr id="35" name="Freihandform 132"/>
              <p:cNvSpPr/>
              <p:nvPr/>
            </p:nvSpPr>
            <p:spPr bwMode="auto">
              <a:xfrm>
                <a:off x="2609850" y="3543300"/>
                <a:ext cx="602456" cy="230981"/>
              </a:xfrm>
              <a:custGeom>
                <a:avLst/>
                <a:gdLst>
                  <a:gd name="connsiteX0" fmla="*/ 0 w 602456"/>
                  <a:gd name="connsiteY0" fmla="*/ 0 h 230981"/>
                  <a:gd name="connsiteX1" fmla="*/ 14288 w 602456"/>
                  <a:gd name="connsiteY1" fmla="*/ 230981 h 230981"/>
                  <a:gd name="connsiteX2" fmla="*/ 602456 w 602456"/>
                  <a:gd name="connsiteY2" fmla="*/ 192881 h 230981"/>
                  <a:gd name="connsiteX3" fmla="*/ 45244 w 602456"/>
                  <a:gd name="connsiteY3" fmla="*/ 195263 h 230981"/>
                  <a:gd name="connsiteX4" fmla="*/ 0 w 602456"/>
                  <a:gd name="connsiteY4" fmla="*/ 0 h 2309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456" h="230981">
                    <a:moveTo>
                      <a:pt x="0" y="0"/>
                    </a:moveTo>
                    <a:lnTo>
                      <a:pt x="14288" y="230981"/>
                    </a:lnTo>
                    <a:lnTo>
                      <a:pt x="602456" y="192881"/>
                    </a:lnTo>
                    <a:lnTo>
                      <a:pt x="45244" y="195263"/>
                    </a:lnTo>
                    <a:lnTo>
                      <a:pt x="0" y="0"/>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a:solidFill>
                    <a:srgbClr val="676767"/>
                  </a:solidFill>
                  <a:latin typeface="Arial"/>
                  <a:cs typeface="Arial" pitchFamily="34" charset="0"/>
                </a:endParaRPr>
              </a:p>
            </p:txBody>
          </p:sp>
          <p:sp>
            <p:nvSpPr>
              <p:cNvPr id="36" name="Freihandform 133"/>
              <p:cNvSpPr/>
              <p:nvPr/>
            </p:nvSpPr>
            <p:spPr bwMode="auto">
              <a:xfrm>
                <a:off x="3324225" y="3500438"/>
                <a:ext cx="681038" cy="176212"/>
              </a:xfrm>
              <a:custGeom>
                <a:avLst/>
                <a:gdLst>
                  <a:gd name="connsiteX0" fmla="*/ 0 w 681038"/>
                  <a:gd name="connsiteY0" fmla="*/ 7143 h 176212"/>
                  <a:gd name="connsiteX1" fmla="*/ 652463 w 681038"/>
                  <a:gd name="connsiteY1" fmla="*/ 0 h 176212"/>
                  <a:gd name="connsiteX2" fmla="*/ 681038 w 681038"/>
                  <a:gd name="connsiteY2" fmla="*/ 176212 h 176212"/>
                  <a:gd name="connsiteX3" fmla="*/ 611981 w 681038"/>
                  <a:gd name="connsiteY3" fmla="*/ 42862 h 176212"/>
                  <a:gd name="connsiteX4" fmla="*/ 0 w 681038"/>
                  <a:gd name="connsiteY4" fmla="*/ 7143 h 1762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038" h="176212">
                    <a:moveTo>
                      <a:pt x="0" y="7143"/>
                    </a:moveTo>
                    <a:lnTo>
                      <a:pt x="652463" y="0"/>
                    </a:lnTo>
                    <a:lnTo>
                      <a:pt x="681038" y="176212"/>
                    </a:lnTo>
                    <a:lnTo>
                      <a:pt x="611981" y="42862"/>
                    </a:lnTo>
                    <a:lnTo>
                      <a:pt x="0" y="7143"/>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a:solidFill>
                    <a:srgbClr val="676767"/>
                  </a:solidFill>
                  <a:latin typeface="Arial"/>
                  <a:cs typeface="Arial" pitchFamily="34" charset="0"/>
                </a:endParaRPr>
              </a:p>
            </p:txBody>
          </p:sp>
          <p:sp>
            <p:nvSpPr>
              <p:cNvPr id="37" name="Freihandform 134"/>
              <p:cNvSpPr/>
              <p:nvPr/>
            </p:nvSpPr>
            <p:spPr bwMode="auto">
              <a:xfrm>
                <a:off x="2605088" y="3495675"/>
                <a:ext cx="1419225" cy="252413"/>
              </a:xfrm>
              <a:custGeom>
                <a:avLst/>
                <a:gdLst>
                  <a:gd name="connsiteX0" fmla="*/ 38100 w 1419225"/>
                  <a:gd name="connsiteY0" fmla="*/ 252413 h 252413"/>
                  <a:gd name="connsiteX1" fmla="*/ 0 w 1419225"/>
                  <a:gd name="connsiteY1" fmla="*/ 0 h 252413"/>
                  <a:gd name="connsiteX2" fmla="*/ 1352550 w 1419225"/>
                  <a:gd name="connsiteY2" fmla="*/ 33338 h 252413"/>
                  <a:gd name="connsiteX3" fmla="*/ 1419225 w 1419225"/>
                  <a:gd name="connsiteY3" fmla="*/ 233363 h 252413"/>
                  <a:gd name="connsiteX4" fmla="*/ 38100 w 1419225"/>
                  <a:gd name="connsiteY4" fmla="*/ 252413 h 2524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9225" h="252413">
                    <a:moveTo>
                      <a:pt x="38100" y="252413"/>
                    </a:moveTo>
                    <a:lnTo>
                      <a:pt x="0" y="0"/>
                    </a:lnTo>
                    <a:lnTo>
                      <a:pt x="1352550" y="33338"/>
                    </a:lnTo>
                    <a:lnTo>
                      <a:pt x="1419225" y="233363"/>
                    </a:lnTo>
                    <a:lnTo>
                      <a:pt x="38100" y="252413"/>
                    </a:lnTo>
                    <a:close/>
                  </a:path>
                </a:pathLst>
              </a:custGeom>
              <a:solidFill>
                <a:schemeClr val="accent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a:solidFill>
                    <a:srgbClr val="676767"/>
                  </a:solidFill>
                  <a:latin typeface="Arial"/>
                  <a:cs typeface="Arial" pitchFamily="34" charset="0"/>
                </a:endParaRPr>
              </a:p>
            </p:txBody>
          </p:sp>
        </p:grpSp>
        <p:sp>
          <p:nvSpPr>
            <p:cNvPr id="34" name="Textfeld 131"/>
            <p:cNvSpPr txBox="1"/>
            <p:nvPr/>
          </p:nvSpPr>
          <p:spPr bwMode="gray">
            <a:xfrm>
              <a:off x="2667916" y="3478271"/>
              <a:ext cx="1309216" cy="272861"/>
            </a:xfrm>
            <a:prstGeom prst="rect">
              <a:avLst/>
            </a:prstGeom>
          </p:spPr>
          <p:txBody>
            <a:bodyPr vert="horz" wrap="square" lIns="0" tIns="0" rIns="0" bIns="0" rtlCol="0">
              <a:noAutofit/>
            </a:bodyPr>
            <a:lstStyle/>
            <a:p>
              <a:pPr defTabSz="1218036"/>
              <a:r>
                <a:rPr lang="de-DE" sz="1097" dirty="0" err="1">
                  <a:solidFill>
                    <a:srgbClr val="FFFFFF"/>
                  </a:solidFill>
                  <a:latin typeface="Arial"/>
                  <a:cs typeface="Arial" pitchFamily="34" charset="0"/>
                </a:rPr>
                <a:t>Weed</a:t>
              </a:r>
              <a:r>
                <a:rPr lang="de-DE" sz="1097" dirty="0">
                  <a:solidFill>
                    <a:srgbClr val="FFFFFF"/>
                  </a:solidFill>
                  <a:latin typeface="Arial"/>
                  <a:cs typeface="Arial" pitchFamily="34" charset="0"/>
                </a:rPr>
                <a:t> Management</a:t>
              </a:r>
            </a:p>
          </p:txBody>
        </p:sp>
      </p:grpSp>
      <p:pic>
        <p:nvPicPr>
          <p:cNvPr id="38" name="Picture 7" descr="U:\Bayer_CropScience\Raab\Company Information Seminar\Links\Canola_Animation_PPT\button_04.pn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4013367" y="3501704"/>
            <a:ext cx="1184363" cy="1300811"/>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uppieren 136"/>
          <p:cNvGrpSpPr/>
          <p:nvPr/>
        </p:nvGrpSpPr>
        <p:grpSpPr>
          <a:xfrm>
            <a:off x="3822536" y="3112774"/>
            <a:ext cx="1619389" cy="347689"/>
            <a:chOff x="3824288" y="3122270"/>
            <a:chExt cx="1466607" cy="347689"/>
          </a:xfrm>
        </p:grpSpPr>
        <p:grpSp>
          <p:nvGrpSpPr>
            <p:cNvPr id="40" name="Gruppieren 137"/>
            <p:cNvGrpSpPr/>
            <p:nvPr/>
          </p:nvGrpSpPr>
          <p:grpSpPr>
            <a:xfrm>
              <a:off x="3824288" y="3122270"/>
              <a:ext cx="1419225" cy="333376"/>
              <a:chOff x="3824288" y="3176588"/>
              <a:chExt cx="1419225" cy="333376"/>
            </a:xfrm>
          </p:grpSpPr>
          <p:sp>
            <p:nvSpPr>
              <p:cNvPr id="45" name="Freihandform 139"/>
              <p:cNvSpPr/>
              <p:nvPr/>
            </p:nvSpPr>
            <p:spPr bwMode="auto">
              <a:xfrm>
                <a:off x="3831431" y="3195638"/>
                <a:ext cx="719137" cy="219075"/>
              </a:xfrm>
              <a:custGeom>
                <a:avLst/>
                <a:gdLst>
                  <a:gd name="connsiteX0" fmla="*/ 0 w 719137"/>
                  <a:gd name="connsiteY0" fmla="*/ 219075 h 219075"/>
                  <a:gd name="connsiteX1" fmla="*/ 28575 w 719137"/>
                  <a:gd name="connsiteY1" fmla="*/ 0 h 219075"/>
                  <a:gd name="connsiteX2" fmla="*/ 719137 w 719137"/>
                  <a:gd name="connsiteY2" fmla="*/ 4762 h 219075"/>
                  <a:gd name="connsiteX3" fmla="*/ 47625 w 719137"/>
                  <a:gd name="connsiteY3" fmla="*/ 38100 h 219075"/>
                  <a:gd name="connsiteX4" fmla="*/ 0 w 719137"/>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19137" h="219075">
                    <a:moveTo>
                      <a:pt x="0" y="219075"/>
                    </a:moveTo>
                    <a:lnTo>
                      <a:pt x="28575" y="0"/>
                    </a:lnTo>
                    <a:lnTo>
                      <a:pt x="719137" y="4762"/>
                    </a:lnTo>
                    <a:lnTo>
                      <a:pt x="47625" y="38100"/>
                    </a:lnTo>
                    <a:lnTo>
                      <a:pt x="0" y="219075"/>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46" name="Freihandform 140"/>
              <p:cNvSpPr/>
              <p:nvPr/>
            </p:nvSpPr>
            <p:spPr bwMode="auto">
              <a:xfrm rot="21540000">
                <a:off x="4652963" y="3262314"/>
                <a:ext cx="590550" cy="247650"/>
              </a:xfrm>
              <a:custGeom>
                <a:avLst/>
                <a:gdLst>
                  <a:gd name="connsiteX0" fmla="*/ 0 w 590550"/>
                  <a:gd name="connsiteY0" fmla="*/ 200025 h 247650"/>
                  <a:gd name="connsiteX1" fmla="*/ 557213 w 590550"/>
                  <a:gd name="connsiteY1" fmla="*/ 204787 h 247650"/>
                  <a:gd name="connsiteX2" fmla="*/ 590550 w 590550"/>
                  <a:gd name="connsiteY2" fmla="*/ 0 h 247650"/>
                  <a:gd name="connsiteX3" fmla="*/ 590550 w 590550"/>
                  <a:gd name="connsiteY3" fmla="*/ 247650 h 247650"/>
                  <a:gd name="connsiteX4" fmla="*/ 0 w 590550"/>
                  <a:gd name="connsiteY4" fmla="*/ 200025 h 247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0550" h="247650">
                    <a:moveTo>
                      <a:pt x="0" y="200025"/>
                    </a:moveTo>
                    <a:lnTo>
                      <a:pt x="557213" y="204787"/>
                    </a:lnTo>
                    <a:lnTo>
                      <a:pt x="590550" y="0"/>
                    </a:lnTo>
                    <a:lnTo>
                      <a:pt x="590550" y="247650"/>
                    </a:lnTo>
                    <a:lnTo>
                      <a:pt x="0" y="200025"/>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47" name="Freihandform 141"/>
              <p:cNvSpPr/>
              <p:nvPr/>
            </p:nvSpPr>
            <p:spPr bwMode="auto">
              <a:xfrm>
                <a:off x="3824288" y="3176588"/>
                <a:ext cx="1414462" cy="290512"/>
              </a:xfrm>
              <a:custGeom>
                <a:avLst/>
                <a:gdLst>
                  <a:gd name="connsiteX0" fmla="*/ 0 w 1414462"/>
                  <a:gd name="connsiteY0" fmla="*/ 280987 h 290512"/>
                  <a:gd name="connsiteX1" fmla="*/ 52387 w 1414462"/>
                  <a:gd name="connsiteY1" fmla="*/ 57150 h 290512"/>
                  <a:gd name="connsiteX2" fmla="*/ 1414462 w 1414462"/>
                  <a:gd name="connsiteY2" fmla="*/ 0 h 290512"/>
                  <a:gd name="connsiteX3" fmla="*/ 1390650 w 1414462"/>
                  <a:gd name="connsiteY3" fmla="*/ 290512 h 290512"/>
                  <a:gd name="connsiteX4" fmla="*/ 0 w 1414462"/>
                  <a:gd name="connsiteY4" fmla="*/ 280987 h 29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14462" h="290512">
                    <a:moveTo>
                      <a:pt x="0" y="280987"/>
                    </a:moveTo>
                    <a:lnTo>
                      <a:pt x="52387" y="57150"/>
                    </a:lnTo>
                    <a:lnTo>
                      <a:pt x="1414462" y="0"/>
                    </a:lnTo>
                    <a:lnTo>
                      <a:pt x="1390650" y="290512"/>
                    </a:lnTo>
                    <a:lnTo>
                      <a:pt x="0" y="280987"/>
                    </a:lnTo>
                    <a:close/>
                  </a:path>
                </a:pathLst>
              </a:custGeom>
              <a:solidFill>
                <a:schemeClr val="accent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grpSp>
        <p:sp>
          <p:nvSpPr>
            <p:cNvPr id="41" name="Textfeld 138"/>
            <p:cNvSpPr txBox="1"/>
            <p:nvPr/>
          </p:nvSpPr>
          <p:spPr bwMode="gray">
            <a:xfrm>
              <a:off x="3981679" y="3197098"/>
              <a:ext cx="1309216" cy="272861"/>
            </a:xfrm>
            <a:prstGeom prst="rect">
              <a:avLst/>
            </a:prstGeom>
          </p:spPr>
          <p:txBody>
            <a:bodyPr vert="horz" wrap="square" lIns="0" tIns="0" rIns="0" bIns="0" rtlCol="0">
              <a:noAutofit/>
            </a:bodyPr>
            <a:lstStyle/>
            <a:p>
              <a:pPr defTabSz="1218036"/>
              <a:r>
                <a:rPr lang="de-DE" sz="1097" dirty="0">
                  <a:solidFill>
                    <a:srgbClr val="FFFFFF"/>
                  </a:solidFill>
                  <a:latin typeface="Arial"/>
                  <a:cs typeface="Arial" pitchFamily="34" charset="0"/>
                </a:rPr>
                <a:t>Pest Management</a:t>
              </a:r>
            </a:p>
          </p:txBody>
        </p:sp>
      </p:grpSp>
      <p:pic>
        <p:nvPicPr>
          <p:cNvPr id="48" name="Picture 8" descr="U:\Bayer_CropScience\Raab\Company Information Seminar\Links\Canola_Animation_PPT\button_05.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5244401" y="3047165"/>
            <a:ext cx="1184363" cy="1312439"/>
          </a:xfrm>
          <a:prstGeom prst="rect">
            <a:avLst/>
          </a:prstGeom>
          <a:noFill/>
          <a:extLst>
            <a:ext uri="{909E8E84-426E-40DD-AFC4-6F175D3DCCD1}">
              <a14:hiddenFill xmlns:a14="http://schemas.microsoft.com/office/drawing/2010/main">
                <a:solidFill>
                  <a:srgbClr val="FFFFFF"/>
                </a:solidFill>
              </a14:hiddenFill>
            </a:ext>
          </a:extLst>
        </p:spPr>
      </p:pic>
      <p:grpSp>
        <p:nvGrpSpPr>
          <p:cNvPr id="49" name="Group 4"/>
          <p:cNvGrpSpPr/>
          <p:nvPr/>
        </p:nvGrpSpPr>
        <p:grpSpPr>
          <a:xfrm>
            <a:off x="4742447" y="2739435"/>
            <a:ext cx="1793192" cy="363645"/>
            <a:chOff x="5019675" y="2660307"/>
            <a:chExt cx="1624013" cy="363645"/>
          </a:xfrm>
        </p:grpSpPr>
        <p:grpSp>
          <p:nvGrpSpPr>
            <p:cNvPr id="50" name="Gruppieren 144"/>
            <p:cNvGrpSpPr/>
            <p:nvPr/>
          </p:nvGrpSpPr>
          <p:grpSpPr>
            <a:xfrm>
              <a:off x="5019675" y="2660307"/>
              <a:ext cx="1624013" cy="338139"/>
              <a:chOff x="5019675" y="2714625"/>
              <a:chExt cx="1624013" cy="338139"/>
            </a:xfrm>
          </p:grpSpPr>
          <p:sp>
            <p:nvSpPr>
              <p:cNvPr id="52" name="Freihandform 146"/>
              <p:cNvSpPr/>
              <p:nvPr/>
            </p:nvSpPr>
            <p:spPr bwMode="auto">
              <a:xfrm>
                <a:off x="5743575" y="2714625"/>
                <a:ext cx="900113" cy="271463"/>
              </a:xfrm>
              <a:custGeom>
                <a:avLst/>
                <a:gdLst>
                  <a:gd name="connsiteX0" fmla="*/ 0 w 900113"/>
                  <a:gd name="connsiteY0" fmla="*/ 47625 h 271463"/>
                  <a:gd name="connsiteX1" fmla="*/ 900113 w 900113"/>
                  <a:gd name="connsiteY1" fmla="*/ 0 h 271463"/>
                  <a:gd name="connsiteX2" fmla="*/ 785813 w 900113"/>
                  <a:gd name="connsiteY2" fmla="*/ 271463 h 271463"/>
                  <a:gd name="connsiteX3" fmla="*/ 823913 w 900113"/>
                  <a:gd name="connsiteY3" fmla="*/ 42863 h 271463"/>
                  <a:gd name="connsiteX4" fmla="*/ 76200 w 900113"/>
                  <a:gd name="connsiteY4" fmla="*/ 42863 h 271463"/>
                  <a:gd name="connsiteX5" fmla="*/ 61913 w 900113"/>
                  <a:gd name="connsiteY5" fmla="*/ 42863 h 271463"/>
                  <a:gd name="connsiteX6" fmla="*/ 57150 w 900113"/>
                  <a:gd name="connsiteY6" fmla="*/ 52388 h 271463"/>
                  <a:gd name="connsiteX7" fmla="*/ 0 w 900113"/>
                  <a:gd name="connsiteY7" fmla="*/ 47625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113" h="271463">
                    <a:moveTo>
                      <a:pt x="0" y="47625"/>
                    </a:moveTo>
                    <a:lnTo>
                      <a:pt x="900113" y="0"/>
                    </a:lnTo>
                    <a:lnTo>
                      <a:pt x="785813" y="271463"/>
                    </a:lnTo>
                    <a:lnTo>
                      <a:pt x="823913" y="42863"/>
                    </a:lnTo>
                    <a:lnTo>
                      <a:pt x="76200" y="42863"/>
                    </a:lnTo>
                    <a:lnTo>
                      <a:pt x="61913" y="42863"/>
                    </a:lnTo>
                    <a:lnTo>
                      <a:pt x="57150" y="52388"/>
                    </a:lnTo>
                    <a:lnTo>
                      <a:pt x="0" y="47625"/>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53" name="Freihandform 147"/>
              <p:cNvSpPr/>
              <p:nvPr/>
            </p:nvSpPr>
            <p:spPr bwMode="auto">
              <a:xfrm>
                <a:off x="5029201" y="2862264"/>
                <a:ext cx="871537" cy="190500"/>
              </a:xfrm>
              <a:custGeom>
                <a:avLst/>
                <a:gdLst>
                  <a:gd name="connsiteX0" fmla="*/ 0 w 871537"/>
                  <a:gd name="connsiteY0" fmla="*/ 0 h 190500"/>
                  <a:gd name="connsiteX1" fmla="*/ 38100 w 871537"/>
                  <a:gd name="connsiteY1" fmla="*/ 190500 h 190500"/>
                  <a:gd name="connsiteX2" fmla="*/ 871537 w 871537"/>
                  <a:gd name="connsiteY2" fmla="*/ 161925 h 190500"/>
                  <a:gd name="connsiteX3" fmla="*/ 61912 w 871537"/>
                  <a:gd name="connsiteY3" fmla="*/ 161925 h 190500"/>
                  <a:gd name="connsiteX4" fmla="*/ 0 w 871537"/>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537" h="190500">
                    <a:moveTo>
                      <a:pt x="0" y="0"/>
                    </a:moveTo>
                    <a:lnTo>
                      <a:pt x="38100" y="190500"/>
                    </a:lnTo>
                    <a:lnTo>
                      <a:pt x="871537" y="161925"/>
                    </a:lnTo>
                    <a:lnTo>
                      <a:pt x="61912" y="161925"/>
                    </a:lnTo>
                    <a:lnTo>
                      <a:pt x="0" y="0"/>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54" name="Freihandform 148"/>
              <p:cNvSpPr/>
              <p:nvPr/>
            </p:nvSpPr>
            <p:spPr bwMode="auto">
              <a:xfrm>
                <a:off x="5019675" y="2738438"/>
                <a:ext cx="1585913" cy="290512"/>
              </a:xfrm>
              <a:custGeom>
                <a:avLst/>
                <a:gdLst>
                  <a:gd name="connsiteX0" fmla="*/ 0 w 1585913"/>
                  <a:gd name="connsiteY0" fmla="*/ 38100 h 290512"/>
                  <a:gd name="connsiteX1" fmla="*/ 66675 w 1585913"/>
                  <a:gd name="connsiteY1" fmla="*/ 285750 h 290512"/>
                  <a:gd name="connsiteX2" fmla="*/ 1500188 w 1585913"/>
                  <a:gd name="connsiteY2" fmla="*/ 290512 h 290512"/>
                  <a:gd name="connsiteX3" fmla="*/ 1585913 w 1585913"/>
                  <a:gd name="connsiteY3" fmla="*/ 0 h 290512"/>
                  <a:gd name="connsiteX4" fmla="*/ 0 w 1585913"/>
                  <a:gd name="connsiteY4" fmla="*/ 38100 h 29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913" h="290512">
                    <a:moveTo>
                      <a:pt x="0" y="38100"/>
                    </a:moveTo>
                    <a:lnTo>
                      <a:pt x="66675" y="285750"/>
                    </a:lnTo>
                    <a:lnTo>
                      <a:pt x="1500188" y="290512"/>
                    </a:lnTo>
                    <a:lnTo>
                      <a:pt x="1585913" y="0"/>
                    </a:lnTo>
                    <a:lnTo>
                      <a:pt x="0" y="38100"/>
                    </a:lnTo>
                    <a:close/>
                  </a:path>
                </a:pathLst>
              </a:custGeom>
              <a:solidFill>
                <a:schemeClr val="accent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grpSp>
        <p:sp>
          <p:nvSpPr>
            <p:cNvPr id="51" name="Textfeld 145"/>
            <p:cNvSpPr txBox="1"/>
            <p:nvPr/>
          </p:nvSpPr>
          <p:spPr bwMode="gray">
            <a:xfrm>
              <a:off x="5101773" y="2751091"/>
              <a:ext cx="1447565" cy="272861"/>
            </a:xfrm>
            <a:prstGeom prst="rect">
              <a:avLst/>
            </a:prstGeom>
          </p:spPr>
          <p:txBody>
            <a:bodyPr vert="horz" wrap="square" lIns="0" tIns="0" rIns="0" bIns="0" rtlCol="0">
              <a:noAutofit/>
            </a:bodyPr>
            <a:lstStyle/>
            <a:p>
              <a:pPr defTabSz="1218036"/>
              <a:r>
                <a:rPr lang="de-DE" sz="1097" dirty="0" err="1">
                  <a:solidFill>
                    <a:srgbClr val="FFFFFF"/>
                  </a:solidFill>
                  <a:latin typeface="Arial"/>
                  <a:cs typeface="Arial" pitchFamily="34" charset="0"/>
                </a:rPr>
                <a:t>Disease</a:t>
              </a:r>
              <a:r>
                <a:rPr lang="de-DE" sz="1097" dirty="0">
                  <a:solidFill>
                    <a:srgbClr val="FFFFFF"/>
                  </a:solidFill>
                  <a:latin typeface="Arial"/>
                  <a:cs typeface="Arial" pitchFamily="34" charset="0"/>
                </a:rPr>
                <a:t> Management</a:t>
              </a:r>
            </a:p>
          </p:txBody>
        </p:sp>
      </p:grpSp>
      <p:grpSp>
        <p:nvGrpSpPr>
          <p:cNvPr id="55" name="Gruppieren 149"/>
          <p:cNvGrpSpPr/>
          <p:nvPr/>
        </p:nvGrpSpPr>
        <p:grpSpPr>
          <a:xfrm>
            <a:off x="6737119" y="1670583"/>
            <a:ext cx="2224398" cy="433045"/>
            <a:chOff x="6634163" y="2241550"/>
            <a:chExt cx="2014537" cy="433045"/>
          </a:xfrm>
        </p:grpSpPr>
        <p:sp>
          <p:nvSpPr>
            <p:cNvPr id="56" name="Freihandform 150"/>
            <p:cNvSpPr/>
            <p:nvPr/>
          </p:nvSpPr>
          <p:spPr bwMode="auto">
            <a:xfrm>
              <a:off x="7683500" y="2241550"/>
              <a:ext cx="965200" cy="336550"/>
            </a:xfrm>
            <a:custGeom>
              <a:avLst/>
              <a:gdLst>
                <a:gd name="connsiteX0" fmla="*/ 0 w 965200"/>
                <a:gd name="connsiteY0" fmla="*/ 12700 h 336550"/>
                <a:gd name="connsiteX1" fmla="*/ 965200 w 965200"/>
                <a:gd name="connsiteY1" fmla="*/ 0 h 336550"/>
                <a:gd name="connsiteX2" fmla="*/ 927100 w 965200"/>
                <a:gd name="connsiteY2" fmla="*/ 336550 h 336550"/>
                <a:gd name="connsiteX3" fmla="*/ 901700 w 965200"/>
                <a:gd name="connsiteY3" fmla="*/ 50800 h 336550"/>
                <a:gd name="connsiteX4" fmla="*/ 0 w 965200"/>
                <a:gd name="connsiteY4" fmla="*/ 12700 h 3365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65200" h="336550">
                  <a:moveTo>
                    <a:pt x="0" y="12700"/>
                  </a:moveTo>
                  <a:lnTo>
                    <a:pt x="965200" y="0"/>
                  </a:lnTo>
                  <a:lnTo>
                    <a:pt x="927100" y="336550"/>
                  </a:lnTo>
                  <a:lnTo>
                    <a:pt x="901700" y="50800"/>
                  </a:lnTo>
                  <a:lnTo>
                    <a:pt x="0" y="12700"/>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grpSp>
          <p:nvGrpSpPr>
            <p:cNvPr id="57" name="Gruppieren 151"/>
            <p:cNvGrpSpPr/>
            <p:nvPr/>
          </p:nvGrpSpPr>
          <p:grpSpPr>
            <a:xfrm>
              <a:off x="6634163" y="2250732"/>
              <a:ext cx="1976437" cy="423863"/>
              <a:chOff x="6634163" y="2305050"/>
              <a:chExt cx="1976437" cy="423863"/>
            </a:xfrm>
          </p:grpSpPr>
          <p:sp>
            <p:nvSpPr>
              <p:cNvPr id="59" name="Freihandform 153"/>
              <p:cNvSpPr/>
              <p:nvPr/>
            </p:nvSpPr>
            <p:spPr bwMode="auto">
              <a:xfrm>
                <a:off x="6643688" y="2400300"/>
                <a:ext cx="885825" cy="328613"/>
              </a:xfrm>
              <a:custGeom>
                <a:avLst/>
                <a:gdLst>
                  <a:gd name="connsiteX0" fmla="*/ 0 w 885825"/>
                  <a:gd name="connsiteY0" fmla="*/ 0 h 328613"/>
                  <a:gd name="connsiteX1" fmla="*/ 42862 w 885825"/>
                  <a:gd name="connsiteY1" fmla="*/ 328613 h 328613"/>
                  <a:gd name="connsiteX2" fmla="*/ 885825 w 885825"/>
                  <a:gd name="connsiteY2" fmla="*/ 309563 h 328613"/>
                  <a:gd name="connsiteX3" fmla="*/ 80962 w 885825"/>
                  <a:gd name="connsiteY3" fmla="*/ 280988 h 328613"/>
                  <a:gd name="connsiteX4" fmla="*/ 0 w 885825"/>
                  <a:gd name="connsiteY4" fmla="*/ 0 h 3286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85825" h="328613">
                    <a:moveTo>
                      <a:pt x="0" y="0"/>
                    </a:moveTo>
                    <a:lnTo>
                      <a:pt x="42862" y="328613"/>
                    </a:lnTo>
                    <a:lnTo>
                      <a:pt x="885825" y="309563"/>
                    </a:lnTo>
                    <a:lnTo>
                      <a:pt x="80962" y="280988"/>
                    </a:lnTo>
                    <a:lnTo>
                      <a:pt x="0" y="0"/>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60" name="Freihandform 154"/>
              <p:cNvSpPr/>
              <p:nvPr/>
            </p:nvSpPr>
            <p:spPr bwMode="auto">
              <a:xfrm>
                <a:off x="7667625" y="2328863"/>
                <a:ext cx="933450" cy="333375"/>
              </a:xfrm>
              <a:custGeom>
                <a:avLst/>
                <a:gdLst>
                  <a:gd name="connsiteX0" fmla="*/ 0 w 933450"/>
                  <a:gd name="connsiteY0" fmla="*/ 0 h 333375"/>
                  <a:gd name="connsiteX1" fmla="*/ 909638 w 933450"/>
                  <a:gd name="connsiteY1" fmla="*/ 9525 h 333375"/>
                  <a:gd name="connsiteX2" fmla="*/ 933450 w 933450"/>
                  <a:gd name="connsiteY2" fmla="*/ 333375 h 333375"/>
                  <a:gd name="connsiteX3" fmla="*/ 876300 w 933450"/>
                  <a:gd name="connsiteY3" fmla="*/ 33338 h 333375"/>
                  <a:gd name="connsiteX4" fmla="*/ 0 w 933450"/>
                  <a:gd name="connsiteY4" fmla="*/ 0 h 3333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33450" h="333375">
                    <a:moveTo>
                      <a:pt x="0" y="0"/>
                    </a:moveTo>
                    <a:lnTo>
                      <a:pt x="909638" y="9525"/>
                    </a:lnTo>
                    <a:lnTo>
                      <a:pt x="933450" y="333375"/>
                    </a:lnTo>
                    <a:lnTo>
                      <a:pt x="876300" y="33338"/>
                    </a:lnTo>
                    <a:lnTo>
                      <a:pt x="0" y="0"/>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61" name="Freihandform 155"/>
              <p:cNvSpPr/>
              <p:nvPr/>
            </p:nvSpPr>
            <p:spPr bwMode="auto">
              <a:xfrm>
                <a:off x="6634163" y="2305050"/>
                <a:ext cx="1976437" cy="404813"/>
              </a:xfrm>
              <a:custGeom>
                <a:avLst/>
                <a:gdLst>
                  <a:gd name="connsiteX0" fmla="*/ 85725 w 1971675"/>
                  <a:gd name="connsiteY0" fmla="*/ 404813 h 404813"/>
                  <a:gd name="connsiteX1" fmla="*/ 0 w 1971675"/>
                  <a:gd name="connsiteY1" fmla="*/ 0 h 404813"/>
                  <a:gd name="connsiteX2" fmla="*/ 1928812 w 1971675"/>
                  <a:gd name="connsiteY2" fmla="*/ 57150 h 404813"/>
                  <a:gd name="connsiteX3" fmla="*/ 1971675 w 1971675"/>
                  <a:gd name="connsiteY3" fmla="*/ 404813 h 404813"/>
                  <a:gd name="connsiteX4" fmla="*/ 85725 w 1971675"/>
                  <a:gd name="connsiteY4" fmla="*/ 404813 h 404813"/>
                  <a:gd name="connsiteX0" fmla="*/ 85725 w 1976437"/>
                  <a:gd name="connsiteY0" fmla="*/ 404813 h 404813"/>
                  <a:gd name="connsiteX1" fmla="*/ 0 w 1976437"/>
                  <a:gd name="connsiteY1" fmla="*/ 0 h 404813"/>
                  <a:gd name="connsiteX2" fmla="*/ 1976437 w 1976437"/>
                  <a:gd name="connsiteY2" fmla="*/ 28575 h 404813"/>
                  <a:gd name="connsiteX3" fmla="*/ 1971675 w 1976437"/>
                  <a:gd name="connsiteY3" fmla="*/ 404813 h 404813"/>
                  <a:gd name="connsiteX4" fmla="*/ 85725 w 1976437"/>
                  <a:gd name="connsiteY4" fmla="*/ 404813 h 4048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6437" h="404813">
                    <a:moveTo>
                      <a:pt x="85725" y="404813"/>
                    </a:moveTo>
                    <a:lnTo>
                      <a:pt x="0" y="0"/>
                    </a:lnTo>
                    <a:lnTo>
                      <a:pt x="1976437" y="28575"/>
                    </a:lnTo>
                    <a:cubicBezTo>
                      <a:pt x="1974850" y="153988"/>
                      <a:pt x="1973262" y="279400"/>
                      <a:pt x="1971675" y="404813"/>
                    </a:cubicBezTo>
                    <a:lnTo>
                      <a:pt x="85725" y="404813"/>
                    </a:lnTo>
                    <a:close/>
                  </a:path>
                </a:pathLst>
              </a:custGeom>
              <a:solidFill>
                <a:schemeClr val="accent2">
                  <a:lumMod val="75000"/>
                </a:schemeClr>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grpSp>
        <p:sp>
          <p:nvSpPr>
            <p:cNvPr id="58" name="Textfeld 152"/>
            <p:cNvSpPr txBox="1"/>
            <p:nvPr/>
          </p:nvSpPr>
          <p:spPr bwMode="gray">
            <a:xfrm>
              <a:off x="6722205" y="2288851"/>
              <a:ext cx="1819275" cy="272861"/>
            </a:xfrm>
            <a:prstGeom prst="rect">
              <a:avLst/>
            </a:prstGeom>
          </p:spPr>
          <p:txBody>
            <a:bodyPr vert="horz" wrap="square" lIns="0" tIns="0" rIns="0" bIns="0" rtlCol="0">
              <a:noAutofit/>
            </a:bodyPr>
            <a:lstStyle/>
            <a:p>
              <a:pPr defTabSz="1218036"/>
              <a:r>
                <a:rPr lang="de-DE" sz="1097" b="1" dirty="0">
                  <a:solidFill>
                    <a:srgbClr val="FFFFFF"/>
                  </a:solidFill>
                  <a:latin typeface="Arial"/>
                  <a:cs typeface="Arial" pitchFamily="34" charset="0"/>
                </a:rPr>
                <a:t>Goal: </a:t>
              </a:r>
              <a:r>
                <a:rPr lang="de-DE" sz="1097" dirty="0" err="1">
                  <a:solidFill>
                    <a:srgbClr val="FFFFFF"/>
                  </a:solidFill>
                  <a:latin typeface="Arial"/>
                  <a:cs typeface="Arial" pitchFamily="34" charset="0"/>
                </a:rPr>
                <a:t>Healthy</a:t>
              </a:r>
              <a:r>
                <a:rPr lang="de-DE" sz="1097" dirty="0">
                  <a:solidFill>
                    <a:srgbClr val="FFFFFF"/>
                  </a:solidFill>
                  <a:latin typeface="Arial"/>
                  <a:cs typeface="Arial" pitchFamily="34" charset="0"/>
                </a:rPr>
                <a:t>, high </a:t>
              </a:r>
              <a:r>
                <a:rPr lang="de-DE" sz="1097" dirty="0" err="1">
                  <a:solidFill>
                    <a:srgbClr val="FFFFFF"/>
                  </a:solidFill>
                  <a:latin typeface="Arial"/>
                  <a:cs typeface="Arial" pitchFamily="34" charset="0"/>
                </a:rPr>
                <a:t>yielding</a:t>
              </a:r>
              <a:r>
                <a:rPr lang="de-DE" sz="1097" dirty="0">
                  <a:solidFill>
                    <a:srgbClr val="FFFFFF"/>
                  </a:solidFill>
                  <a:latin typeface="Arial"/>
                  <a:cs typeface="Arial" pitchFamily="34" charset="0"/>
                </a:rPr>
                <a:t/>
              </a:r>
              <a:br>
                <a:rPr lang="de-DE" sz="1097" dirty="0">
                  <a:solidFill>
                    <a:srgbClr val="FFFFFF"/>
                  </a:solidFill>
                  <a:latin typeface="Arial"/>
                  <a:cs typeface="Arial" pitchFamily="34" charset="0"/>
                </a:rPr>
              </a:br>
              <a:r>
                <a:rPr lang="de-DE" sz="1097" dirty="0">
                  <a:solidFill>
                    <a:srgbClr val="FFFFFF"/>
                  </a:solidFill>
                  <a:latin typeface="Arial"/>
                  <a:cs typeface="Arial" pitchFamily="34" charset="0"/>
                </a:rPr>
                <a:t>          </a:t>
              </a:r>
              <a:r>
                <a:rPr lang="de-DE" sz="1097" dirty="0" err="1">
                  <a:solidFill>
                    <a:srgbClr val="FFFFFF"/>
                  </a:solidFill>
                  <a:latin typeface="Arial"/>
                  <a:cs typeface="Arial" pitchFamily="34" charset="0"/>
                </a:rPr>
                <a:t>and</a:t>
              </a:r>
              <a:r>
                <a:rPr lang="de-DE" sz="1097" dirty="0">
                  <a:solidFill>
                    <a:srgbClr val="FFFFFF"/>
                  </a:solidFill>
                  <a:latin typeface="Arial"/>
                  <a:cs typeface="Arial" pitchFamily="34" charset="0"/>
                </a:rPr>
                <a:t> high-quality </a:t>
              </a:r>
              <a:r>
                <a:rPr lang="de-DE" sz="1097" dirty="0" err="1">
                  <a:solidFill>
                    <a:srgbClr val="FFFFFF"/>
                  </a:solidFill>
                  <a:latin typeface="Arial"/>
                  <a:cs typeface="Arial" pitchFamily="34" charset="0"/>
                </a:rPr>
                <a:t>plants</a:t>
              </a:r>
              <a:endParaRPr lang="de-DE" sz="1097" dirty="0">
                <a:solidFill>
                  <a:srgbClr val="FFFFFF"/>
                </a:solidFill>
                <a:latin typeface="Arial"/>
                <a:cs typeface="Arial" pitchFamily="34" charset="0"/>
              </a:endParaRPr>
            </a:p>
          </p:txBody>
        </p:sp>
      </p:grpSp>
      <p:sp>
        <p:nvSpPr>
          <p:cNvPr id="62" name="Diagonaler Streifen 5"/>
          <p:cNvSpPr/>
          <p:nvPr/>
        </p:nvSpPr>
        <p:spPr>
          <a:xfrm>
            <a:off x="5961242" y="272812"/>
            <a:ext cx="45592" cy="244708"/>
          </a:xfrm>
          <a:prstGeom prst="diagStripe">
            <a:avLst/>
          </a:prstGeom>
        </p:spPr>
        <p:txBody>
          <a:bodyPr wrap="square" lIns="0" tIns="0" rIns="0" bIns="0" rtlCol="0" anchor="ctr">
            <a:spAutoFit/>
          </a:bodyPr>
          <a:lstStyle/>
          <a:p>
            <a:pPr algn="ctr" defTabSz="1218036" fontAlgn="base">
              <a:spcBef>
                <a:spcPct val="0"/>
              </a:spcBef>
              <a:spcAft>
                <a:spcPct val="0"/>
              </a:spcAft>
            </a:pPr>
            <a:endParaRPr lang="de-DE" sz="1197" b="1" dirty="0">
              <a:solidFill>
                <a:srgbClr val="FFFFFF"/>
              </a:solidFill>
              <a:latin typeface="Arial"/>
              <a:cs typeface="Arial" pitchFamily="34" charset="0"/>
            </a:endParaRPr>
          </a:p>
        </p:txBody>
      </p:sp>
      <p:grpSp>
        <p:nvGrpSpPr>
          <p:cNvPr id="63" name="Gruppieren 69"/>
          <p:cNvGrpSpPr/>
          <p:nvPr/>
        </p:nvGrpSpPr>
        <p:grpSpPr>
          <a:xfrm>
            <a:off x="559197" y="6014567"/>
            <a:ext cx="3588467" cy="300537"/>
            <a:chOff x="400050" y="4005715"/>
            <a:chExt cx="1189909" cy="300537"/>
          </a:xfrm>
        </p:grpSpPr>
        <p:grpSp>
          <p:nvGrpSpPr>
            <p:cNvPr id="64" name="Gruppieren 70"/>
            <p:cNvGrpSpPr/>
            <p:nvPr/>
          </p:nvGrpSpPr>
          <p:grpSpPr>
            <a:xfrm>
              <a:off x="400050" y="4005715"/>
              <a:ext cx="1157288" cy="240505"/>
              <a:chOff x="400050" y="4060033"/>
              <a:chExt cx="1157288" cy="240505"/>
            </a:xfrm>
          </p:grpSpPr>
          <p:sp>
            <p:nvSpPr>
              <p:cNvPr id="66" name="Freihandform 72"/>
              <p:cNvSpPr/>
              <p:nvPr/>
            </p:nvSpPr>
            <p:spPr bwMode="auto">
              <a:xfrm>
                <a:off x="409575" y="4083844"/>
                <a:ext cx="592931" cy="216694"/>
              </a:xfrm>
              <a:custGeom>
                <a:avLst/>
                <a:gdLst>
                  <a:gd name="connsiteX0" fmla="*/ 0 w 592931"/>
                  <a:gd name="connsiteY0" fmla="*/ 0 h 216694"/>
                  <a:gd name="connsiteX1" fmla="*/ 57150 w 592931"/>
                  <a:gd name="connsiteY1" fmla="*/ 216694 h 216694"/>
                  <a:gd name="connsiteX2" fmla="*/ 592931 w 592931"/>
                  <a:gd name="connsiteY2" fmla="*/ 190500 h 216694"/>
                  <a:gd name="connsiteX3" fmla="*/ 78581 w 592931"/>
                  <a:gd name="connsiteY3" fmla="*/ 183356 h 216694"/>
                  <a:gd name="connsiteX4" fmla="*/ 0 w 592931"/>
                  <a:gd name="connsiteY4" fmla="*/ 0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31" h="216694">
                    <a:moveTo>
                      <a:pt x="0" y="0"/>
                    </a:moveTo>
                    <a:lnTo>
                      <a:pt x="57150" y="216694"/>
                    </a:lnTo>
                    <a:lnTo>
                      <a:pt x="592931" y="190500"/>
                    </a:lnTo>
                    <a:lnTo>
                      <a:pt x="78581" y="183356"/>
                    </a:lnTo>
                    <a:lnTo>
                      <a:pt x="0" y="0"/>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67" name="Freihandform 73"/>
              <p:cNvSpPr/>
              <p:nvPr/>
            </p:nvSpPr>
            <p:spPr bwMode="auto">
              <a:xfrm>
                <a:off x="1052513" y="4060033"/>
                <a:ext cx="485775" cy="145256"/>
              </a:xfrm>
              <a:custGeom>
                <a:avLst/>
                <a:gdLst>
                  <a:gd name="connsiteX0" fmla="*/ 0 w 485775"/>
                  <a:gd name="connsiteY0" fmla="*/ 9525 h 145256"/>
                  <a:gd name="connsiteX1" fmla="*/ 466725 w 485775"/>
                  <a:gd name="connsiteY1" fmla="*/ 0 h 145256"/>
                  <a:gd name="connsiteX2" fmla="*/ 485775 w 485775"/>
                  <a:gd name="connsiteY2" fmla="*/ 145256 h 145256"/>
                  <a:gd name="connsiteX3" fmla="*/ 428625 w 485775"/>
                  <a:gd name="connsiteY3" fmla="*/ 35719 h 145256"/>
                  <a:gd name="connsiteX4" fmla="*/ 0 w 485775"/>
                  <a:gd name="connsiteY4" fmla="*/ 9525 h 145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145256">
                    <a:moveTo>
                      <a:pt x="0" y="9525"/>
                    </a:moveTo>
                    <a:lnTo>
                      <a:pt x="466725" y="0"/>
                    </a:lnTo>
                    <a:lnTo>
                      <a:pt x="485775" y="145256"/>
                    </a:lnTo>
                    <a:lnTo>
                      <a:pt x="428625" y="35719"/>
                    </a:lnTo>
                    <a:lnTo>
                      <a:pt x="0" y="9525"/>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68" name="Freihandform 74"/>
              <p:cNvSpPr/>
              <p:nvPr/>
            </p:nvSpPr>
            <p:spPr bwMode="auto">
              <a:xfrm>
                <a:off x="400050" y="4067175"/>
                <a:ext cx="1157288" cy="219075"/>
              </a:xfrm>
              <a:custGeom>
                <a:avLst/>
                <a:gdLst>
                  <a:gd name="connsiteX0" fmla="*/ 85725 w 1157288"/>
                  <a:gd name="connsiteY0" fmla="*/ 219075 h 219075"/>
                  <a:gd name="connsiteX1" fmla="*/ 0 w 1157288"/>
                  <a:gd name="connsiteY1" fmla="*/ 0 h 219075"/>
                  <a:gd name="connsiteX2" fmla="*/ 1090613 w 1157288"/>
                  <a:gd name="connsiteY2" fmla="*/ 33338 h 219075"/>
                  <a:gd name="connsiteX3" fmla="*/ 1157288 w 1157288"/>
                  <a:gd name="connsiteY3" fmla="*/ 195263 h 219075"/>
                  <a:gd name="connsiteX4" fmla="*/ 85725 w 1157288"/>
                  <a:gd name="connsiteY4" fmla="*/ 219075 h 219075"/>
                  <a:gd name="connsiteX0" fmla="*/ 85725 w 1157288"/>
                  <a:gd name="connsiteY0" fmla="*/ 219075 h 219075"/>
                  <a:gd name="connsiteX1" fmla="*/ 0 w 1157288"/>
                  <a:gd name="connsiteY1" fmla="*/ 0 h 219075"/>
                  <a:gd name="connsiteX2" fmla="*/ 1090613 w 1157288"/>
                  <a:gd name="connsiteY2" fmla="*/ 16670 h 219075"/>
                  <a:gd name="connsiteX3" fmla="*/ 1157288 w 1157288"/>
                  <a:gd name="connsiteY3" fmla="*/ 195263 h 219075"/>
                  <a:gd name="connsiteX4" fmla="*/ 85725 w 1157288"/>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288" h="219075">
                    <a:moveTo>
                      <a:pt x="85725" y="219075"/>
                    </a:moveTo>
                    <a:lnTo>
                      <a:pt x="0" y="0"/>
                    </a:lnTo>
                    <a:lnTo>
                      <a:pt x="1090613" y="16670"/>
                    </a:lnTo>
                    <a:lnTo>
                      <a:pt x="1157288" y="195263"/>
                    </a:lnTo>
                    <a:lnTo>
                      <a:pt x="85725" y="219075"/>
                    </a:lnTo>
                    <a:close/>
                  </a:path>
                </a:pathLst>
              </a:custGeom>
              <a:solidFill>
                <a:schemeClr val="accent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grpSp>
        <p:sp>
          <p:nvSpPr>
            <p:cNvPr id="65" name="Textfeld 71"/>
            <p:cNvSpPr txBox="1"/>
            <p:nvPr/>
          </p:nvSpPr>
          <p:spPr bwMode="gray">
            <a:xfrm>
              <a:off x="506390" y="4033391"/>
              <a:ext cx="1083569" cy="272861"/>
            </a:xfrm>
            <a:prstGeom prst="rect">
              <a:avLst/>
            </a:prstGeom>
          </p:spPr>
          <p:txBody>
            <a:bodyPr vert="horz" wrap="square" lIns="0" tIns="0" rIns="0" bIns="0" rtlCol="0">
              <a:noAutofit/>
            </a:bodyPr>
            <a:lstStyle/>
            <a:p>
              <a:pPr defTabSz="1218036"/>
              <a:r>
                <a:rPr lang="de-DE" sz="1097" dirty="0" err="1">
                  <a:solidFill>
                    <a:srgbClr val="FFFFFF"/>
                  </a:solidFill>
                  <a:latin typeface="Arial"/>
                  <a:cs typeface="Arial" pitchFamily="34" charset="0"/>
                </a:rPr>
                <a:t>Soil</a:t>
              </a:r>
              <a:r>
                <a:rPr lang="de-DE" sz="1097" dirty="0">
                  <a:solidFill>
                    <a:srgbClr val="FFFFFF"/>
                  </a:solidFill>
                  <a:latin typeface="Arial"/>
                  <a:cs typeface="Arial" pitchFamily="34" charset="0"/>
                </a:rPr>
                <a:t> </a:t>
              </a:r>
              <a:r>
                <a:rPr lang="de-DE" sz="1097" dirty="0" err="1">
                  <a:solidFill>
                    <a:srgbClr val="FFFFFF"/>
                  </a:solidFill>
                  <a:latin typeface="Arial"/>
                  <a:cs typeface="Arial" pitchFamily="34" charset="0"/>
                </a:rPr>
                <a:t>characteristics</a:t>
              </a:r>
              <a:r>
                <a:rPr lang="de-DE" sz="1097" dirty="0">
                  <a:solidFill>
                    <a:srgbClr val="FFFFFF"/>
                  </a:solidFill>
                  <a:latin typeface="Arial"/>
                  <a:cs typeface="Arial" pitchFamily="34" charset="0"/>
                </a:rPr>
                <a:t> </a:t>
              </a:r>
              <a:r>
                <a:rPr lang="de-DE" sz="1097" dirty="0" err="1">
                  <a:solidFill>
                    <a:srgbClr val="FFFFFF"/>
                  </a:solidFill>
                  <a:latin typeface="Arial"/>
                  <a:cs typeface="Arial" pitchFamily="34" charset="0"/>
                </a:rPr>
                <a:t>and</a:t>
              </a:r>
              <a:r>
                <a:rPr lang="de-DE" sz="1097" dirty="0">
                  <a:solidFill>
                    <a:srgbClr val="FFFFFF"/>
                  </a:solidFill>
                  <a:latin typeface="Arial"/>
                  <a:cs typeface="Arial" pitchFamily="34" charset="0"/>
                </a:rPr>
                <a:t> </a:t>
              </a:r>
              <a:r>
                <a:rPr lang="de-DE" sz="1097" dirty="0" err="1">
                  <a:solidFill>
                    <a:srgbClr val="FFFFFF"/>
                  </a:solidFill>
                  <a:latin typeface="Arial"/>
                  <a:cs typeface="Arial" pitchFamily="34" charset="0"/>
                </a:rPr>
                <a:t>microbial</a:t>
              </a:r>
              <a:r>
                <a:rPr lang="de-DE" sz="1097" dirty="0">
                  <a:solidFill>
                    <a:srgbClr val="FFFFFF"/>
                  </a:solidFill>
                  <a:latin typeface="Arial"/>
                  <a:cs typeface="Arial" pitchFamily="34" charset="0"/>
                </a:rPr>
                <a:t> </a:t>
              </a:r>
              <a:r>
                <a:rPr lang="de-DE" sz="1097" dirty="0" err="1">
                  <a:solidFill>
                    <a:srgbClr val="FFFFFF"/>
                  </a:solidFill>
                  <a:latin typeface="Arial"/>
                  <a:cs typeface="Arial" pitchFamily="34" charset="0"/>
                </a:rPr>
                <a:t>flora</a:t>
              </a:r>
              <a:endParaRPr lang="de-DE" sz="1097" dirty="0">
                <a:solidFill>
                  <a:srgbClr val="FFFFFF"/>
                </a:solidFill>
                <a:latin typeface="Arial"/>
                <a:cs typeface="Arial" pitchFamily="34" charset="0"/>
              </a:endParaRPr>
            </a:p>
          </p:txBody>
        </p:sp>
      </p:grpSp>
      <p:grpSp>
        <p:nvGrpSpPr>
          <p:cNvPr id="69" name="Gruppieren 69"/>
          <p:cNvGrpSpPr/>
          <p:nvPr/>
        </p:nvGrpSpPr>
        <p:grpSpPr>
          <a:xfrm>
            <a:off x="1832231" y="2042641"/>
            <a:ext cx="2969138" cy="386262"/>
            <a:chOff x="400050" y="4005715"/>
            <a:chExt cx="1189909" cy="300537"/>
          </a:xfrm>
        </p:grpSpPr>
        <p:grpSp>
          <p:nvGrpSpPr>
            <p:cNvPr id="70" name="Gruppieren 70"/>
            <p:cNvGrpSpPr/>
            <p:nvPr/>
          </p:nvGrpSpPr>
          <p:grpSpPr>
            <a:xfrm>
              <a:off x="400050" y="4005715"/>
              <a:ext cx="1157288" cy="240505"/>
              <a:chOff x="400050" y="4060033"/>
              <a:chExt cx="1157288" cy="240505"/>
            </a:xfrm>
          </p:grpSpPr>
          <p:sp>
            <p:nvSpPr>
              <p:cNvPr id="72" name="Freihandform 72"/>
              <p:cNvSpPr/>
              <p:nvPr/>
            </p:nvSpPr>
            <p:spPr bwMode="auto">
              <a:xfrm>
                <a:off x="409575" y="4083844"/>
                <a:ext cx="592931" cy="216694"/>
              </a:xfrm>
              <a:custGeom>
                <a:avLst/>
                <a:gdLst>
                  <a:gd name="connsiteX0" fmla="*/ 0 w 592931"/>
                  <a:gd name="connsiteY0" fmla="*/ 0 h 216694"/>
                  <a:gd name="connsiteX1" fmla="*/ 57150 w 592931"/>
                  <a:gd name="connsiteY1" fmla="*/ 216694 h 216694"/>
                  <a:gd name="connsiteX2" fmla="*/ 592931 w 592931"/>
                  <a:gd name="connsiteY2" fmla="*/ 190500 h 216694"/>
                  <a:gd name="connsiteX3" fmla="*/ 78581 w 592931"/>
                  <a:gd name="connsiteY3" fmla="*/ 183356 h 216694"/>
                  <a:gd name="connsiteX4" fmla="*/ 0 w 592931"/>
                  <a:gd name="connsiteY4" fmla="*/ 0 h 2166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931" h="216694">
                    <a:moveTo>
                      <a:pt x="0" y="0"/>
                    </a:moveTo>
                    <a:lnTo>
                      <a:pt x="57150" y="216694"/>
                    </a:lnTo>
                    <a:lnTo>
                      <a:pt x="592931" y="190500"/>
                    </a:lnTo>
                    <a:lnTo>
                      <a:pt x="78581" y="183356"/>
                    </a:lnTo>
                    <a:lnTo>
                      <a:pt x="0" y="0"/>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73" name="Freihandform 73"/>
              <p:cNvSpPr/>
              <p:nvPr/>
            </p:nvSpPr>
            <p:spPr bwMode="auto">
              <a:xfrm>
                <a:off x="1052513" y="4060033"/>
                <a:ext cx="485775" cy="145256"/>
              </a:xfrm>
              <a:custGeom>
                <a:avLst/>
                <a:gdLst>
                  <a:gd name="connsiteX0" fmla="*/ 0 w 485775"/>
                  <a:gd name="connsiteY0" fmla="*/ 9525 h 145256"/>
                  <a:gd name="connsiteX1" fmla="*/ 466725 w 485775"/>
                  <a:gd name="connsiteY1" fmla="*/ 0 h 145256"/>
                  <a:gd name="connsiteX2" fmla="*/ 485775 w 485775"/>
                  <a:gd name="connsiteY2" fmla="*/ 145256 h 145256"/>
                  <a:gd name="connsiteX3" fmla="*/ 428625 w 485775"/>
                  <a:gd name="connsiteY3" fmla="*/ 35719 h 145256"/>
                  <a:gd name="connsiteX4" fmla="*/ 0 w 485775"/>
                  <a:gd name="connsiteY4" fmla="*/ 9525 h 145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5775" h="145256">
                    <a:moveTo>
                      <a:pt x="0" y="9525"/>
                    </a:moveTo>
                    <a:lnTo>
                      <a:pt x="466725" y="0"/>
                    </a:lnTo>
                    <a:lnTo>
                      <a:pt x="485775" y="145256"/>
                    </a:lnTo>
                    <a:lnTo>
                      <a:pt x="428625" y="35719"/>
                    </a:lnTo>
                    <a:lnTo>
                      <a:pt x="0" y="9525"/>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74" name="Freihandform 74"/>
              <p:cNvSpPr/>
              <p:nvPr/>
            </p:nvSpPr>
            <p:spPr bwMode="auto">
              <a:xfrm>
                <a:off x="400050" y="4067175"/>
                <a:ext cx="1157288" cy="219075"/>
              </a:xfrm>
              <a:custGeom>
                <a:avLst/>
                <a:gdLst>
                  <a:gd name="connsiteX0" fmla="*/ 85725 w 1157288"/>
                  <a:gd name="connsiteY0" fmla="*/ 219075 h 219075"/>
                  <a:gd name="connsiteX1" fmla="*/ 0 w 1157288"/>
                  <a:gd name="connsiteY1" fmla="*/ 0 h 219075"/>
                  <a:gd name="connsiteX2" fmla="*/ 1090613 w 1157288"/>
                  <a:gd name="connsiteY2" fmla="*/ 33338 h 219075"/>
                  <a:gd name="connsiteX3" fmla="*/ 1157288 w 1157288"/>
                  <a:gd name="connsiteY3" fmla="*/ 195263 h 219075"/>
                  <a:gd name="connsiteX4" fmla="*/ 85725 w 1157288"/>
                  <a:gd name="connsiteY4" fmla="*/ 219075 h 219075"/>
                  <a:gd name="connsiteX0" fmla="*/ 85725 w 1157288"/>
                  <a:gd name="connsiteY0" fmla="*/ 219075 h 219075"/>
                  <a:gd name="connsiteX1" fmla="*/ 0 w 1157288"/>
                  <a:gd name="connsiteY1" fmla="*/ 0 h 219075"/>
                  <a:gd name="connsiteX2" fmla="*/ 1090613 w 1157288"/>
                  <a:gd name="connsiteY2" fmla="*/ 16670 h 219075"/>
                  <a:gd name="connsiteX3" fmla="*/ 1157288 w 1157288"/>
                  <a:gd name="connsiteY3" fmla="*/ 195263 h 219075"/>
                  <a:gd name="connsiteX4" fmla="*/ 85725 w 1157288"/>
                  <a:gd name="connsiteY4" fmla="*/ 219075 h 2190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7288" h="219075">
                    <a:moveTo>
                      <a:pt x="85725" y="219075"/>
                    </a:moveTo>
                    <a:lnTo>
                      <a:pt x="0" y="0"/>
                    </a:lnTo>
                    <a:lnTo>
                      <a:pt x="1090613" y="16670"/>
                    </a:lnTo>
                    <a:lnTo>
                      <a:pt x="1157288" y="195263"/>
                    </a:lnTo>
                    <a:lnTo>
                      <a:pt x="85725" y="219075"/>
                    </a:lnTo>
                    <a:close/>
                  </a:path>
                </a:pathLst>
              </a:custGeom>
              <a:solidFill>
                <a:schemeClr val="accent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grpSp>
        <p:sp>
          <p:nvSpPr>
            <p:cNvPr id="71" name="Textfeld 71"/>
            <p:cNvSpPr txBox="1"/>
            <p:nvPr/>
          </p:nvSpPr>
          <p:spPr bwMode="gray">
            <a:xfrm>
              <a:off x="506390" y="4033391"/>
              <a:ext cx="1083569" cy="272861"/>
            </a:xfrm>
            <a:prstGeom prst="rect">
              <a:avLst/>
            </a:prstGeom>
          </p:spPr>
          <p:txBody>
            <a:bodyPr vert="horz" wrap="square" lIns="0" tIns="0" rIns="0" bIns="0" rtlCol="0">
              <a:noAutofit/>
            </a:bodyPr>
            <a:lstStyle/>
            <a:p>
              <a:pPr defTabSz="1218036"/>
              <a:r>
                <a:rPr lang="de-DE" sz="1396" dirty="0">
                  <a:solidFill>
                    <a:srgbClr val="FFFFFF"/>
                  </a:solidFill>
                  <a:latin typeface="Arial"/>
                  <a:cs typeface="Arial" pitchFamily="34" charset="0"/>
                </a:rPr>
                <a:t>Environment</a:t>
              </a:r>
            </a:p>
          </p:txBody>
        </p:sp>
      </p:grpSp>
      <p:grpSp>
        <p:nvGrpSpPr>
          <p:cNvPr id="75" name="Group 4"/>
          <p:cNvGrpSpPr/>
          <p:nvPr/>
        </p:nvGrpSpPr>
        <p:grpSpPr>
          <a:xfrm>
            <a:off x="5961285" y="2169927"/>
            <a:ext cx="1793192" cy="363645"/>
            <a:chOff x="5019675" y="2660307"/>
            <a:chExt cx="1624013" cy="363645"/>
          </a:xfrm>
        </p:grpSpPr>
        <p:grpSp>
          <p:nvGrpSpPr>
            <p:cNvPr id="76" name="Gruppieren 144"/>
            <p:cNvGrpSpPr/>
            <p:nvPr/>
          </p:nvGrpSpPr>
          <p:grpSpPr>
            <a:xfrm>
              <a:off x="5019675" y="2660307"/>
              <a:ext cx="1624013" cy="338139"/>
              <a:chOff x="5019675" y="2714625"/>
              <a:chExt cx="1624013" cy="338139"/>
            </a:xfrm>
          </p:grpSpPr>
          <p:sp>
            <p:nvSpPr>
              <p:cNvPr id="78" name="Freihandform 146"/>
              <p:cNvSpPr/>
              <p:nvPr/>
            </p:nvSpPr>
            <p:spPr bwMode="auto">
              <a:xfrm>
                <a:off x="5743575" y="2714625"/>
                <a:ext cx="900113" cy="271463"/>
              </a:xfrm>
              <a:custGeom>
                <a:avLst/>
                <a:gdLst>
                  <a:gd name="connsiteX0" fmla="*/ 0 w 900113"/>
                  <a:gd name="connsiteY0" fmla="*/ 47625 h 271463"/>
                  <a:gd name="connsiteX1" fmla="*/ 900113 w 900113"/>
                  <a:gd name="connsiteY1" fmla="*/ 0 h 271463"/>
                  <a:gd name="connsiteX2" fmla="*/ 785813 w 900113"/>
                  <a:gd name="connsiteY2" fmla="*/ 271463 h 271463"/>
                  <a:gd name="connsiteX3" fmla="*/ 823913 w 900113"/>
                  <a:gd name="connsiteY3" fmla="*/ 42863 h 271463"/>
                  <a:gd name="connsiteX4" fmla="*/ 76200 w 900113"/>
                  <a:gd name="connsiteY4" fmla="*/ 42863 h 271463"/>
                  <a:gd name="connsiteX5" fmla="*/ 61913 w 900113"/>
                  <a:gd name="connsiteY5" fmla="*/ 42863 h 271463"/>
                  <a:gd name="connsiteX6" fmla="*/ 57150 w 900113"/>
                  <a:gd name="connsiteY6" fmla="*/ 52388 h 271463"/>
                  <a:gd name="connsiteX7" fmla="*/ 0 w 900113"/>
                  <a:gd name="connsiteY7" fmla="*/ 47625 h 271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0113" h="271463">
                    <a:moveTo>
                      <a:pt x="0" y="47625"/>
                    </a:moveTo>
                    <a:lnTo>
                      <a:pt x="900113" y="0"/>
                    </a:lnTo>
                    <a:lnTo>
                      <a:pt x="785813" y="271463"/>
                    </a:lnTo>
                    <a:lnTo>
                      <a:pt x="823913" y="42863"/>
                    </a:lnTo>
                    <a:lnTo>
                      <a:pt x="76200" y="42863"/>
                    </a:lnTo>
                    <a:lnTo>
                      <a:pt x="61913" y="42863"/>
                    </a:lnTo>
                    <a:lnTo>
                      <a:pt x="57150" y="52388"/>
                    </a:lnTo>
                    <a:lnTo>
                      <a:pt x="0" y="47625"/>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79" name="Freihandform 147"/>
              <p:cNvSpPr/>
              <p:nvPr/>
            </p:nvSpPr>
            <p:spPr bwMode="auto">
              <a:xfrm>
                <a:off x="5029201" y="2862264"/>
                <a:ext cx="871537" cy="190500"/>
              </a:xfrm>
              <a:custGeom>
                <a:avLst/>
                <a:gdLst>
                  <a:gd name="connsiteX0" fmla="*/ 0 w 871537"/>
                  <a:gd name="connsiteY0" fmla="*/ 0 h 190500"/>
                  <a:gd name="connsiteX1" fmla="*/ 38100 w 871537"/>
                  <a:gd name="connsiteY1" fmla="*/ 190500 h 190500"/>
                  <a:gd name="connsiteX2" fmla="*/ 871537 w 871537"/>
                  <a:gd name="connsiteY2" fmla="*/ 161925 h 190500"/>
                  <a:gd name="connsiteX3" fmla="*/ 61912 w 871537"/>
                  <a:gd name="connsiteY3" fmla="*/ 161925 h 190500"/>
                  <a:gd name="connsiteX4" fmla="*/ 0 w 871537"/>
                  <a:gd name="connsiteY4" fmla="*/ 0 h 190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1537" h="190500">
                    <a:moveTo>
                      <a:pt x="0" y="0"/>
                    </a:moveTo>
                    <a:lnTo>
                      <a:pt x="38100" y="190500"/>
                    </a:lnTo>
                    <a:lnTo>
                      <a:pt x="871537" y="161925"/>
                    </a:lnTo>
                    <a:lnTo>
                      <a:pt x="61912" y="161925"/>
                    </a:lnTo>
                    <a:lnTo>
                      <a:pt x="0" y="0"/>
                    </a:lnTo>
                    <a:close/>
                  </a:path>
                </a:pathLst>
              </a:custGeom>
              <a:solidFill>
                <a:schemeClr val="bg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sp>
            <p:nvSpPr>
              <p:cNvPr id="80" name="Freihandform 148"/>
              <p:cNvSpPr/>
              <p:nvPr/>
            </p:nvSpPr>
            <p:spPr bwMode="auto">
              <a:xfrm>
                <a:off x="5019675" y="2738438"/>
                <a:ext cx="1585913" cy="290512"/>
              </a:xfrm>
              <a:custGeom>
                <a:avLst/>
                <a:gdLst>
                  <a:gd name="connsiteX0" fmla="*/ 0 w 1585913"/>
                  <a:gd name="connsiteY0" fmla="*/ 38100 h 290512"/>
                  <a:gd name="connsiteX1" fmla="*/ 66675 w 1585913"/>
                  <a:gd name="connsiteY1" fmla="*/ 285750 h 290512"/>
                  <a:gd name="connsiteX2" fmla="*/ 1500188 w 1585913"/>
                  <a:gd name="connsiteY2" fmla="*/ 290512 h 290512"/>
                  <a:gd name="connsiteX3" fmla="*/ 1585913 w 1585913"/>
                  <a:gd name="connsiteY3" fmla="*/ 0 h 290512"/>
                  <a:gd name="connsiteX4" fmla="*/ 0 w 1585913"/>
                  <a:gd name="connsiteY4" fmla="*/ 38100 h 29051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5913" h="290512">
                    <a:moveTo>
                      <a:pt x="0" y="38100"/>
                    </a:moveTo>
                    <a:lnTo>
                      <a:pt x="66675" y="285750"/>
                    </a:lnTo>
                    <a:lnTo>
                      <a:pt x="1500188" y="290512"/>
                    </a:lnTo>
                    <a:lnTo>
                      <a:pt x="1585913" y="0"/>
                    </a:lnTo>
                    <a:lnTo>
                      <a:pt x="0" y="38100"/>
                    </a:lnTo>
                    <a:close/>
                  </a:path>
                </a:pathLst>
              </a:custGeom>
              <a:solidFill>
                <a:schemeClr val="accent1"/>
              </a:solidFill>
              <a:ln w="9525" algn="ctr">
                <a:noFill/>
                <a:miter lim="800000"/>
                <a:headEnd/>
                <a:tailEnd/>
              </a:ln>
              <a:effectLst/>
            </p:spPr>
            <p:txBody>
              <a:bodyPr vert="horz" wrap="square" lIns="0" tIns="0" rIns="0" bIns="0" numCol="1" rtlCol="0" anchor="ctr" anchorCtr="0" compatLnSpc="1">
                <a:prstTxWarp prst="textNoShape">
                  <a:avLst/>
                </a:prstTxWarp>
              </a:bodyPr>
              <a:lstStyle/>
              <a:p>
                <a:pPr algn="ctr" defTabSz="1218036"/>
                <a:endParaRPr lang="de-DE" sz="2393" dirty="0" err="1">
                  <a:solidFill>
                    <a:srgbClr val="676767"/>
                  </a:solidFill>
                  <a:latin typeface="Arial"/>
                  <a:cs typeface="Arial" pitchFamily="34" charset="0"/>
                </a:endParaRPr>
              </a:p>
            </p:txBody>
          </p:sp>
        </p:grpSp>
        <p:sp>
          <p:nvSpPr>
            <p:cNvPr id="77" name="Textfeld 145"/>
            <p:cNvSpPr txBox="1"/>
            <p:nvPr/>
          </p:nvSpPr>
          <p:spPr bwMode="gray">
            <a:xfrm>
              <a:off x="5139916" y="2751091"/>
              <a:ext cx="1447565" cy="272861"/>
            </a:xfrm>
            <a:prstGeom prst="rect">
              <a:avLst/>
            </a:prstGeom>
          </p:spPr>
          <p:txBody>
            <a:bodyPr vert="horz" wrap="square" lIns="0" tIns="0" rIns="0" bIns="0" rtlCol="0">
              <a:noAutofit/>
            </a:bodyPr>
            <a:lstStyle/>
            <a:p>
              <a:pPr defTabSz="1218036"/>
              <a:r>
                <a:rPr lang="de-DE" sz="1097" dirty="0" err="1">
                  <a:solidFill>
                    <a:srgbClr val="FFFFFF"/>
                  </a:solidFill>
                  <a:latin typeface="Arial"/>
                  <a:cs typeface="Arial" pitchFamily="34" charset="0"/>
                </a:rPr>
                <a:t>Phytobiome</a:t>
              </a:r>
              <a:r>
                <a:rPr lang="de-DE" sz="1097" dirty="0">
                  <a:solidFill>
                    <a:srgbClr val="FFFFFF"/>
                  </a:solidFill>
                  <a:latin typeface="Arial"/>
                  <a:cs typeface="Arial" pitchFamily="34" charset="0"/>
                </a:rPr>
                <a:t> </a:t>
              </a:r>
              <a:r>
                <a:rPr lang="de-DE" sz="1097" dirty="0" err="1">
                  <a:solidFill>
                    <a:srgbClr val="FFFFFF"/>
                  </a:solidFill>
                  <a:latin typeface="Arial"/>
                  <a:cs typeface="Arial" pitchFamily="34" charset="0"/>
                </a:rPr>
                <a:t>effects</a:t>
              </a:r>
              <a:endParaRPr lang="de-DE" sz="1097" dirty="0">
                <a:solidFill>
                  <a:srgbClr val="FFFFFF"/>
                </a:solidFill>
                <a:latin typeface="Arial"/>
                <a:cs typeface="Arial" pitchFamily="34" charset="0"/>
              </a:endParaRPr>
            </a:p>
          </p:txBody>
        </p:sp>
      </p:grpSp>
      <p:grpSp>
        <p:nvGrpSpPr>
          <p:cNvPr id="81" name="Group 80"/>
          <p:cNvGrpSpPr/>
          <p:nvPr/>
        </p:nvGrpSpPr>
        <p:grpSpPr>
          <a:xfrm>
            <a:off x="6516614" y="2626077"/>
            <a:ext cx="1184363" cy="1312439"/>
            <a:chOff x="6525378" y="2635573"/>
            <a:chExt cx="1072625" cy="1312439"/>
          </a:xfrm>
        </p:grpSpPr>
        <p:pic>
          <p:nvPicPr>
            <p:cNvPr id="82" name="Picture 8" descr="U:\Bayer_CropScience\Raab\Company Information Seminar\Links\Canola_Animation_PPT\button_05.pn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a:stretch/>
          </p:blipFill>
          <p:spPr bwMode="auto">
            <a:xfrm>
              <a:off x="6525378" y="2635573"/>
              <a:ext cx="1072625" cy="1312439"/>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82" descr="Root_colonization_fluorscence.JPG"/>
            <p:cNvPicPr/>
            <p:nvPr/>
          </p:nvPicPr>
          <p:blipFill>
            <a:blip r:embed="rId12" cstate="print">
              <a:extLst>
                <a:ext uri="{28A0092B-C50C-407E-A947-70E740481C1C}">
                  <a14:useLocalDpi xmlns:a14="http://schemas.microsoft.com/office/drawing/2010/main" val="0"/>
                </a:ext>
              </a:extLst>
            </a:blip>
            <a:srcRect b="18605"/>
            <a:stretch>
              <a:fillRect/>
            </a:stretch>
          </p:blipFill>
          <p:spPr bwMode="auto">
            <a:xfrm>
              <a:off x="6639336" y="2759723"/>
              <a:ext cx="844708" cy="830604"/>
            </a:xfrm>
            <a:prstGeom prst="ellipse">
              <a:avLst/>
            </a:prstGeom>
            <a:noFill/>
            <a:ln>
              <a:noFill/>
            </a:ln>
            <a:extLst/>
          </p:spPr>
        </p:pic>
      </p:grpSp>
      <p:sp>
        <p:nvSpPr>
          <p:cNvPr id="84" name="Oval 83"/>
          <p:cNvSpPr/>
          <p:nvPr/>
        </p:nvSpPr>
        <p:spPr bwMode="auto">
          <a:xfrm>
            <a:off x="6367928" y="2535399"/>
            <a:ext cx="1523883" cy="1378151"/>
          </a:xfrm>
          <a:prstGeom prst="ellipse">
            <a:avLst/>
          </a:prstGeom>
          <a:noFill/>
          <a:ln w="9525" algn="ctr">
            <a:solidFill>
              <a:schemeClr val="accent5"/>
            </a:solidFill>
            <a:miter lim="800000"/>
            <a:headEnd/>
            <a:tailEnd/>
          </a:ln>
          <a:effectLst>
            <a:glow rad="139700">
              <a:schemeClr val="accent5">
                <a:satMod val="175000"/>
                <a:alpha val="40000"/>
              </a:schemeClr>
            </a:glow>
          </a:effectLst>
        </p:spPr>
        <p:txBody>
          <a:bodyPr vert="horz" wrap="square" lIns="0" tIns="0" rIns="0" bIns="0" numCol="1" rtlCol="0" anchor="ctr" anchorCtr="0" compatLnSpc="1">
            <a:prstTxWarp prst="textNoShape">
              <a:avLst/>
            </a:prstTxWarp>
          </a:bodyPr>
          <a:lstStyle/>
          <a:p>
            <a:pPr algn="ctr" defTabSz="1218036"/>
            <a:endParaRPr lang="en-US" sz="2393" dirty="0" err="1">
              <a:solidFill>
                <a:srgbClr val="4D4D4D"/>
              </a:solidFill>
              <a:latin typeface="Arial"/>
            </a:endParaRPr>
          </a:p>
        </p:txBody>
      </p:sp>
    </p:spTree>
    <p:extLst>
      <p:ext uri="{BB962C8B-B14F-4D97-AF65-F5344CB8AC3E}">
        <p14:creationId xmlns:p14="http://schemas.microsoft.com/office/powerpoint/2010/main" val="1217905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fade">
                                      <p:cBhvr>
                                        <p:cTn id="7" dur="500"/>
                                        <p:tgtEl>
                                          <p:spTgt spid="7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84"/>
                                        </p:tgtEl>
                                        <p:attrNameLst>
                                          <p:attrName>style.visibility</p:attrName>
                                        </p:attrNameLst>
                                      </p:cBhvr>
                                      <p:to>
                                        <p:strVal val="visible"/>
                                      </p:to>
                                    </p:set>
                                    <p:animEffect transition="in" filter="fade">
                                      <p:cBhvr>
                                        <p:cTn id="10" dur="500"/>
                                        <p:tgtEl>
                                          <p:spTgt spid="84"/>
                                        </p:tgtEl>
                                      </p:cBhvr>
                                    </p:animEffect>
                                  </p:childTnLst>
                                </p:cTn>
                              </p:par>
                              <p:par>
                                <p:cTn id="11" presetID="10"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Effect transition="in" filter="fade">
                                      <p:cBhvr>
                                        <p:cTn id="13" dur="500"/>
                                        <p:tgtEl>
                                          <p:spTgt spid="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444"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2" name="Fußzeilenplatzhalter 4"/>
          <p:cNvSpPr>
            <a:spLocks noGrp="1"/>
          </p:cNvSpPr>
          <p:nvPr>
            <p:ph type="ftr" sz="quarter" idx="3"/>
          </p:nvPr>
        </p:nvSpPr>
        <p:spPr>
          <a:xfrm>
            <a:off x="1012068" y="6424613"/>
            <a:ext cx="8070695" cy="433387"/>
          </a:xfrm>
        </p:spPr>
        <p:txBody>
          <a:bodyPr/>
          <a:lstStyle/>
          <a:p>
            <a:pPr defTabSz="1218036"/>
            <a:r>
              <a:rPr lang="en-US" dirty="0">
                <a:solidFill>
                  <a:srgbClr val="4D4D4D"/>
                </a:solidFill>
                <a:latin typeface="Arial"/>
              </a:rPr>
              <a:t>BPIA Sustainability Symposium• October 2017</a:t>
            </a:r>
          </a:p>
        </p:txBody>
      </p:sp>
      <p:sp>
        <p:nvSpPr>
          <p:cNvPr id="44" name="Slide Number Placeholder 6"/>
          <p:cNvSpPr>
            <a:spLocks noGrp="1"/>
          </p:cNvSpPr>
          <p:nvPr>
            <p:ph type="sldNum" sz="quarter" idx="4"/>
          </p:nvPr>
        </p:nvSpPr>
        <p:spPr>
          <a:xfrm>
            <a:off x="521399" y="6424613"/>
            <a:ext cx="445077" cy="433387"/>
          </a:xfrm>
        </p:spPr>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34</a:t>
            </a:fld>
            <a:endParaRPr lang="en-US" dirty="0">
              <a:solidFill>
                <a:srgbClr val="4D4D4D"/>
              </a:solidFill>
              <a:latin typeface="Arial"/>
            </a:endParaRPr>
          </a:p>
        </p:txBody>
      </p:sp>
      <p:sp>
        <p:nvSpPr>
          <p:cNvPr id="15" name="Title 2"/>
          <p:cNvSpPr>
            <a:spLocks noGrp="1"/>
          </p:cNvSpPr>
          <p:nvPr>
            <p:ph type="title"/>
          </p:nvPr>
        </p:nvSpPr>
        <p:spPr>
          <a:xfrm>
            <a:off x="336652" y="445199"/>
            <a:ext cx="7329581" cy="856531"/>
          </a:xfrm>
        </p:spPr>
        <p:txBody>
          <a:bodyPr/>
          <a:lstStyle/>
          <a:p>
            <a:r>
              <a:rPr lang="en-US" dirty="0"/>
              <a:t>BPIA, founded in 2000 as </a:t>
            </a:r>
            <a:r>
              <a:rPr lang="en-US" dirty="0" err="1"/>
              <a:t>BioPesticide</a:t>
            </a:r>
            <a:r>
              <a:rPr lang="en-US" dirty="0"/>
              <a:t> Industry Alliance</a:t>
            </a:r>
          </a:p>
        </p:txBody>
      </p:sp>
      <p:pic>
        <p:nvPicPr>
          <p:cNvPr id="1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9491" y="1909221"/>
            <a:ext cx="9048407" cy="309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itle 2"/>
          <p:cNvSpPr txBox="1">
            <a:spLocks/>
          </p:cNvSpPr>
          <p:nvPr/>
        </p:nvSpPr>
        <p:spPr bwMode="gray">
          <a:xfrm>
            <a:off x="951241" y="5100756"/>
            <a:ext cx="7329581" cy="856531"/>
          </a:xfrm>
          <a:prstGeom prst="rect">
            <a:avLst/>
          </a:prstGeom>
        </p:spPr>
        <p:txBody>
          <a:bodyPr vert="horz" lIns="0" tIns="0" rIns="0" bIns="0" rtlCol="0" anchor="b">
            <a:noAutofit/>
          </a:bodyPr>
          <a:lstStyle>
            <a:lvl1pPr algn="l" defTabSz="1221456" rtl="0" eaLnBrk="1" latinLnBrk="0" hangingPunct="1">
              <a:lnSpc>
                <a:spcPct val="90000"/>
              </a:lnSpc>
              <a:spcBef>
                <a:spcPct val="0"/>
              </a:spcBef>
              <a:buNone/>
              <a:defRPr sz="2200" kern="1200">
                <a:solidFill>
                  <a:srgbClr val="4D4D4D"/>
                </a:solidFill>
                <a:latin typeface="+mj-lt"/>
                <a:ea typeface="+mj-ea"/>
                <a:cs typeface="+mj-cs"/>
              </a:defRPr>
            </a:lvl1pPr>
          </a:lstStyle>
          <a:p>
            <a:pPr defTabSz="1218036"/>
            <a:r>
              <a:rPr lang="en-US" sz="2194" dirty="0">
                <a:latin typeface="Arial"/>
              </a:rPr>
              <a:t> To build credibility of </a:t>
            </a:r>
            <a:r>
              <a:rPr lang="en-US" sz="2194" dirty="0" err="1">
                <a:latin typeface="Arial"/>
              </a:rPr>
              <a:t>Biopesticides</a:t>
            </a:r>
            <a:r>
              <a:rPr lang="en-US" sz="2194" dirty="0">
                <a:latin typeface="Arial"/>
              </a:rPr>
              <a:t>… did it work?</a:t>
            </a:r>
          </a:p>
        </p:txBody>
      </p:sp>
    </p:spTree>
    <p:extLst>
      <p:ext uri="{BB962C8B-B14F-4D97-AF65-F5344CB8AC3E}">
        <p14:creationId xmlns:p14="http://schemas.microsoft.com/office/powerpoint/2010/main" val="2745661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444"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2" name="Fußzeilenplatzhalter 4"/>
          <p:cNvSpPr>
            <a:spLocks noGrp="1"/>
          </p:cNvSpPr>
          <p:nvPr>
            <p:ph type="ftr" sz="quarter" idx="3"/>
          </p:nvPr>
        </p:nvSpPr>
        <p:spPr>
          <a:xfrm>
            <a:off x="1012068" y="6424613"/>
            <a:ext cx="8070695" cy="433387"/>
          </a:xfrm>
        </p:spPr>
        <p:txBody>
          <a:bodyPr/>
          <a:lstStyle/>
          <a:p>
            <a:pPr defTabSz="1218036"/>
            <a:r>
              <a:rPr lang="en-US" dirty="0">
                <a:solidFill>
                  <a:srgbClr val="4D4D4D"/>
                </a:solidFill>
                <a:latin typeface="Arial"/>
              </a:rPr>
              <a:t>BPIA Sustainability Symposium• October 2017</a:t>
            </a:r>
          </a:p>
        </p:txBody>
      </p:sp>
      <p:sp>
        <p:nvSpPr>
          <p:cNvPr id="44" name="Slide Number Placeholder 6"/>
          <p:cNvSpPr>
            <a:spLocks noGrp="1"/>
          </p:cNvSpPr>
          <p:nvPr>
            <p:ph type="sldNum" sz="quarter" idx="4"/>
          </p:nvPr>
        </p:nvSpPr>
        <p:spPr>
          <a:xfrm>
            <a:off x="521399" y="6424613"/>
            <a:ext cx="445077" cy="433387"/>
          </a:xfrm>
        </p:spPr>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35</a:t>
            </a:fld>
            <a:endParaRPr lang="en-US" dirty="0">
              <a:solidFill>
                <a:srgbClr val="4D4D4D"/>
              </a:solidFill>
              <a:latin typeface="Arial"/>
            </a:endParaRPr>
          </a:p>
        </p:txBody>
      </p:sp>
      <p:sp>
        <p:nvSpPr>
          <p:cNvPr id="6" name="Content Placeholder 1"/>
          <p:cNvSpPr txBox="1">
            <a:spLocks/>
          </p:cNvSpPr>
          <p:nvPr/>
        </p:nvSpPr>
        <p:spPr>
          <a:xfrm>
            <a:off x="352071" y="1622432"/>
            <a:ext cx="9634540" cy="4533113"/>
          </a:xfrm>
          <a:prstGeom prst="rect">
            <a:avLst/>
          </a:prstGeom>
        </p:spPr>
        <p:txBody>
          <a:bodyPr/>
          <a:lstStyle>
            <a:lvl1pPr marL="0" indent="0" algn="l" defTabSz="1221456" rtl="0" eaLnBrk="1" latinLnBrk="0" hangingPunct="1">
              <a:spcBef>
                <a:spcPts val="300"/>
              </a:spcBef>
              <a:spcAft>
                <a:spcPts val="600"/>
              </a:spcAft>
              <a:buClr>
                <a:schemeClr val="accent2"/>
              </a:buClr>
              <a:buSzPct val="110000"/>
              <a:buFont typeface="Arial" pitchFamily="34" charset="0"/>
              <a:buNone/>
              <a:defRPr sz="1800" kern="1200" baseline="0">
                <a:solidFill>
                  <a:schemeClr val="tx1"/>
                </a:solidFill>
                <a:latin typeface="+mn-lt"/>
                <a:ea typeface="+mn-ea"/>
                <a:cs typeface="+mn-cs"/>
              </a:defRPr>
            </a:lvl1pPr>
            <a:lvl2pPr marL="269875" indent="-269875" algn="l" defTabSz="1221456" rtl="0" eaLnBrk="1" latinLnBrk="0" hangingPunct="1">
              <a:spcBef>
                <a:spcPts val="300"/>
              </a:spcBef>
              <a:spcAft>
                <a:spcPts val="600"/>
              </a:spcAft>
              <a:buClr>
                <a:schemeClr val="accent1"/>
              </a:buClr>
              <a:buSzPct val="110000"/>
              <a:buFont typeface="Arial" pitchFamily="34" charset="0"/>
              <a:buChar char="•"/>
              <a:defRPr sz="1800" kern="1200">
                <a:solidFill>
                  <a:schemeClr val="tx1"/>
                </a:solidFill>
                <a:latin typeface="+mn-lt"/>
                <a:ea typeface="+mn-ea"/>
                <a:cs typeface="+mn-cs"/>
              </a:defRPr>
            </a:lvl2pPr>
            <a:lvl3pPr marL="539750" indent="-269875" algn="l" defTabSz="1221456" rtl="0" eaLnBrk="1" latinLnBrk="0" hangingPunct="1">
              <a:spcBef>
                <a:spcPts val="300"/>
              </a:spcBef>
              <a:spcAft>
                <a:spcPts val="600"/>
              </a:spcAft>
              <a:buClr>
                <a:srgbClr val="6BC200"/>
              </a:buClr>
              <a:buSzPct val="110000"/>
              <a:buFont typeface="Arial" pitchFamily="34" charset="0"/>
              <a:buChar char="•"/>
              <a:defRPr sz="1800" kern="1200">
                <a:solidFill>
                  <a:schemeClr val="tx1"/>
                </a:solidFill>
                <a:latin typeface="+mn-lt"/>
                <a:ea typeface="+mn-ea"/>
                <a:cs typeface="+mn-cs"/>
              </a:defRPr>
            </a:lvl3pPr>
            <a:lvl4pPr marL="809625" indent="-269875" algn="l" defTabSz="1221456" rtl="0" eaLnBrk="1" latinLnBrk="0" hangingPunct="1">
              <a:spcBef>
                <a:spcPts val="300"/>
              </a:spcBef>
              <a:spcAft>
                <a:spcPts val="600"/>
              </a:spcAft>
              <a:buClr>
                <a:schemeClr val="accent5"/>
              </a:buClr>
              <a:buSzPct val="110000"/>
              <a:buFont typeface="Arial" pitchFamily="34" charset="0"/>
              <a:buChar char="•"/>
              <a:defRPr sz="1800" kern="1200">
                <a:solidFill>
                  <a:schemeClr val="tx1"/>
                </a:solidFill>
                <a:latin typeface="+mn-lt"/>
                <a:ea typeface="+mn-ea"/>
                <a:cs typeface="+mn-cs"/>
              </a:defRPr>
            </a:lvl4pPr>
            <a:lvl5pPr marL="1079500" indent="-269875"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5pPr>
            <a:lvl6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6pPr>
            <a:lvl7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7pPr>
            <a:lvl8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8pPr>
            <a:lvl9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9pPr>
          </a:lstStyle>
          <a:p>
            <a:pPr defTabSz="1218036">
              <a:spcBef>
                <a:spcPts val="299"/>
              </a:spcBef>
              <a:spcAft>
                <a:spcPts val="598"/>
              </a:spcAft>
              <a:buClr>
                <a:srgbClr val="6BC200"/>
              </a:buClr>
            </a:pPr>
            <a:endParaRPr lang="en-US" sz="1795">
              <a:solidFill>
                <a:srgbClr val="4D4D4D"/>
              </a:solidFill>
              <a:latin typeface="Arial"/>
            </a:endParaRPr>
          </a:p>
          <a:p>
            <a:pPr defTabSz="1218036">
              <a:spcBef>
                <a:spcPts val="299"/>
              </a:spcBef>
              <a:spcAft>
                <a:spcPts val="598"/>
              </a:spcAft>
              <a:buClr>
                <a:srgbClr val="6BC200"/>
              </a:buClr>
            </a:pPr>
            <a:r>
              <a:rPr lang="en-US" sz="1795">
                <a:solidFill>
                  <a:srgbClr val="4D4D4D"/>
                </a:solidFill>
                <a:latin typeface="Arial"/>
              </a:rPr>
              <a:t>The mission of the Association is to drive the acceptance and commercialization of biopesticides. </a:t>
            </a:r>
          </a:p>
          <a:p>
            <a:pPr defTabSz="1218036">
              <a:spcBef>
                <a:spcPts val="299"/>
              </a:spcBef>
              <a:spcAft>
                <a:spcPts val="598"/>
              </a:spcAft>
              <a:buClr>
                <a:srgbClr val="6BC200"/>
              </a:buClr>
            </a:pPr>
            <a:endParaRPr lang="en-US" sz="1795">
              <a:solidFill>
                <a:srgbClr val="4D4D4D"/>
              </a:solidFill>
              <a:latin typeface="Arial"/>
            </a:endParaRPr>
          </a:p>
          <a:p>
            <a:pPr defTabSz="1218036">
              <a:spcBef>
                <a:spcPts val="299"/>
              </a:spcBef>
              <a:spcAft>
                <a:spcPts val="598"/>
              </a:spcAft>
              <a:buClr>
                <a:srgbClr val="6BC200"/>
              </a:buClr>
            </a:pPr>
            <a:r>
              <a:rPr lang="en-US" sz="1795">
                <a:solidFill>
                  <a:srgbClr val="4D4D4D"/>
                </a:solidFill>
                <a:latin typeface="Arial"/>
              </a:rPr>
              <a:t>BPIA’s purpose is to </a:t>
            </a:r>
          </a:p>
          <a:p>
            <a:pPr defTabSz="1218036">
              <a:spcBef>
                <a:spcPts val="299"/>
              </a:spcBef>
              <a:spcAft>
                <a:spcPts val="598"/>
              </a:spcAft>
              <a:buClr>
                <a:srgbClr val="6BC200"/>
              </a:buClr>
            </a:pPr>
            <a:r>
              <a:rPr lang="en-US" sz="1795">
                <a:solidFill>
                  <a:srgbClr val="4D4D4D"/>
                </a:solidFill>
                <a:latin typeface="Arial"/>
              </a:rPr>
              <a:t>1. </a:t>
            </a:r>
            <a:r>
              <a:rPr lang="en-US" sz="1795" b="1">
                <a:solidFill>
                  <a:srgbClr val="4D4D4D"/>
                </a:solidFill>
                <a:latin typeface="Arial"/>
              </a:rPr>
              <a:t>Promote industry standards </a:t>
            </a:r>
            <a:r>
              <a:rPr lang="en-US" sz="1795">
                <a:solidFill>
                  <a:srgbClr val="4D4D4D"/>
                </a:solidFill>
                <a:latin typeface="Arial"/>
              </a:rPr>
              <a:t>for biopesticides among member companies, </a:t>
            </a:r>
          </a:p>
          <a:p>
            <a:pPr defTabSz="1218036">
              <a:spcBef>
                <a:spcPts val="299"/>
              </a:spcBef>
              <a:spcAft>
                <a:spcPts val="598"/>
              </a:spcAft>
              <a:buClr>
                <a:srgbClr val="6BC200"/>
              </a:buClr>
            </a:pPr>
            <a:r>
              <a:rPr lang="en-US" sz="1795">
                <a:solidFill>
                  <a:srgbClr val="4D4D4D"/>
                </a:solidFill>
                <a:latin typeface="Arial"/>
              </a:rPr>
              <a:t>2. </a:t>
            </a:r>
            <a:r>
              <a:rPr lang="en-US" sz="1795" b="1">
                <a:solidFill>
                  <a:srgbClr val="4D4D4D"/>
                </a:solidFill>
                <a:latin typeface="Arial"/>
              </a:rPr>
              <a:t>Communicate the value of biopesticides </a:t>
            </a:r>
            <a:r>
              <a:rPr lang="en-US" sz="1795">
                <a:solidFill>
                  <a:srgbClr val="4D4D4D"/>
                </a:solidFill>
                <a:latin typeface="Arial"/>
              </a:rPr>
              <a:t>in the markets we serve, </a:t>
            </a:r>
          </a:p>
          <a:p>
            <a:pPr defTabSz="1218036">
              <a:spcBef>
                <a:spcPts val="299"/>
              </a:spcBef>
              <a:spcAft>
                <a:spcPts val="598"/>
              </a:spcAft>
              <a:buClr>
                <a:srgbClr val="6BC200"/>
              </a:buClr>
            </a:pPr>
            <a:r>
              <a:rPr lang="en-US" sz="1795">
                <a:solidFill>
                  <a:srgbClr val="4D4D4D"/>
                </a:solidFill>
                <a:latin typeface="Arial"/>
              </a:rPr>
              <a:t>3. </a:t>
            </a:r>
            <a:r>
              <a:rPr lang="en-US" sz="1795" b="1">
                <a:solidFill>
                  <a:srgbClr val="4D4D4D"/>
                </a:solidFill>
                <a:latin typeface="Arial"/>
              </a:rPr>
              <a:t>Collaborate with regulatory authorities </a:t>
            </a:r>
            <a:r>
              <a:rPr lang="en-US" sz="1795">
                <a:solidFill>
                  <a:srgbClr val="4D4D4D"/>
                </a:solidFill>
                <a:latin typeface="Arial"/>
              </a:rPr>
              <a:t>to ensure timely, predictable, transparent, and appropriate registration and regulatory requirements, and </a:t>
            </a:r>
          </a:p>
          <a:p>
            <a:pPr defTabSz="1218036">
              <a:spcBef>
                <a:spcPts val="299"/>
              </a:spcBef>
              <a:spcAft>
                <a:spcPts val="598"/>
              </a:spcAft>
              <a:buClr>
                <a:srgbClr val="6BC200"/>
              </a:buClr>
            </a:pPr>
            <a:r>
              <a:rPr lang="en-US" sz="1795">
                <a:solidFill>
                  <a:srgbClr val="4D4D4D"/>
                </a:solidFill>
                <a:latin typeface="Arial"/>
              </a:rPr>
              <a:t>4. </a:t>
            </a:r>
            <a:r>
              <a:rPr lang="en-US" sz="1795" b="1">
                <a:solidFill>
                  <a:srgbClr val="4D4D4D"/>
                </a:solidFill>
                <a:latin typeface="Arial"/>
              </a:rPr>
              <a:t>Be the leading source of information </a:t>
            </a:r>
            <a:r>
              <a:rPr lang="en-US" sz="1795">
                <a:solidFill>
                  <a:srgbClr val="4D4D4D"/>
                </a:solidFill>
                <a:latin typeface="Arial"/>
              </a:rPr>
              <a:t>to key influencers who impact acceptance, commercialization, and adoption of biopesticides. </a:t>
            </a:r>
          </a:p>
          <a:p>
            <a:pPr defTabSz="1218036">
              <a:spcBef>
                <a:spcPts val="299"/>
              </a:spcBef>
              <a:spcAft>
                <a:spcPts val="598"/>
              </a:spcAft>
              <a:buClr>
                <a:srgbClr val="6BC200"/>
              </a:buClr>
            </a:pPr>
            <a:endParaRPr lang="en-US" sz="1795" dirty="0">
              <a:solidFill>
                <a:srgbClr val="4D4D4D"/>
              </a:solidFill>
              <a:latin typeface="Arial"/>
            </a:endParaRPr>
          </a:p>
        </p:txBody>
      </p:sp>
      <p:sp>
        <p:nvSpPr>
          <p:cNvPr id="7" name="Title 2"/>
          <p:cNvSpPr>
            <a:spLocks noGrp="1"/>
          </p:cNvSpPr>
          <p:nvPr>
            <p:ph type="title"/>
          </p:nvPr>
        </p:nvSpPr>
        <p:spPr>
          <a:xfrm>
            <a:off x="336652" y="445199"/>
            <a:ext cx="8398645" cy="856531"/>
          </a:xfrm>
        </p:spPr>
        <p:txBody>
          <a:bodyPr/>
          <a:lstStyle/>
          <a:p>
            <a:r>
              <a:rPr lang="en-US" dirty="0"/>
              <a:t>Mission and Purpose from 2015</a:t>
            </a:r>
          </a:p>
        </p:txBody>
      </p:sp>
    </p:spTree>
    <p:extLst>
      <p:ext uri="{BB962C8B-B14F-4D97-AF65-F5344CB8AC3E}">
        <p14:creationId xmlns:p14="http://schemas.microsoft.com/office/powerpoint/2010/main" val="4171736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444"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2" name="Fußzeilenplatzhalter 4"/>
          <p:cNvSpPr>
            <a:spLocks noGrp="1"/>
          </p:cNvSpPr>
          <p:nvPr>
            <p:ph type="ftr" sz="quarter" idx="3"/>
          </p:nvPr>
        </p:nvSpPr>
        <p:spPr>
          <a:xfrm>
            <a:off x="1012068" y="6424613"/>
            <a:ext cx="8070695" cy="433387"/>
          </a:xfrm>
        </p:spPr>
        <p:txBody>
          <a:bodyPr/>
          <a:lstStyle/>
          <a:p>
            <a:pPr defTabSz="1218036"/>
            <a:r>
              <a:rPr lang="en-US" dirty="0">
                <a:solidFill>
                  <a:srgbClr val="4D4D4D"/>
                </a:solidFill>
                <a:latin typeface="Arial"/>
              </a:rPr>
              <a:t>BPIA Sustainability Symposium• October 2017</a:t>
            </a:r>
          </a:p>
        </p:txBody>
      </p:sp>
      <p:sp>
        <p:nvSpPr>
          <p:cNvPr id="44" name="Slide Number Placeholder 6"/>
          <p:cNvSpPr>
            <a:spLocks noGrp="1"/>
          </p:cNvSpPr>
          <p:nvPr>
            <p:ph type="sldNum" sz="quarter" idx="4"/>
          </p:nvPr>
        </p:nvSpPr>
        <p:spPr>
          <a:xfrm>
            <a:off x="521399" y="6424613"/>
            <a:ext cx="445077" cy="433387"/>
          </a:xfrm>
        </p:spPr>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36</a:t>
            </a:fld>
            <a:endParaRPr lang="en-US" dirty="0">
              <a:solidFill>
                <a:srgbClr val="4D4D4D"/>
              </a:solidFill>
              <a:latin typeface="Arial"/>
            </a:endParaRPr>
          </a:p>
        </p:txBody>
      </p:sp>
      <p:sp>
        <p:nvSpPr>
          <p:cNvPr id="6" name="Titel 1"/>
          <p:cNvSpPr>
            <a:spLocks noGrp="1"/>
          </p:cNvSpPr>
          <p:nvPr>
            <p:ph type="title"/>
          </p:nvPr>
        </p:nvSpPr>
        <p:spPr>
          <a:xfrm>
            <a:off x="501032" y="346782"/>
            <a:ext cx="7622765" cy="949325"/>
          </a:xfrm>
        </p:spPr>
        <p:txBody>
          <a:bodyPr/>
          <a:lstStyle/>
          <a:p>
            <a:pPr eaLnBrk="1" hangingPunct="1">
              <a:defRPr/>
            </a:pPr>
            <a:r>
              <a:rPr lang="en-US" sz="2393" dirty="0"/>
              <a:t>Investments made by every major </a:t>
            </a:r>
            <a:r>
              <a:rPr lang="en-US" sz="2393" dirty="0" err="1"/>
              <a:t>AgChem</a:t>
            </a:r>
            <a:r>
              <a:rPr lang="en-US" sz="2393" dirty="0"/>
              <a:t> company… validated product sector</a:t>
            </a:r>
            <a:endParaRPr lang="en-US" sz="1795" dirty="0"/>
          </a:p>
        </p:txBody>
      </p:sp>
      <p:pic>
        <p:nvPicPr>
          <p:cNvPr id="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b="24112"/>
          <a:stretch/>
        </p:blipFill>
        <p:spPr bwMode="auto">
          <a:xfrm rot="21213916">
            <a:off x="1103933" y="1679617"/>
            <a:ext cx="3812616" cy="2559913"/>
          </a:xfrm>
          <a:prstGeom prst="rect">
            <a:avLst/>
          </a:prstGeom>
          <a:noFill/>
          <a:ln w="12700">
            <a:solidFill>
              <a:srgbClr val="00206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21372061">
            <a:off x="5658283" y="1500230"/>
            <a:ext cx="3941302" cy="1887574"/>
          </a:xfrm>
          <a:prstGeom prst="rect">
            <a:avLst/>
          </a:prstGeom>
          <a:noFill/>
          <a:ln w="12700">
            <a:solidFill>
              <a:srgbClr val="C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57702">
            <a:off x="2448309" y="2313245"/>
            <a:ext cx="4357351" cy="3348571"/>
          </a:xfrm>
          <a:prstGeom prst="rect">
            <a:avLst/>
          </a:prstGeom>
          <a:noFill/>
          <a:ln w="19050">
            <a:solidFill>
              <a:schemeClr val="accent1"/>
            </a:solidFill>
            <a:miter lim="800000"/>
            <a:headEnd/>
            <a:tailEnd/>
          </a:ln>
          <a:effectLst/>
        </p:spPr>
      </p:pic>
      <p:grpSp>
        <p:nvGrpSpPr>
          <p:cNvPr id="11" name="Group 10"/>
          <p:cNvGrpSpPr/>
          <p:nvPr/>
        </p:nvGrpSpPr>
        <p:grpSpPr>
          <a:xfrm rot="361943">
            <a:off x="936814" y="3539707"/>
            <a:ext cx="2949699" cy="2712585"/>
            <a:chOff x="5831624" y="3637868"/>
            <a:chExt cx="2957379" cy="2712585"/>
          </a:xfrm>
        </p:grpSpPr>
        <p:pic>
          <p:nvPicPr>
            <p:cNvPr id="12"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831624" y="3637868"/>
              <a:ext cx="2957379" cy="2712585"/>
            </a:xfrm>
            <a:prstGeom prst="rect">
              <a:avLst/>
            </a:prstGeom>
            <a:noFill/>
            <a:ln w="1270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4786" y="4103001"/>
              <a:ext cx="1424893" cy="97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14"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rot="526213">
            <a:off x="6278144" y="3401795"/>
            <a:ext cx="3461645" cy="2676524"/>
          </a:xfrm>
          <a:prstGeom prst="rect">
            <a:avLst/>
          </a:prstGeom>
          <a:noFill/>
          <a:ln w="12700">
            <a:solidFill>
              <a:srgbClr val="CC99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5" name="Group 14"/>
          <p:cNvGrpSpPr/>
          <p:nvPr/>
        </p:nvGrpSpPr>
        <p:grpSpPr>
          <a:xfrm>
            <a:off x="3560742" y="4904314"/>
            <a:ext cx="4079006" cy="1610855"/>
            <a:chOff x="732696" y="4739598"/>
            <a:chExt cx="4089627" cy="1610855"/>
          </a:xfrm>
        </p:grpSpPr>
        <p:pic>
          <p:nvPicPr>
            <p:cNvPr id="16" name="Picture 5"/>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2696" y="4739598"/>
              <a:ext cx="4089627" cy="1610855"/>
            </a:xfrm>
            <a:prstGeom prst="rect">
              <a:avLst/>
            </a:prstGeom>
            <a:noFill/>
            <a:ln w="12700">
              <a:solidFill>
                <a:schemeClr val="accent6">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93618" y="4743807"/>
              <a:ext cx="567127" cy="1085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05495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1000"/>
                                  </p:stCondLst>
                                  <p:childTnLst>
                                    <p:set>
                                      <p:cBhvr>
                                        <p:cTn id="6" dur="1" fill="hold">
                                          <p:stCondLst>
                                            <p:cond delay="0"/>
                                          </p:stCondLst>
                                        </p:cTn>
                                        <p:tgtEl>
                                          <p:spTgt spid="9"/>
                                        </p:tgtEl>
                                        <p:attrNameLst>
                                          <p:attrName>style.visibility</p:attrName>
                                        </p:attrNameLst>
                                      </p:cBhvr>
                                      <p:to>
                                        <p:strVal val="visible"/>
                                      </p:to>
                                    </p:set>
                                    <p:anim calcmode="lin" valueType="num">
                                      <p:cBhvr>
                                        <p:cTn id="7" dur="1000" fill="hold"/>
                                        <p:tgtEl>
                                          <p:spTgt spid="9"/>
                                        </p:tgtEl>
                                        <p:attrNameLst>
                                          <p:attrName>ppt_w</p:attrName>
                                        </p:attrNameLst>
                                      </p:cBhvr>
                                      <p:tavLst>
                                        <p:tav tm="0">
                                          <p:val>
                                            <p:fltVal val="0"/>
                                          </p:val>
                                        </p:tav>
                                        <p:tav tm="100000">
                                          <p:val>
                                            <p:strVal val="#ppt_w"/>
                                          </p:val>
                                        </p:tav>
                                      </p:tavLst>
                                    </p:anim>
                                    <p:anim calcmode="lin" valueType="num">
                                      <p:cBhvr>
                                        <p:cTn id="8" dur="1000" fill="hold"/>
                                        <p:tgtEl>
                                          <p:spTgt spid="9"/>
                                        </p:tgtEl>
                                        <p:attrNameLst>
                                          <p:attrName>ppt_h</p:attrName>
                                        </p:attrNameLst>
                                      </p:cBhvr>
                                      <p:tavLst>
                                        <p:tav tm="0">
                                          <p:val>
                                            <p:fltVal val="0"/>
                                          </p:val>
                                        </p:tav>
                                        <p:tav tm="100000">
                                          <p:val>
                                            <p:strVal val="#ppt_h"/>
                                          </p:val>
                                        </p:tav>
                                      </p:tavLst>
                                    </p:anim>
                                    <p:anim calcmode="lin" valueType="num">
                                      <p:cBhvr>
                                        <p:cTn id="9" dur="1000" fill="hold"/>
                                        <p:tgtEl>
                                          <p:spTgt spid="9"/>
                                        </p:tgtEl>
                                        <p:attrNameLst>
                                          <p:attrName>style.rotation</p:attrName>
                                        </p:attrNameLst>
                                      </p:cBhvr>
                                      <p:tavLst>
                                        <p:tav tm="0">
                                          <p:val>
                                            <p:fltVal val="90"/>
                                          </p:val>
                                        </p:tav>
                                        <p:tav tm="100000">
                                          <p:val>
                                            <p:fltVal val="0"/>
                                          </p:val>
                                        </p:tav>
                                      </p:tavLst>
                                    </p:anim>
                                    <p:animEffect transition="in" filter="fade">
                                      <p:cBhvr>
                                        <p:cTn id="10" dur="1000"/>
                                        <p:tgtEl>
                                          <p:spTgt spid="9"/>
                                        </p:tgtEl>
                                      </p:cBhvr>
                                    </p:animEffect>
                                  </p:childTnLst>
                                </p:cTn>
                              </p:par>
                            </p:childTnLst>
                          </p:cTn>
                        </p:par>
                        <p:par>
                          <p:cTn id="11" fill="hold">
                            <p:stCondLst>
                              <p:cond delay="2000"/>
                            </p:stCondLst>
                            <p:childTnLst>
                              <p:par>
                                <p:cTn id="12" presetID="21" presetClass="entr" presetSubtype="1"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1000"/>
                                        <p:tgtEl>
                                          <p:spTgt spid="8"/>
                                        </p:tgtEl>
                                      </p:cBhvr>
                                    </p:animEffect>
                                  </p:childTnLst>
                                </p:cTn>
                              </p:par>
                            </p:childTnLst>
                          </p:cTn>
                        </p:par>
                        <p:par>
                          <p:cTn id="15" fill="hold">
                            <p:stCondLst>
                              <p:cond delay="3000"/>
                            </p:stCondLst>
                            <p:childTnLst>
                              <p:par>
                                <p:cTn id="16" presetID="31" presetClass="entr" presetSubtype="0" fill="hold"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p:cTn id="18" dur="750" fill="hold"/>
                                        <p:tgtEl>
                                          <p:spTgt spid="7"/>
                                        </p:tgtEl>
                                        <p:attrNameLst>
                                          <p:attrName>ppt_w</p:attrName>
                                        </p:attrNameLst>
                                      </p:cBhvr>
                                      <p:tavLst>
                                        <p:tav tm="0">
                                          <p:val>
                                            <p:fltVal val="0"/>
                                          </p:val>
                                        </p:tav>
                                        <p:tav tm="100000">
                                          <p:val>
                                            <p:strVal val="#ppt_w"/>
                                          </p:val>
                                        </p:tav>
                                      </p:tavLst>
                                    </p:anim>
                                    <p:anim calcmode="lin" valueType="num">
                                      <p:cBhvr>
                                        <p:cTn id="19" dur="750" fill="hold"/>
                                        <p:tgtEl>
                                          <p:spTgt spid="7"/>
                                        </p:tgtEl>
                                        <p:attrNameLst>
                                          <p:attrName>ppt_h</p:attrName>
                                        </p:attrNameLst>
                                      </p:cBhvr>
                                      <p:tavLst>
                                        <p:tav tm="0">
                                          <p:val>
                                            <p:fltVal val="0"/>
                                          </p:val>
                                        </p:tav>
                                        <p:tav tm="100000">
                                          <p:val>
                                            <p:strVal val="#ppt_h"/>
                                          </p:val>
                                        </p:tav>
                                      </p:tavLst>
                                    </p:anim>
                                    <p:anim calcmode="lin" valueType="num">
                                      <p:cBhvr>
                                        <p:cTn id="20" dur="750" fill="hold"/>
                                        <p:tgtEl>
                                          <p:spTgt spid="7"/>
                                        </p:tgtEl>
                                        <p:attrNameLst>
                                          <p:attrName>style.rotation</p:attrName>
                                        </p:attrNameLst>
                                      </p:cBhvr>
                                      <p:tavLst>
                                        <p:tav tm="0">
                                          <p:val>
                                            <p:fltVal val="90"/>
                                          </p:val>
                                        </p:tav>
                                        <p:tav tm="100000">
                                          <p:val>
                                            <p:fltVal val="0"/>
                                          </p:val>
                                        </p:tav>
                                      </p:tavLst>
                                    </p:anim>
                                    <p:animEffect transition="in" filter="fade">
                                      <p:cBhvr>
                                        <p:cTn id="21" dur="750"/>
                                        <p:tgtEl>
                                          <p:spTgt spid="7"/>
                                        </p:tgtEl>
                                      </p:cBhvr>
                                    </p:animEffect>
                                  </p:childTnLst>
                                </p:cTn>
                              </p:par>
                            </p:childTnLst>
                          </p:cTn>
                        </p:par>
                        <p:par>
                          <p:cTn id="22" fill="hold">
                            <p:stCondLst>
                              <p:cond delay="3750"/>
                            </p:stCondLst>
                            <p:childTnLst>
                              <p:par>
                                <p:cTn id="23" presetID="53" presetClass="entr" presetSubtype="16" fill="hold"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750" fill="hold"/>
                                        <p:tgtEl>
                                          <p:spTgt spid="15"/>
                                        </p:tgtEl>
                                        <p:attrNameLst>
                                          <p:attrName>ppt_w</p:attrName>
                                        </p:attrNameLst>
                                      </p:cBhvr>
                                      <p:tavLst>
                                        <p:tav tm="0">
                                          <p:val>
                                            <p:fltVal val="0"/>
                                          </p:val>
                                        </p:tav>
                                        <p:tav tm="100000">
                                          <p:val>
                                            <p:strVal val="#ppt_w"/>
                                          </p:val>
                                        </p:tav>
                                      </p:tavLst>
                                    </p:anim>
                                    <p:anim calcmode="lin" valueType="num">
                                      <p:cBhvr>
                                        <p:cTn id="26" dur="750" fill="hold"/>
                                        <p:tgtEl>
                                          <p:spTgt spid="15"/>
                                        </p:tgtEl>
                                        <p:attrNameLst>
                                          <p:attrName>ppt_h</p:attrName>
                                        </p:attrNameLst>
                                      </p:cBhvr>
                                      <p:tavLst>
                                        <p:tav tm="0">
                                          <p:val>
                                            <p:fltVal val="0"/>
                                          </p:val>
                                        </p:tav>
                                        <p:tav tm="100000">
                                          <p:val>
                                            <p:strVal val="#ppt_h"/>
                                          </p:val>
                                        </p:tav>
                                      </p:tavLst>
                                    </p:anim>
                                    <p:animEffect transition="in" filter="fade">
                                      <p:cBhvr>
                                        <p:cTn id="27" dur="750"/>
                                        <p:tgtEl>
                                          <p:spTgt spid="15"/>
                                        </p:tgtEl>
                                      </p:cBhvr>
                                    </p:animEffect>
                                  </p:childTnLst>
                                </p:cTn>
                              </p:par>
                            </p:childTnLst>
                          </p:cTn>
                        </p:par>
                        <p:par>
                          <p:cTn id="28" fill="hold">
                            <p:stCondLst>
                              <p:cond delay="4500"/>
                            </p:stCondLst>
                            <p:childTnLst>
                              <p:par>
                                <p:cTn id="29" presetID="2" presetClass="entr" presetSubtype="4" fill="hold" nodeType="after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par>
                          <p:cTn id="33" fill="hold">
                            <p:stCondLst>
                              <p:cond delay="5000"/>
                            </p:stCondLst>
                            <p:childTnLst>
                              <p:par>
                                <p:cTn id="34" presetID="14" presetClass="entr" presetSubtype="10" fill="hold" nodeType="after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randombar(horizontal)">
                                      <p:cBhvr>
                                        <p:cTn id="36" dur="75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444"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2" name="Fußzeilenplatzhalter 4"/>
          <p:cNvSpPr>
            <a:spLocks noGrp="1"/>
          </p:cNvSpPr>
          <p:nvPr>
            <p:ph type="ftr" sz="quarter" idx="3"/>
          </p:nvPr>
        </p:nvSpPr>
        <p:spPr>
          <a:xfrm>
            <a:off x="1012068" y="6424613"/>
            <a:ext cx="8070695" cy="433387"/>
          </a:xfrm>
        </p:spPr>
        <p:txBody>
          <a:bodyPr/>
          <a:lstStyle/>
          <a:p>
            <a:pPr defTabSz="1218036"/>
            <a:r>
              <a:rPr lang="en-US" dirty="0">
                <a:solidFill>
                  <a:srgbClr val="4D4D4D"/>
                </a:solidFill>
                <a:latin typeface="Arial"/>
              </a:rPr>
              <a:t>BPIA Sustainability Symposium• October 2017</a:t>
            </a:r>
          </a:p>
        </p:txBody>
      </p:sp>
      <p:sp>
        <p:nvSpPr>
          <p:cNvPr id="44" name="Slide Number Placeholder 6"/>
          <p:cNvSpPr>
            <a:spLocks noGrp="1"/>
          </p:cNvSpPr>
          <p:nvPr>
            <p:ph type="sldNum" sz="quarter" idx="4"/>
          </p:nvPr>
        </p:nvSpPr>
        <p:spPr>
          <a:xfrm>
            <a:off x="521399" y="6424613"/>
            <a:ext cx="445077" cy="433387"/>
          </a:xfrm>
        </p:spPr>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37</a:t>
            </a:fld>
            <a:endParaRPr lang="en-US" dirty="0">
              <a:solidFill>
                <a:srgbClr val="4D4D4D"/>
              </a:solidFill>
              <a:latin typeface="Arial"/>
            </a:endParaRPr>
          </a:p>
        </p:txBody>
      </p:sp>
      <p:sp>
        <p:nvSpPr>
          <p:cNvPr id="6" name="Content Placeholder 1"/>
          <p:cNvSpPr txBox="1">
            <a:spLocks/>
          </p:cNvSpPr>
          <p:nvPr/>
        </p:nvSpPr>
        <p:spPr>
          <a:xfrm>
            <a:off x="336651" y="1578905"/>
            <a:ext cx="11213160" cy="4533113"/>
          </a:xfrm>
          <a:prstGeom prst="rect">
            <a:avLst/>
          </a:prstGeom>
        </p:spPr>
        <p:txBody>
          <a:bodyPr/>
          <a:lstStyle>
            <a:lvl1pPr marL="0" indent="0" algn="l" defTabSz="1221456" rtl="0" eaLnBrk="1" latinLnBrk="0" hangingPunct="1">
              <a:spcBef>
                <a:spcPts val="300"/>
              </a:spcBef>
              <a:spcAft>
                <a:spcPts val="600"/>
              </a:spcAft>
              <a:buClr>
                <a:schemeClr val="accent2"/>
              </a:buClr>
              <a:buSzPct val="110000"/>
              <a:buFont typeface="Arial" pitchFamily="34" charset="0"/>
              <a:buNone/>
              <a:defRPr sz="1800" kern="1200" baseline="0">
                <a:solidFill>
                  <a:schemeClr val="tx1"/>
                </a:solidFill>
                <a:latin typeface="+mn-lt"/>
                <a:ea typeface="+mn-ea"/>
                <a:cs typeface="+mn-cs"/>
              </a:defRPr>
            </a:lvl1pPr>
            <a:lvl2pPr marL="269875" indent="-269875" algn="l" defTabSz="1221456" rtl="0" eaLnBrk="1" latinLnBrk="0" hangingPunct="1">
              <a:spcBef>
                <a:spcPts val="300"/>
              </a:spcBef>
              <a:spcAft>
                <a:spcPts val="600"/>
              </a:spcAft>
              <a:buClr>
                <a:schemeClr val="accent1"/>
              </a:buClr>
              <a:buSzPct val="110000"/>
              <a:buFont typeface="Arial" pitchFamily="34" charset="0"/>
              <a:buChar char="•"/>
              <a:defRPr sz="1800" kern="1200">
                <a:solidFill>
                  <a:schemeClr val="tx1"/>
                </a:solidFill>
                <a:latin typeface="+mn-lt"/>
                <a:ea typeface="+mn-ea"/>
                <a:cs typeface="+mn-cs"/>
              </a:defRPr>
            </a:lvl2pPr>
            <a:lvl3pPr marL="539750" indent="-269875" algn="l" defTabSz="1221456" rtl="0" eaLnBrk="1" latinLnBrk="0" hangingPunct="1">
              <a:spcBef>
                <a:spcPts val="300"/>
              </a:spcBef>
              <a:spcAft>
                <a:spcPts val="600"/>
              </a:spcAft>
              <a:buClr>
                <a:srgbClr val="6BC200"/>
              </a:buClr>
              <a:buSzPct val="110000"/>
              <a:buFont typeface="Arial" pitchFamily="34" charset="0"/>
              <a:buChar char="•"/>
              <a:defRPr sz="1800" kern="1200">
                <a:solidFill>
                  <a:schemeClr val="tx1"/>
                </a:solidFill>
                <a:latin typeface="+mn-lt"/>
                <a:ea typeface="+mn-ea"/>
                <a:cs typeface="+mn-cs"/>
              </a:defRPr>
            </a:lvl3pPr>
            <a:lvl4pPr marL="809625" indent="-269875" algn="l" defTabSz="1221456" rtl="0" eaLnBrk="1" latinLnBrk="0" hangingPunct="1">
              <a:spcBef>
                <a:spcPts val="300"/>
              </a:spcBef>
              <a:spcAft>
                <a:spcPts val="600"/>
              </a:spcAft>
              <a:buClr>
                <a:schemeClr val="accent5"/>
              </a:buClr>
              <a:buSzPct val="110000"/>
              <a:buFont typeface="Arial" pitchFamily="34" charset="0"/>
              <a:buChar char="•"/>
              <a:defRPr sz="1800" kern="1200">
                <a:solidFill>
                  <a:schemeClr val="tx1"/>
                </a:solidFill>
                <a:latin typeface="+mn-lt"/>
                <a:ea typeface="+mn-ea"/>
                <a:cs typeface="+mn-cs"/>
              </a:defRPr>
            </a:lvl4pPr>
            <a:lvl5pPr marL="1079500" indent="-269875"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5pPr>
            <a:lvl6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6pPr>
            <a:lvl7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7pPr>
            <a:lvl8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8pPr>
            <a:lvl9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9pPr>
          </a:lstStyle>
          <a:p>
            <a:pPr defTabSz="1218036">
              <a:spcBef>
                <a:spcPts val="299"/>
              </a:spcBef>
              <a:spcAft>
                <a:spcPts val="598"/>
              </a:spcAft>
              <a:buClr>
                <a:srgbClr val="6BC200"/>
              </a:buClr>
            </a:pPr>
            <a:r>
              <a:rPr lang="en-US" sz="1795" dirty="0">
                <a:solidFill>
                  <a:srgbClr val="4D4D4D"/>
                </a:solidFill>
                <a:latin typeface="Arial"/>
              </a:rPr>
              <a:t>The mission of the Association is to drive the acceptance and commercialization of </a:t>
            </a:r>
            <a:r>
              <a:rPr lang="en-US" sz="1795" dirty="0" err="1">
                <a:solidFill>
                  <a:srgbClr val="4D4D4D"/>
                </a:solidFill>
                <a:latin typeface="Arial"/>
              </a:rPr>
              <a:t>biopesticides</a:t>
            </a:r>
            <a:r>
              <a:rPr lang="en-US" sz="1795" dirty="0">
                <a:solidFill>
                  <a:srgbClr val="4D4D4D"/>
                </a:solidFill>
                <a:latin typeface="Arial"/>
              </a:rPr>
              <a:t> </a:t>
            </a:r>
            <a:r>
              <a:rPr lang="en-US" sz="1795" dirty="0">
                <a:solidFill>
                  <a:srgbClr val="FF0000"/>
                </a:solidFill>
                <a:latin typeface="Arial"/>
              </a:rPr>
              <a:t>and </a:t>
            </a:r>
            <a:r>
              <a:rPr lang="en-US" sz="1795" dirty="0" err="1">
                <a:solidFill>
                  <a:srgbClr val="FF0000"/>
                </a:solidFill>
                <a:latin typeface="Arial"/>
              </a:rPr>
              <a:t>biostimulants</a:t>
            </a:r>
            <a:r>
              <a:rPr lang="en-US" sz="1795" dirty="0">
                <a:solidFill>
                  <a:srgbClr val="4D4D4D"/>
                </a:solidFill>
                <a:latin typeface="Arial"/>
              </a:rPr>
              <a:t>.</a:t>
            </a:r>
          </a:p>
          <a:p>
            <a:pPr defTabSz="1218036">
              <a:spcBef>
                <a:spcPts val="299"/>
              </a:spcBef>
              <a:spcAft>
                <a:spcPts val="598"/>
              </a:spcAft>
              <a:buClr>
                <a:srgbClr val="6BC200"/>
              </a:buClr>
            </a:pPr>
            <a:endParaRPr lang="en-US" sz="1795" dirty="0">
              <a:solidFill>
                <a:srgbClr val="4D4D4D"/>
              </a:solidFill>
              <a:latin typeface="Arial"/>
            </a:endParaRPr>
          </a:p>
          <a:p>
            <a:pPr defTabSz="1218036">
              <a:spcBef>
                <a:spcPts val="299"/>
              </a:spcBef>
              <a:spcAft>
                <a:spcPts val="598"/>
              </a:spcAft>
              <a:buClr>
                <a:srgbClr val="6BC200"/>
              </a:buClr>
            </a:pPr>
            <a:r>
              <a:rPr lang="en-US" sz="1795" dirty="0">
                <a:solidFill>
                  <a:srgbClr val="4D4D4D"/>
                </a:solidFill>
                <a:latin typeface="Arial"/>
              </a:rPr>
              <a:t>BPIA’s purpose is to </a:t>
            </a:r>
          </a:p>
          <a:p>
            <a:pPr defTabSz="1218036">
              <a:spcBef>
                <a:spcPts val="299"/>
              </a:spcBef>
              <a:spcAft>
                <a:spcPts val="598"/>
              </a:spcAft>
              <a:buClr>
                <a:srgbClr val="6BC200"/>
              </a:buClr>
            </a:pPr>
            <a:r>
              <a:rPr lang="en-US" sz="1795" dirty="0">
                <a:solidFill>
                  <a:srgbClr val="4D4D4D"/>
                </a:solidFill>
                <a:latin typeface="Arial"/>
              </a:rPr>
              <a:t>1. </a:t>
            </a:r>
            <a:r>
              <a:rPr lang="en-US" sz="1795" b="1" dirty="0">
                <a:solidFill>
                  <a:srgbClr val="4D4D4D"/>
                </a:solidFill>
                <a:latin typeface="Arial"/>
              </a:rPr>
              <a:t>Promote industry standards </a:t>
            </a:r>
            <a:r>
              <a:rPr lang="en-US" sz="1795" dirty="0">
                <a:solidFill>
                  <a:srgbClr val="4D4D4D"/>
                </a:solidFill>
                <a:latin typeface="Arial"/>
              </a:rPr>
              <a:t>for </a:t>
            </a:r>
            <a:r>
              <a:rPr lang="en-US" sz="1795" dirty="0" err="1">
                <a:solidFill>
                  <a:srgbClr val="4D4D4D"/>
                </a:solidFill>
                <a:latin typeface="Arial"/>
              </a:rPr>
              <a:t>biopesticides</a:t>
            </a:r>
            <a:r>
              <a:rPr lang="en-US" sz="1795" dirty="0">
                <a:solidFill>
                  <a:srgbClr val="4D4D4D"/>
                </a:solidFill>
                <a:latin typeface="Arial"/>
              </a:rPr>
              <a:t> </a:t>
            </a:r>
            <a:r>
              <a:rPr lang="en-US" sz="1795" dirty="0">
                <a:solidFill>
                  <a:srgbClr val="FF0000"/>
                </a:solidFill>
                <a:latin typeface="Arial"/>
              </a:rPr>
              <a:t>and </a:t>
            </a:r>
            <a:r>
              <a:rPr lang="en-US" sz="1795" dirty="0" err="1">
                <a:solidFill>
                  <a:srgbClr val="FF0000"/>
                </a:solidFill>
                <a:latin typeface="Arial"/>
              </a:rPr>
              <a:t>biostimulants</a:t>
            </a:r>
            <a:r>
              <a:rPr lang="en-US" sz="1795" dirty="0">
                <a:solidFill>
                  <a:srgbClr val="FF0000"/>
                </a:solidFill>
                <a:latin typeface="Arial"/>
              </a:rPr>
              <a:t> </a:t>
            </a:r>
            <a:r>
              <a:rPr lang="en-US" sz="1795" dirty="0">
                <a:solidFill>
                  <a:srgbClr val="4D4D4D"/>
                </a:solidFill>
                <a:latin typeface="Arial"/>
              </a:rPr>
              <a:t>among member companies</a:t>
            </a:r>
            <a:br>
              <a:rPr lang="en-US" sz="1795" dirty="0">
                <a:solidFill>
                  <a:srgbClr val="4D4D4D"/>
                </a:solidFill>
                <a:latin typeface="Arial"/>
              </a:rPr>
            </a:br>
            <a:endParaRPr lang="en-US" sz="1795" dirty="0">
              <a:solidFill>
                <a:srgbClr val="4D4D4D"/>
              </a:solidFill>
              <a:latin typeface="Arial"/>
            </a:endParaRPr>
          </a:p>
          <a:p>
            <a:pPr defTabSz="1218036">
              <a:spcBef>
                <a:spcPts val="299"/>
              </a:spcBef>
              <a:spcAft>
                <a:spcPts val="598"/>
              </a:spcAft>
              <a:buClr>
                <a:srgbClr val="6BC200"/>
              </a:buClr>
            </a:pPr>
            <a:r>
              <a:rPr lang="en-US" sz="1795" dirty="0">
                <a:solidFill>
                  <a:srgbClr val="4D4D4D"/>
                </a:solidFill>
                <a:latin typeface="Arial"/>
              </a:rPr>
              <a:t>2. </a:t>
            </a:r>
            <a:r>
              <a:rPr lang="en-US" sz="1795" b="1" dirty="0">
                <a:solidFill>
                  <a:srgbClr val="4D4D4D"/>
                </a:solidFill>
                <a:latin typeface="Arial"/>
              </a:rPr>
              <a:t>Communicate the value of </a:t>
            </a:r>
            <a:r>
              <a:rPr lang="en-US" sz="1795" b="1" dirty="0" err="1">
                <a:solidFill>
                  <a:srgbClr val="4D4D4D"/>
                </a:solidFill>
                <a:latin typeface="Arial"/>
              </a:rPr>
              <a:t>biopesticides</a:t>
            </a:r>
            <a:r>
              <a:rPr lang="en-US" sz="1795" b="1" dirty="0">
                <a:solidFill>
                  <a:srgbClr val="4D4D4D"/>
                </a:solidFill>
                <a:latin typeface="Arial"/>
              </a:rPr>
              <a:t> </a:t>
            </a:r>
            <a:r>
              <a:rPr lang="en-US" sz="1795" b="1" dirty="0">
                <a:solidFill>
                  <a:srgbClr val="FF0000"/>
                </a:solidFill>
                <a:latin typeface="Arial"/>
              </a:rPr>
              <a:t>and </a:t>
            </a:r>
            <a:r>
              <a:rPr lang="en-US" sz="1795" b="1" dirty="0" err="1">
                <a:solidFill>
                  <a:srgbClr val="FF0000"/>
                </a:solidFill>
                <a:latin typeface="Arial"/>
              </a:rPr>
              <a:t>biostimulants</a:t>
            </a:r>
            <a:r>
              <a:rPr lang="en-US" sz="1795" b="1" dirty="0">
                <a:solidFill>
                  <a:srgbClr val="FF0000"/>
                </a:solidFill>
                <a:latin typeface="Arial"/>
              </a:rPr>
              <a:t> </a:t>
            </a:r>
            <a:r>
              <a:rPr lang="en-US" sz="1795" dirty="0">
                <a:solidFill>
                  <a:srgbClr val="4D4D4D"/>
                </a:solidFill>
                <a:latin typeface="Arial"/>
              </a:rPr>
              <a:t>in the markets we serve</a:t>
            </a:r>
            <a:br>
              <a:rPr lang="en-US" sz="1795" dirty="0">
                <a:solidFill>
                  <a:srgbClr val="4D4D4D"/>
                </a:solidFill>
                <a:latin typeface="Arial"/>
              </a:rPr>
            </a:br>
            <a:endParaRPr lang="en-US" sz="1795" dirty="0">
              <a:solidFill>
                <a:srgbClr val="4D4D4D"/>
              </a:solidFill>
              <a:latin typeface="Arial"/>
            </a:endParaRPr>
          </a:p>
          <a:p>
            <a:pPr defTabSz="1218036">
              <a:spcBef>
                <a:spcPts val="299"/>
              </a:spcBef>
              <a:spcAft>
                <a:spcPts val="598"/>
              </a:spcAft>
              <a:buClr>
                <a:srgbClr val="6BC200"/>
              </a:buClr>
            </a:pPr>
            <a:r>
              <a:rPr lang="en-US" sz="1795" dirty="0">
                <a:solidFill>
                  <a:srgbClr val="4D4D4D"/>
                </a:solidFill>
                <a:latin typeface="Arial"/>
              </a:rPr>
              <a:t>3. </a:t>
            </a:r>
            <a:r>
              <a:rPr lang="en-US" sz="1795" b="1" dirty="0">
                <a:solidFill>
                  <a:srgbClr val="4D4D4D"/>
                </a:solidFill>
                <a:latin typeface="Arial"/>
              </a:rPr>
              <a:t>Collaborate with regulatory authorities </a:t>
            </a:r>
            <a:r>
              <a:rPr lang="en-US" sz="1795" dirty="0">
                <a:solidFill>
                  <a:srgbClr val="4D4D4D"/>
                </a:solidFill>
                <a:latin typeface="Arial"/>
              </a:rPr>
              <a:t>to ensure timely, predictable, transparent, and appropriate registration and regulatory requirements, and </a:t>
            </a:r>
            <a:br>
              <a:rPr lang="en-US" sz="1795" dirty="0">
                <a:solidFill>
                  <a:srgbClr val="4D4D4D"/>
                </a:solidFill>
                <a:latin typeface="Arial"/>
              </a:rPr>
            </a:br>
            <a:endParaRPr lang="en-US" sz="1795" dirty="0">
              <a:solidFill>
                <a:srgbClr val="4D4D4D"/>
              </a:solidFill>
              <a:latin typeface="Arial"/>
            </a:endParaRPr>
          </a:p>
          <a:p>
            <a:pPr defTabSz="1218036">
              <a:spcBef>
                <a:spcPts val="299"/>
              </a:spcBef>
              <a:spcAft>
                <a:spcPts val="598"/>
              </a:spcAft>
              <a:buClr>
                <a:srgbClr val="6BC200"/>
              </a:buClr>
            </a:pPr>
            <a:r>
              <a:rPr lang="en-US" sz="1795" dirty="0">
                <a:solidFill>
                  <a:srgbClr val="4D4D4D"/>
                </a:solidFill>
                <a:latin typeface="Arial"/>
              </a:rPr>
              <a:t>4. </a:t>
            </a:r>
            <a:r>
              <a:rPr lang="en-US" sz="1795" b="1" dirty="0">
                <a:solidFill>
                  <a:srgbClr val="4D4D4D"/>
                </a:solidFill>
                <a:latin typeface="Arial"/>
              </a:rPr>
              <a:t>Be the leading source of information </a:t>
            </a:r>
            <a:r>
              <a:rPr lang="en-US" sz="1795" dirty="0">
                <a:solidFill>
                  <a:srgbClr val="4D4D4D"/>
                </a:solidFill>
                <a:latin typeface="Arial"/>
              </a:rPr>
              <a:t>to key influencers who impact acceptance, </a:t>
            </a:r>
            <a:br>
              <a:rPr lang="en-US" sz="1795" dirty="0">
                <a:solidFill>
                  <a:srgbClr val="4D4D4D"/>
                </a:solidFill>
                <a:latin typeface="Arial"/>
              </a:rPr>
            </a:br>
            <a:r>
              <a:rPr lang="en-US" sz="1795" dirty="0">
                <a:solidFill>
                  <a:srgbClr val="4D4D4D"/>
                </a:solidFill>
                <a:latin typeface="Arial"/>
              </a:rPr>
              <a:t>commercialization, and adoption of </a:t>
            </a:r>
            <a:r>
              <a:rPr lang="en-US" sz="1795" dirty="0" err="1">
                <a:solidFill>
                  <a:srgbClr val="4D4D4D"/>
                </a:solidFill>
                <a:latin typeface="Arial"/>
              </a:rPr>
              <a:t>biopesticides</a:t>
            </a:r>
            <a:r>
              <a:rPr lang="en-US" sz="1795" dirty="0">
                <a:solidFill>
                  <a:srgbClr val="4D4D4D"/>
                </a:solidFill>
                <a:latin typeface="Arial"/>
              </a:rPr>
              <a:t> </a:t>
            </a:r>
            <a:r>
              <a:rPr lang="en-US" sz="1795" dirty="0">
                <a:solidFill>
                  <a:srgbClr val="FF0000"/>
                </a:solidFill>
                <a:latin typeface="Arial"/>
              </a:rPr>
              <a:t>and </a:t>
            </a:r>
            <a:r>
              <a:rPr lang="en-US" sz="1795" dirty="0" err="1">
                <a:solidFill>
                  <a:srgbClr val="FF0000"/>
                </a:solidFill>
                <a:latin typeface="Arial"/>
              </a:rPr>
              <a:t>biostimulants</a:t>
            </a:r>
            <a:r>
              <a:rPr lang="en-US" sz="1795" dirty="0">
                <a:solidFill>
                  <a:srgbClr val="4D4D4D"/>
                </a:solidFill>
                <a:latin typeface="Arial"/>
              </a:rPr>
              <a:t>. </a:t>
            </a:r>
          </a:p>
          <a:p>
            <a:pPr defTabSz="1218036">
              <a:spcBef>
                <a:spcPts val="299"/>
              </a:spcBef>
              <a:spcAft>
                <a:spcPts val="598"/>
              </a:spcAft>
              <a:buClr>
                <a:srgbClr val="6BC200"/>
              </a:buClr>
            </a:pPr>
            <a:endParaRPr lang="en-US" sz="1795" dirty="0">
              <a:solidFill>
                <a:srgbClr val="4D4D4D"/>
              </a:solidFill>
              <a:latin typeface="Arial"/>
            </a:endParaRPr>
          </a:p>
        </p:txBody>
      </p:sp>
      <p:sp>
        <p:nvSpPr>
          <p:cNvPr id="7" name="Title 2"/>
          <p:cNvSpPr>
            <a:spLocks noGrp="1"/>
          </p:cNvSpPr>
          <p:nvPr>
            <p:ph type="title"/>
          </p:nvPr>
        </p:nvSpPr>
        <p:spPr>
          <a:xfrm>
            <a:off x="336651" y="445199"/>
            <a:ext cx="8387290" cy="856531"/>
          </a:xfrm>
        </p:spPr>
        <p:txBody>
          <a:bodyPr/>
          <a:lstStyle/>
          <a:p>
            <a:r>
              <a:rPr lang="en-US" dirty="0"/>
              <a:t>Today, this could read…</a:t>
            </a:r>
          </a:p>
        </p:txBody>
      </p:sp>
    </p:spTree>
    <p:extLst>
      <p:ext uri="{BB962C8B-B14F-4D97-AF65-F5344CB8AC3E}">
        <p14:creationId xmlns:p14="http://schemas.microsoft.com/office/powerpoint/2010/main" val="1241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444"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2" name="Fußzeilenplatzhalter 4"/>
          <p:cNvSpPr>
            <a:spLocks noGrp="1"/>
          </p:cNvSpPr>
          <p:nvPr>
            <p:ph type="ftr" sz="quarter" idx="3"/>
          </p:nvPr>
        </p:nvSpPr>
        <p:spPr>
          <a:xfrm>
            <a:off x="1012068" y="6424613"/>
            <a:ext cx="8070695" cy="433387"/>
          </a:xfrm>
        </p:spPr>
        <p:txBody>
          <a:bodyPr/>
          <a:lstStyle/>
          <a:p>
            <a:pPr defTabSz="1218036"/>
            <a:r>
              <a:rPr lang="en-US" dirty="0">
                <a:solidFill>
                  <a:srgbClr val="4D4D4D"/>
                </a:solidFill>
                <a:latin typeface="Arial"/>
              </a:rPr>
              <a:t>BPIA Sustainability Symposium• October 2017</a:t>
            </a:r>
          </a:p>
        </p:txBody>
      </p:sp>
      <p:sp>
        <p:nvSpPr>
          <p:cNvPr id="44" name="Slide Number Placeholder 6"/>
          <p:cNvSpPr>
            <a:spLocks noGrp="1"/>
          </p:cNvSpPr>
          <p:nvPr>
            <p:ph type="sldNum" sz="quarter" idx="4"/>
          </p:nvPr>
        </p:nvSpPr>
        <p:spPr>
          <a:xfrm>
            <a:off x="521399" y="6424613"/>
            <a:ext cx="445077" cy="433387"/>
          </a:xfrm>
        </p:spPr>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38</a:t>
            </a:fld>
            <a:endParaRPr lang="en-US" dirty="0">
              <a:solidFill>
                <a:srgbClr val="4D4D4D"/>
              </a:solidFill>
              <a:latin typeface="Arial"/>
            </a:endParaRPr>
          </a:p>
        </p:txBody>
      </p:sp>
      <p:sp>
        <p:nvSpPr>
          <p:cNvPr id="6" name="Content Placeholder 1"/>
          <p:cNvSpPr txBox="1">
            <a:spLocks/>
          </p:cNvSpPr>
          <p:nvPr/>
        </p:nvSpPr>
        <p:spPr>
          <a:xfrm>
            <a:off x="352071" y="1622432"/>
            <a:ext cx="9673620" cy="4533113"/>
          </a:xfrm>
          <a:prstGeom prst="rect">
            <a:avLst/>
          </a:prstGeom>
        </p:spPr>
        <p:txBody>
          <a:bodyPr/>
          <a:lstStyle>
            <a:lvl1pPr marL="0" indent="0" algn="l" defTabSz="1221456" rtl="0" eaLnBrk="1" latinLnBrk="0" hangingPunct="1">
              <a:spcBef>
                <a:spcPts val="300"/>
              </a:spcBef>
              <a:spcAft>
                <a:spcPts val="600"/>
              </a:spcAft>
              <a:buClr>
                <a:schemeClr val="accent2"/>
              </a:buClr>
              <a:buSzPct val="110000"/>
              <a:buFont typeface="Arial" pitchFamily="34" charset="0"/>
              <a:buNone/>
              <a:defRPr sz="1800" kern="1200" baseline="0">
                <a:solidFill>
                  <a:schemeClr val="tx1"/>
                </a:solidFill>
                <a:latin typeface="+mn-lt"/>
                <a:ea typeface="+mn-ea"/>
                <a:cs typeface="+mn-cs"/>
              </a:defRPr>
            </a:lvl1pPr>
            <a:lvl2pPr marL="269875" indent="-269875" algn="l" defTabSz="1221456" rtl="0" eaLnBrk="1" latinLnBrk="0" hangingPunct="1">
              <a:spcBef>
                <a:spcPts val="300"/>
              </a:spcBef>
              <a:spcAft>
                <a:spcPts val="600"/>
              </a:spcAft>
              <a:buClr>
                <a:schemeClr val="accent1"/>
              </a:buClr>
              <a:buSzPct val="110000"/>
              <a:buFont typeface="Arial" pitchFamily="34" charset="0"/>
              <a:buChar char="•"/>
              <a:defRPr sz="1800" kern="1200">
                <a:solidFill>
                  <a:schemeClr val="tx1"/>
                </a:solidFill>
                <a:latin typeface="+mn-lt"/>
                <a:ea typeface="+mn-ea"/>
                <a:cs typeface="+mn-cs"/>
              </a:defRPr>
            </a:lvl2pPr>
            <a:lvl3pPr marL="539750" indent="-269875" algn="l" defTabSz="1221456" rtl="0" eaLnBrk="1" latinLnBrk="0" hangingPunct="1">
              <a:spcBef>
                <a:spcPts val="300"/>
              </a:spcBef>
              <a:spcAft>
                <a:spcPts val="600"/>
              </a:spcAft>
              <a:buClr>
                <a:srgbClr val="6BC200"/>
              </a:buClr>
              <a:buSzPct val="110000"/>
              <a:buFont typeface="Arial" pitchFamily="34" charset="0"/>
              <a:buChar char="•"/>
              <a:defRPr sz="1800" kern="1200">
                <a:solidFill>
                  <a:schemeClr val="tx1"/>
                </a:solidFill>
                <a:latin typeface="+mn-lt"/>
                <a:ea typeface="+mn-ea"/>
                <a:cs typeface="+mn-cs"/>
              </a:defRPr>
            </a:lvl3pPr>
            <a:lvl4pPr marL="809625" indent="-269875" algn="l" defTabSz="1221456" rtl="0" eaLnBrk="1" latinLnBrk="0" hangingPunct="1">
              <a:spcBef>
                <a:spcPts val="300"/>
              </a:spcBef>
              <a:spcAft>
                <a:spcPts val="600"/>
              </a:spcAft>
              <a:buClr>
                <a:schemeClr val="accent5"/>
              </a:buClr>
              <a:buSzPct val="110000"/>
              <a:buFont typeface="Arial" pitchFamily="34" charset="0"/>
              <a:buChar char="•"/>
              <a:defRPr sz="1800" kern="1200">
                <a:solidFill>
                  <a:schemeClr val="tx1"/>
                </a:solidFill>
                <a:latin typeface="+mn-lt"/>
                <a:ea typeface="+mn-ea"/>
                <a:cs typeface="+mn-cs"/>
              </a:defRPr>
            </a:lvl4pPr>
            <a:lvl5pPr marL="1079500" indent="-269875"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5pPr>
            <a:lvl6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6pPr>
            <a:lvl7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7pPr>
            <a:lvl8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8pPr>
            <a:lvl9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9pPr>
          </a:lstStyle>
          <a:p>
            <a:pPr defTabSz="1218036">
              <a:spcBef>
                <a:spcPts val="299"/>
              </a:spcBef>
              <a:spcAft>
                <a:spcPts val="598"/>
              </a:spcAft>
              <a:buClr>
                <a:srgbClr val="6BC200"/>
              </a:buClr>
            </a:pPr>
            <a:r>
              <a:rPr lang="en-US" sz="2393" dirty="0">
                <a:solidFill>
                  <a:srgbClr val="4D4D4D"/>
                </a:solidFill>
                <a:latin typeface="Arial"/>
              </a:rPr>
              <a:t>Why is this important to Bayer?</a:t>
            </a:r>
          </a:p>
          <a:p>
            <a:pPr defTabSz="1218036">
              <a:spcBef>
                <a:spcPts val="299"/>
              </a:spcBef>
              <a:spcAft>
                <a:spcPts val="598"/>
              </a:spcAft>
              <a:buClr>
                <a:srgbClr val="6BC200"/>
              </a:buClr>
            </a:pPr>
            <a:endParaRPr lang="en-US" sz="2393" dirty="0">
              <a:solidFill>
                <a:srgbClr val="4D4D4D"/>
              </a:solidFill>
              <a:latin typeface="Arial"/>
            </a:endParaRPr>
          </a:p>
          <a:p>
            <a:pPr defTabSz="1218036">
              <a:spcBef>
                <a:spcPts val="299"/>
              </a:spcBef>
              <a:spcAft>
                <a:spcPts val="598"/>
              </a:spcAft>
              <a:buClr>
                <a:srgbClr val="6BC200"/>
              </a:buClr>
            </a:pPr>
            <a:r>
              <a:rPr lang="en-US" sz="2393" dirty="0">
                <a:solidFill>
                  <a:srgbClr val="4D4D4D"/>
                </a:solidFill>
                <a:latin typeface="Arial"/>
              </a:rPr>
              <a:t>We want to:</a:t>
            </a:r>
          </a:p>
          <a:p>
            <a:pPr defTabSz="1218036">
              <a:spcBef>
                <a:spcPts val="299"/>
              </a:spcBef>
              <a:spcAft>
                <a:spcPts val="598"/>
              </a:spcAft>
              <a:buClr>
                <a:srgbClr val="6BC200"/>
              </a:buClr>
            </a:pPr>
            <a:endParaRPr lang="en-US" sz="2393" dirty="0">
              <a:solidFill>
                <a:srgbClr val="4D4D4D"/>
              </a:solidFill>
              <a:latin typeface="Arial"/>
            </a:endParaRPr>
          </a:p>
          <a:p>
            <a:pPr marL="341940" indent="-341940" defTabSz="1218036">
              <a:spcBef>
                <a:spcPts val="299"/>
              </a:spcBef>
              <a:spcAft>
                <a:spcPts val="598"/>
              </a:spcAft>
              <a:buClr>
                <a:srgbClr val="6BC200"/>
              </a:buClr>
              <a:buFont typeface="Arial" pitchFamily="34" charset="0"/>
              <a:buChar char="•"/>
            </a:pPr>
            <a:r>
              <a:rPr lang="en-US" sz="2393" dirty="0">
                <a:solidFill>
                  <a:srgbClr val="4D4D4D"/>
                </a:solidFill>
                <a:latin typeface="Arial"/>
              </a:rPr>
              <a:t>Be able to make credible claims and assure safety in a process that does not inhibit innovation</a:t>
            </a:r>
          </a:p>
          <a:p>
            <a:pPr marL="341940" indent="-341940" defTabSz="1218036">
              <a:spcBef>
                <a:spcPts val="299"/>
              </a:spcBef>
              <a:spcAft>
                <a:spcPts val="598"/>
              </a:spcAft>
              <a:buClr>
                <a:srgbClr val="6BC200"/>
              </a:buClr>
              <a:buFont typeface="Arial" pitchFamily="34" charset="0"/>
              <a:buChar char="•"/>
            </a:pPr>
            <a:r>
              <a:rPr lang="en-US" sz="2393" dirty="0">
                <a:solidFill>
                  <a:srgbClr val="4D4D4D"/>
                </a:solidFill>
                <a:latin typeface="Arial"/>
              </a:rPr>
              <a:t>Improve crop production by having microbial </a:t>
            </a:r>
            <a:r>
              <a:rPr lang="en-US" sz="2393" dirty="0" err="1">
                <a:solidFill>
                  <a:srgbClr val="4D4D4D"/>
                </a:solidFill>
                <a:latin typeface="Arial"/>
              </a:rPr>
              <a:t>biopesticides</a:t>
            </a:r>
            <a:r>
              <a:rPr lang="en-US" sz="2393" dirty="0">
                <a:solidFill>
                  <a:srgbClr val="4D4D4D"/>
                </a:solidFill>
                <a:latin typeface="Arial"/>
              </a:rPr>
              <a:t> and microbial </a:t>
            </a:r>
            <a:r>
              <a:rPr lang="en-US" sz="2393" dirty="0" err="1">
                <a:solidFill>
                  <a:srgbClr val="4D4D4D"/>
                </a:solidFill>
                <a:latin typeface="Arial"/>
              </a:rPr>
              <a:t>biostimulants</a:t>
            </a:r>
            <a:r>
              <a:rPr lang="en-US" sz="2393" dirty="0">
                <a:solidFill>
                  <a:srgbClr val="4D4D4D"/>
                </a:solidFill>
                <a:latin typeface="Arial"/>
              </a:rPr>
              <a:t> as crucial components in conventional agricultural production practices</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54" y="71991"/>
            <a:ext cx="6315787" cy="1305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75812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444"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2" name="Fußzeilenplatzhalter 4"/>
          <p:cNvSpPr>
            <a:spLocks noGrp="1"/>
          </p:cNvSpPr>
          <p:nvPr>
            <p:ph type="ftr" sz="quarter" idx="3"/>
          </p:nvPr>
        </p:nvSpPr>
        <p:spPr>
          <a:xfrm>
            <a:off x="1012068" y="6424613"/>
            <a:ext cx="8070695" cy="433387"/>
          </a:xfrm>
        </p:spPr>
        <p:txBody>
          <a:bodyPr/>
          <a:lstStyle/>
          <a:p>
            <a:pPr defTabSz="1218036"/>
            <a:r>
              <a:rPr lang="en-US" dirty="0">
                <a:solidFill>
                  <a:srgbClr val="4D4D4D"/>
                </a:solidFill>
                <a:latin typeface="Arial"/>
              </a:rPr>
              <a:t>BPIA Sustainability Symposium• October 2017</a:t>
            </a:r>
          </a:p>
        </p:txBody>
      </p:sp>
      <p:sp>
        <p:nvSpPr>
          <p:cNvPr id="44" name="Slide Number Placeholder 6"/>
          <p:cNvSpPr>
            <a:spLocks noGrp="1"/>
          </p:cNvSpPr>
          <p:nvPr>
            <p:ph type="sldNum" sz="quarter" idx="4"/>
          </p:nvPr>
        </p:nvSpPr>
        <p:spPr>
          <a:xfrm>
            <a:off x="521399" y="6424613"/>
            <a:ext cx="445077" cy="433387"/>
          </a:xfrm>
        </p:spPr>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39</a:t>
            </a:fld>
            <a:endParaRPr lang="en-US" dirty="0">
              <a:solidFill>
                <a:srgbClr val="4D4D4D"/>
              </a:solidFill>
              <a:latin typeface="Arial"/>
            </a:endParaRPr>
          </a:p>
        </p:txBody>
      </p:sp>
      <p:sp>
        <p:nvSpPr>
          <p:cNvPr id="6" name="Content Placeholder 1"/>
          <p:cNvSpPr txBox="1">
            <a:spLocks/>
          </p:cNvSpPr>
          <p:nvPr/>
        </p:nvSpPr>
        <p:spPr>
          <a:xfrm>
            <a:off x="352070" y="1622432"/>
            <a:ext cx="9660593" cy="4533113"/>
          </a:xfrm>
          <a:prstGeom prst="rect">
            <a:avLst/>
          </a:prstGeom>
        </p:spPr>
        <p:txBody>
          <a:bodyPr/>
          <a:lstStyle>
            <a:lvl1pPr marL="0" indent="0" algn="l" defTabSz="1221456" rtl="0" eaLnBrk="1" latinLnBrk="0" hangingPunct="1">
              <a:spcBef>
                <a:spcPts val="300"/>
              </a:spcBef>
              <a:spcAft>
                <a:spcPts val="600"/>
              </a:spcAft>
              <a:buClr>
                <a:schemeClr val="accent2"/>
              </a:buClr>
              <a:buSzPct val="110000"/>
              <a:buFont typeface="Arial" pitchFamily="34" charset="0"/>
              <a:buNone/>
              <a:defRPr sz="1800" kern="1200" baseline="0">
                <a:solidFill>
                  <a:schemeClr val="tx1"/>
                </a:solidFill>
                <a:latin typeface="+mn-lt"/>
                <a:ea typeface="+mn-ea"/>
                <a:cs typeface="+mn-cs"/>
              </a:defRPr>
            </a:lvl1pPr>
            <a:lvl2pPr marL="269875" indent="-269875" algn="l" defTabSz="1221456" rtl="0" eaLnBrk="1" latinLnBrk="0" hangingPunct="1">
              <a:spcBef>
                <a:spcPts val="300"/>
              </a:spcBef>
              <a:spcAft>
                <a:spcPts val="600"/>
              </a:spcAft>
              <a:buClr>
                <a:schemeClr val="accent1"/>
              </a:buClr>
              <a:buSzPct val="110000"/>
              <a:buFont typeface="Arial" pitchFamily="34" charset="0"/>
              <a:buChar char="•"/>
              <a:defRPr sz="1800" kern="1200">
                <a:solidFill>
                  <a:schemeClr val="tx1"/>
                </a:solidFill>
                <a:latin typeface="+mn-lt"/>
                <a:ea typeface="+mn-ea"/>
                <a:cs typeface="+mn-cs"/>
              </a:defRPr>
            </a:lvl2pPr>
            <a:lvl3pPr marL="539750" indent="-269875" algn="l" defTabSz="1221456" rtl="0" eaLnBrk="1" latinLnBrk="0" hangingPunct="1">
              <a:spcBef>
                <a:spcPts val="300"/>
              </a:spcBef>
              <a:spcAft>
                <a:spcPts val="600"/>
              </a:spcAft>
              <a:buClr>
                <a:srgbClr val="6BC200"/>
              </a:buClr>
              <a:buSzPct val="110000"/>
              <a:buFont typeface="Arial" pitchFamily="34" charset="0"/>
              <a:buChar char="•"/>
              <a:defRPr sz="1800" kern="1200">
                <a:solidFill>
                  <a:schemeClr val="tx1"/>
                </a:solidFill>
                <a:latin typeface="+mn-lt"/>
                <a:ea typeface="+mn-ea"/>
                <a:cs typeface="+mn-cs"/>
              </a:defRPr>
            </a:lvl3pPr>
            <a:lvl4pPr marL="809625" indent="-269875" algn="l" defTabSz="1221456" rtl="0" eaLnBrk="1" latinLnBrk="0" hangingPunct="1">
              <a:spcBef>
                <a:spcPts val="300"/>
              </a:spcBef>
              <a:spcAft>
                <a:spcPts val="600"/>
              </a:spcAft>
              <a:buClr>
                <a:schemeClr val="accent5"/>
              </a:buClr>
              <a:buSzPct val="110000"/>
              <a:buFont typeface="Arial" pitchFamily="34" charset="0"/>
              <a:buChar char="•"/>
              <a:defRPr sz="1800" kern="1200">
                <a:solidFill>
                  <a:schemeClr val="tx1"/>
                </a:solidFill>
                <a:latin typeface="+mn-lt"/>
                <a:ea typeface="+mn-ea"/>
                <a:cs typeface="+mn-cs"/>
              </a:defRPr>
            </a:lvl4pPr>
            <a:lvl5pPr marL="1079500" indent="-269875"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5pPr>
            <a:lvl6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6pPr>
            <a:lvl7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7pPr>
            <a:lvl8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8pPr>
            <a:lvl9pPr marL="1080000" indent="-270000" algn="l" defTabSz="1221456" rtl="0" eaLnBrk="1" latinLnBrk="0" hangingPunct="1">
              <a:spcBef>
                <a:spcPts val="300"/>
              </a:spcBef>
              <a:spcAft>
                <a:spcPts val="600"/>
              </a:spcAft>
              <a:buClr>
                <a:schemeClr val="accent6"/>
              </a:buClr>
              <a:buSzPct val="110000"/>
              <a:buFont typeface="Arial" pitchFamily="34" charset="0"/>
              <a:buChar char="•"/>
              <a:defRPr sz="1800" kern="1200">
                <a:solidFill>
                  <a:schemeClr val="tx1"/>
                </a:solidFill>
                <a:latin typeface="+mn-lt"/>
                <a:ea typeface="+mn-ea"/>
                <a:cs typeface="+mn-cs"/>
              </a:defRPr>
            </a:lvl9pPr>
          </a:lstStyle>
          <a:p>
            <a:pPr defTabSz="1218036">
              <a:spcBef>
                <a:spcPts val="299"/>
              </a:spcBef>
              <a:spcAft>
                <a:spcPts val="598"/>
              </a:spcAft>
              <a:buClr>
                <a:srgbClr val="6BC200"/>
              </a:buClr>
            </a:pPr>
            <a:endParaRPr lang="en-US" sz="2393" dirty="0">
              <a:solidFill>
                <a:srgbClr val="4D4D4D"/>
              </a:solidFill>
              <a:latin typeface="Arial"/>
            </a:endParaRPr>
          </a:p>
          <a:p>
            <a:pPr defTabSz="1218036">
              <a:spcBef>
                <a:spcPts val="299"/>
              </a:spcBef>
              <a:spcAft>
                <a:spcPts val="598"/>
              </a:spcAft>
              <a:buClr>
                <a:srgbClr val="6BC200"/>
              </a:buClr>
            </a:pPr>
            <a:r>
              <a:rPr lang="en-US" sz="2393" dirty="0">
                <a:solidFill>
                  <a:srgbClr val="4D4D4D"/>
                </a:solidFill>
                <a:latin typeface="Arial"/>
              </a:rPr>
              <a:t>How does Bayer approach </a:t>
            </a:r>
            <a:r>
              <a:rPr lang="en-US" sz="2393" dirty="0" err="1">
                <a:solidFill>
                  <a:srgbClr val="4D4D4D"/>
                </a:solidFill>
                <a:latin typeface="Arial"/>
              </a:rPr>
              <a:t>biostimulant</a:t>
            </a:r>
            <a:r>
              <a:rPr lang="en-US" sz="2393" dirty="0">
                <a:solidFill>
                  <a:srgbClr val="4D4D4D"/>
                </a:solidFill>
                <a:latin typeface="Arial"/>
              </a:rPr>
              <a:t> development?</a:t>
            </a:r>
          </a:p>
          <a:p>
            <a:pPr defTabSz="1218036">
              <a:spcBef>
                <a:spcPts val="299"/>
              </a:spcBef>
              <a:spcAft>
                <a:spcPts val="598"/>
              </a:spcAft>
              <a:buClr>
                <a:srgbClr val="6BC200"/>
              </a:buClr>
            </a:pPr>
            <a:endParaRPr lang="en-US" sz="2393" dirty="0">
              <a:solidFill>
                <a:srgbClr val="4D4D4D"/>
              </a:solidFill>
              <a:latin typeface="Arial"/>
            </a:endParaRPr>
          </a:p>
          <a:p>
            <a:pPr defTabSz="1218036">
              <a:spcBef>
                <a:spcPts val="299"/>
              </a:spcBef>
              <a:spcAft>
                <a:spcPts val="598"/>
              </a:spcAft>
              <a:buClr>
                <a:srgbClr val="6BC200"/>
              </a:buClr>
            </a:pPr>
            <a:r>
              <a:rPr lang="en-US" sz="2393" dirty="0">
                <a:solidFill>
                  <a:srgbClr val="4D4D4D"/>
                </a:solidFill>
                <a:latin typeface="Arial"/>
              </a:rPr>
              <a:t>Extensive research to understand mode of action of crop response to microbial stimulant products to assure reproducible effect</a:t>
            </a:r>
          </a:p>
          <a:p>
            <a:pPr defTabSz="1218036">
              <a:spcBef>
                <a:spcPts val="299"/>
              </a:spcBef>
              <a:spcAft>
                <a:spcPts val="598"/>
              </a:spcAft>
              <a:buClr>
                <a:srgbClr val="6BC200"/>
              </a:buClr>
            </a:pPr>
            <a:endParaRPr lang="en-US" sz="2393" dirty="0">
              <a:solidFill>
                <a:srgbClr val="4D4D4D"/>
              </a:solidFill>
              <a:latin typeface="Arial"/>
            </a:endParaRPr>
          </a:p>
          <a:p>
            <a:pPr defTabSz="1218036">
              <a:spcBef>
                <a:spcPts val="299"/>
              </a:spcBef>
              <a:spcAft>
                <a:spcPts val="598"/>
              </a:spcAft>
              <a:buClr>
                <a:srgbClr val="6BC200"/>
              </a:buClr>
            </a:pPr>
            <a:r>
              <a:rPr lang="en-US" sz="2393" dirty="0">
                <a:solidFill>
                  <a:srgbClr val="4D4D4D"/>
                </a:solidFill>
                <a:latin typeface="Arial"/>
              </a:rPr>
              <a:t>Internal safety assessment for product stewardship</a:t>
            </a:r>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0154" y="71991"/>
            <a:ext cx="6315787" cy="13053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964701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p:nvPr/>
        </p:nvSpPr>
        <p:spPr>
          <a:xfrm>
            <a:off x="6096339" y="0"/>
            <a:ext cx="4575156" cy="6858001"/>
          </a:xfrm>
          <a:prstGeom prst="rect">
            <a:avLst/>
          </a:prstGeom>
          <a:gradFill>
            <a:gsLst>
              <a:gs pos="0">
                <a:srgbClr val="727272"/>
              </a:gs>
              <a:gs pos="100000">
                <a:srgbClr val="242424"/>
              </a:gs>
            </a:gsLst>
            <a:lin ang="2700000"/>
          </a:gradFill>
          <a:ln w="12700">
            <a:miter lim="400000"/>
          </a:ln>
        </p:spPr>
        <p:txBody>
          <a:bodyPr lIns="35719" tIns="35719" rIns="35719" bIns="35719" anchor="ctr"/>
          <a:lstStyle/>
          <a:p>
            <a:pPr>
              <a:defRPr sz="2400">
                <a:solidFill>
                  <a:srgbClr val="FFFFFF"/>
                </a:solidFill>
              </a:defRPr>
            </a:pPr>
            <a:endParaRPr sz="1687"/>
          </a:p>
        </p:txBody>
      </p:sp>
      <p:sp>
        <p:nvSpPr>
          <p:cNvPr id="187" name="Shape 187"/>
          <p:cNvSpPr/>
          <p:nvPr/>
        </p:nvSpPr>
        <p:spPr>
          <a:xfrm>
            <a:off x="0" y="0"/>
            <a:ext cx="6094646" cy="6858001"/>
          </a:xfrm>
          <a:prstGeom prst="rect">
            <a:avLst/>
          </a:prstGeom>
          <a:gradFill>
            <a:gsLst>
              <a:gs pos="0">
                <a:srgbClr val="727272">
                  <a:alpha val="85070"/>
                </a:srgbClr>
              </a:gs>
              <a:gs pos="100000">
                <a:srgbClr val="242424">
                  <a:alpha val="85070"/>
                </a:srgbClr>
              </a:gs>
            </a:gsLst>
            <a:lin ang="2700000"/>
          </a:gradFill>
          <a:ln w="12700">
            <a:miter lim="400000"/>
          </a:ln>
        </p:spPr>
        <p:txBody>
          <a:bodyPr lIns="35719" tIns="35719" rIns="35719" bIns="35719" anchor="ctr"/>
          <a:lstStyle/>
          <a:p>
            <a:pPr>
              <a:defRPr sz="2400">
                <a:solidFill>
                  <a:srgbClr val="FFFFFF"/>
                </a:solidFill>
              </a:defRPr>
            </a:pPr>
            <a:endParaRPr sz="1687"/>
          </a:p>
        </p:txBody>
      </p:sp>
      <p:sp>
        <p:nvSpPr>
          <p:cNvPr id="188" name="Shape 188"/>
          <p:cNvSpPr/>
          <p:nvPr/>
        </p:nvSpPr>
        <p:spPr>
          <a:xfrm>
            <a:off x="-1354" y="0"/>
            <a:ext cx="12192000" cy="6858001"/>
          </a:xfrm>
          <a:prstGeom prst="rect">
            <a:avLst/>
          </a:prstGeom>
          <a:gradFill>
            <a:gsLst>
              <a:gs pos="0">
                <a:srgbClr val="727272">
                  <a:alpha val="85000"/>
                </a:srgbClr>
              </a:gs>
              <a:gs pos="100000">
                <a:srgbClr val="242424">
                  <a:alpha val="85000"/>
                </a:srgbClr>
              </a:gs>
            </a:gsLst>
            <a:lin ang="2700000"/>
          </a:gradFill>
          <a:ln w="12700">
            <a:miter lim="400000"/>
          </a:ln>
        </p:spPr>
        <p:txBody>
          <a:bodyPr lIns="35719" tIns="35719" rIns="35719" bIns="35719" anchor="ctr"/>
          <a:lstStyle/>
          <a:p>
            <a:pPr>
              <a:defRPr sz="2400">
                <a:solidFill>
                  <a:srgbClr val="FFFFFF"/>
                </a:solidFill>
              </a:defRPr>
            </a:pPr>
            <a:endParaRPr sz="1687"/>
          </a:p>
        </p:txBody>
      </p:sp>
      <p:sp>
        <p:nvSpPr>
          <p:cNvPr id="189" name="Shape 189"/>
          <p:cNvSpPr/>
          <p:nvPr/>
        </p:nvSpPr>
        <p:spPr>
          <a:xfrm>
            <a:off x="6096338" y="0"/>
            <a:ext cx="6095661" cy="6858001"/>
          </a:xfrm>
          <a:prstGeom prst="rect">
            <a:avLst/>
          </a:prstGeom>
          <a:gradFill>
            <a:gsLst>
              <a:gs pos="0">
                <a:srgbClr val="727272"/>
              </a:gs>
              <a:gs pos="100000">
                <a:srgbClr val="242424"/>
              </a:gs>
            </a:gsLst>
            <a:lin ang="2700000"/>
          </a:gradFill>
          <a:ln w="12700">
            <a:miter lim="400000"/>
          </a:ln>
        </p:spPr>
        <p:txBody>
          <a:bodyPr lIns="35719" tIns="35719" rIns="35719" bIns="35719" anchor="ctr"/>
          <a:lstStyle/>
          <a:p>
            <a:pPr>
              <a:defRPr sz="2400">
                <a:solidFill>
                  <a:srgbClr val="FFFFFF"/>
                </a:solidFill>
              </a:defRPr>
            </a:pPr>
            <a:endParaRPr sz="1687"/>
          </a:p>
        </p:txBody>
      </p:sp>
      <p:sp>
        <p:nvSpPr>
          <p:cNvPr id="192" name="Shape 192"/>
          <p:cNvSpPr/>
          <p:nvPr/>
        </p:nvSpPr>
        <p:spPr>
          <a:xfrm>
            <a:off x="71611" y="754306"/>
            <a:ext cx="2617352" cy="504883"/>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4000">
                <a:solidFill>
                  <a:srgbClr val="FFFFFF"/>
                </a:solidFill>
                <a:latin typeface="Avenir Book"/>
                <a:ea typeface="Avenir Book"/>
                <a:cs typeface="Avenir Book"/>
                <a:sym typeface="Avenir Book"/>
              </a:defRPr>
            </a:lvl1pPr>
          </a:lstStyle>
          <a:p>
            <a:r>
              <a:rPr sz="2812"/>
              <a:t>Why M-trophs?</a:t>
            </a:r>
          </a:p>
        </p:txBody>
      </p:sp>
      <p:grpSp>
        <p:nvGrpSpPr>
          <p:cNvPr id="215" name="Group 215"/>
          <p:cNvGrpSpPr/>
          <p:nvPr/>
        </p:nvGrpSpPr>
        <p:grpSpPr>
          <a:xfrm>
            <a:off x="1784538" y="1762579"/>
            <a:ext cx="4037789" cy="4670199"/>
            <a:chOff x="0" y="0"/>
            <a:chExt cx="5742632" cy="6642059"/>
          </a:xfrm>
        </p:grpSpPr>
        <p:pic>
          <p:nvPicPr>
            <p:cNvPr id="194" name="pasted-image.pdf"/>
            <p:cNvPicPr>
              <a:picLocks noChangeAspect="1"/>
            </p:cNvPicPr>
            <p:nvPr/>
          </p:nvPicPr>
          <p:blipFill>
            <a:blip r:embed="rId3">
              <a:extLst/>
            </a:blip>
            <a:srcRect/>
            <a:stretch>
              <a:fillRect/>
            </a:stretch>
          </p:blipFill>
          <p:spPr>
            <a:xfrm>
              <a:off x="1569664" y="369499"/>
              <a:ext cx="2950846" cy="6272561"/>
            </a:xfrm>
            <a:prstGeom prst="rect">
              <a:avLst/>
            </a:prstGeom>
            <a:ln w="12700" cap="flat">
              <a:noFill/>
              <a:miter lim="400000"/>
            </a:ln>
            <a:effectLst>
              <a:outerShdw blurRad="266700" rotWithShape="0">
                <a:srgbClr val="000000">
                  <a:alpha val="94512"/>
                </a:srgbClr>
              </a:outerShdw>
              <a:reflection stA="31885" endPos="40000" dir="5400000" sy="-100000" algn="bl" rotWithShape="0"/>
            </a:effectLst>
          </p:spPr>
        </p:pic>
        <p:sp>
          <p:nvSpPr>
            <p:cNvPr id="195" name="Shape 195"/>
            <p:cNvSpPr/>
            <p:nvPr/>
          </p:nvSpPr>
          <p:spPr>
            <a:xfrm>
              <a:off x="1027835" y="4353070"/>
              <a:ext cx="1606751" cy="1606751"/>
            </a:xfrm>
            <a:prstGeom prst="line">
              <a:avLst/>
            </a:prstGeom>
            <a:noFill/>
            <a:ln w="25400" cap="flat">
              <a:solidFill>
                <a:srgbClr val="FFFFFF"/>
              </a:solidFill>
              <a:prstDash val="solid"/>
              <a:miter lim="400000"/>
              <a:tailEnd type="oval" w="med" len="med"/>
            </a:ln>
            <a:effectLst/>
          </p:spPr>
          <p:txBody>
            <a:bodyPr wrap="square" lIns="35719" tIns="35719" rIns="35719" bIns="35719" numCol="1" anchor="ctr">
              <a:noAutofit/>
            </a:bodyPr>
            <a:lstStyle/>
            <a:p>
              <a:pPr>
                <a:defRPr sz="2400"/>
              </a:pPr>
              <a:endParaRPr sz="1687"/>
            </a:p>
          </p:txBody>
        </p:sp>
        <p:sp>
          <p:nvSpPr>
            <p:cNvPr id="196" name="Shape 196"/>
            <p:cNvSpPr/>
            <p:nvPr/>
          </p:nvSpPr>
          <p:spPr>
            <a:xfrm>
              <a:off x="3128990" y="4247996"/>
              <a:ext cx="937908" cy="461119"/>
            </a:xfrm>
            <a:prstGeom prst="line">
              <a:avLst/>
            </a:prstGeom>
            <a:noFill/>
            <a:ln w="25400" cap="flat">
              <a:solidFill>
                <a:srgbClr val="FFFFFF"/>
              </a:solidFill>
              <a:prstDash val="solid"/>
              <a:miter lim="400000"/>
              <a:headEnd type="oval" w="med" len="med"/>
            </a:ln>
            <a:effectLst/>
          </p:spPr>
          <p:txBody>
            <a:bodyPr wrap="square" lIns="35719" tIns="35719" rIns="35719" bIns="35719" numCol="1" anchor="ctr">
              <a:noAutofit/>
            </a:bodyPr>
            <a:lstStyle/>
            <a:p>
              <a:pPr>
                <a:defRPr sz="2400"/>
              </a:pPr>
              <a:endParaRPr sz="1687"/>
            </a:p>
          </p:txBody>
        </p:sp>
        <p:sp>
          <p:nvSpPr>
            <p:cNvPr id="197" name="Shape 197"/>
            <p:cNvSpPr/>
            <p:nvPr/>
          </p:nvSpPr>
          <p:spPr>
            <a:xfrm flipV="1">
              <a:off x="3860963" y="2841867"/>
              <a:ext cx="611516" cy="134568"/>
            </a:xfrm>
            <a:prstGeom prst="line">
              <a:avLst/>
            </a:prstGeom>
            <a:noFill/>
            <a:ln w="25400" cap="flat">
              <a:solidFill>
                <a:srgbClr val="FFFFFF"/>
              </a:solidFill>
              <a:prstDash val="solid"/>
              <a:miter lim="400000"/>
              <a:headEnd type="oval" w="med" len="med"/>
            </a:ln>
            <a:effectLst/>
          </p:spPr>
          <p:txBody>
            <a:bodyPr wrap="square" lIns="35719" tIns="35719" rIns="35719" bIns="35719" numCol="1" anchor="ctr">
              <a:noAutofit/>
            </a:bodyPr>
            <a:lstStyle/>
            <a:p>
              <a:pPr>
                <a:defRPr sz="2400"/>
              </a:pPr>
              <a:endParaRPr sz="1687"/>
            </a:p>
          </p:txBody>
        </p:sp>
        <p:grpSp>
          <p:nvGrpSpPr>
            <p:cNvPr id="200" name="Group 200"/>
            <p:cNvGrpSpPr/>
            <p:nvPr/>
          </p:nvGrpSpPr>
          <p:grpSpPr>
            <a:xfrm>
              <a:off x="4383732" y="2117777"/>
              <a:ext cx="1358901" cy="1384301"/>
              <a:chOff x="0" y="0"/>
              <a:chExt cx="1358900" cy="1384300"/>
            </a:xfrm>
          </p:grpSpPr>
          <p:pic>
            <p:nvPicPr>
              <p:cNvPr id="198" name="pasted-image.pdf"/>
              <p:cNvPicPr>
                <a:picLocks noChangeAspect="1"/>
              </p:cNvPicPr>
              <p:nvPr/>
            </p:nvPicPr>
            <p:blipFill>
              <a:blip r:embed="rId4">
                <a:extLst/>
              </a:blip>
              <a:stretch>
                <a:fillRect/>
              </a:stretch>
            </p:blipFill>
            <p:spPr>
              <a:xfrm>
                <a:off x="0" y="0"/>
                <a:ext cx="1358900" cy="1384300"/>
              </a:xfrm>
              <a:prstGeom prst="rect">
                <a:avLst/>
              </a:prstGeom>
              <a:ln w="12700" cap="flat">
                <a:noFill/>
                <a:miter lim="400000"/>
              </a:ln>
              <a:effectLst/>
            </p:spPr>
          </p:pic>
          <p:sp>
            <p:nvSpPr>
              <p:cNvPr id="199" name="Shape 199"/>
              <p:cNvSpPr/>
              <p:nvPr/>
            </p:nvSpPr>
            <p:spPr>
              <a:xfrm>
                <a:off x="44450" y="57150"/>
                <a:ext cx="1270000" cy="1270000"/>
              </a:xfrm>
              <a:prstGeom prst="ellipse">
                <a:avLst/>
              </a:prstGeom>
              <a:noFill/>
              <a:ln w="25400" cap="flat">
                <a:solidFill>
                  <a:srgbClr val="FFFFFF"/>
                </a:solidFill>
                <a:prstDash val="solid"/>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a:defRPr sz="2400">
                    <a:solidFill>
                      <a:srgbClr val="FFFFFF"/>
                    </a:solidFill>
                  </a:defRPr>
                </a:pPr>
                <a:endParaRPr sz="1687"/>
              </a:p>
            </p:txBody>
          </p:sp>
        </p:grpSp>
        <p:grpSp>
          <p:nvGrpSpPr>
            <p:cNvPr id="203" name="Group 203"/>
            <p:cNvGrpSpPr/>
            <p:nvPr/>
          </p:nvGrpSpPr>
          <p:grpSpPr>
            <a:xfrm>
              <a:off x="3994265" y="4235555"/>
              <a:ext cx="1358901" cy="1384301"/>
              <a:chOff x="0" y="0"/>
              <a:chExt cx="1358900" cy="1384300"/>
            </a:xfrm>
          </p:grpSpPr>
          <p:pic>
            <p:nvPicPr>
              <p:cNvPr id="201" name="pasted-image.pdf"/>
              <p:cNvPicPr>
                <a:picLocks noChangeAspect="1"/>
              </p:cNvPicPr>
              <p:nvPr/>
            </p:nvPicPr>
            <p:blipFill>
              <a:blip r:embed="rId5">
                <a:extLst/>
              </a:blip>
              <a:stretch>
                <a:fillRect/>
              </a:stretch>
            </p:blipFill>
            <p:spPr>
              <a:xfrm>
                <a:off x="0" y="0"/>
                <a:ext cx="1358900" cy="1384300"/>
              </a:xfrm>
              <a:prstGeom prst="rect">
                <a:avLst/>
              </a:prstGeom>
              <a:ln w="12700" cap="flat">
                <a:noFill/>
                <a:miter lim="400000"/>
              </a:ln>
              <a:effectLst/>
            </p:spPr>
          </p:pic>
          <p:sp>
            <p:nvSpPr>
              <p:cNvPr id="202" name="Shape 202"/>
              <p:cNvSpPr/>
              <p:nvPr/>
            </p:nvSpPr>
            <p:spPr>
              <a:xfrm>
                <a:off x="44450" y="57150"/>
                <a:ext cx="1270000" cy="1270000"/>
              </a:xfrm>
              <a:prstGeom prst="ellipse">
                <a:avLst/>
              </a:prstGeom>
              <a:noFill/>
              <a:ln w="25400" cap="flat">
                <a:solidFill>
                  <a:srgbClr val="FFFFFF"/>
                </a:solidFill>
                <a:prstDash val="solid"/>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a:defRPr sz="2400">
                    <a:solidFill>
                      <a:srgbClr val="FFFFFF"/>
                    </a:solidFill>
                  </a:defRPr>
                </a:pPr>
                <a:endParaRPr sz="1687"/>
              </a:p>
            </p:txBody>
          </p:sp>
        </p:grpSp>
        <p:grpSp>
          <p:nvGrpSpPr>
            <p:cNvPr id="206" name="Group 206"/>
            <p:cNvGrpSpPr/>
            <p:nvPr/>
          </p:nvGrpSpPr>
          <p:grpSpPr>
            <a:xfrm>
              <a:off x="0" y="3188279"/>
              <a:ext cx="1282700" cy="1320801"/>
              <a:chOff x="0" y="0"/>
              <a:chExt cx="1282700" cy="1320800"/>
            </a:xfrm>
          </p:grpSpPr>
          <p:pic>
            <p:nvPicPr>
              <p:cNvPr id="204" name="pasted-image.pdf"/>
              <p:cNvPicPr>
                <a:picLocks noChangeAspect="1"/>
              </p:cNvPicPr>
              <p:nvPr/>
            </p:nvPicPr>
            <p:blipFill>
              <a:blip r:embed="rId6">
                <a:extLst/>
              </a:blip>
              <a:stretch>
                <a:fillRect/>
              </a:stretch>
            </p:blipFill>
            <p:spPr>
              <a:xfrm>
                <a:off x="0" y="0"/>
                <a:ext cx="1282700" cy="1320800"/>
              </a:xfrm>
              <a:prstGeom prst="rect">
                <a:avLst/>
              </a:prstGeom>
              <a:ln w="12700" cap="flat">
                <a:noFill/>
                <a:miter lim="400000"/>
              </a:ln>
              <a:effectLst/>
            </p:spPr>
          </p:pic>
          <p:sp>
            <p:nvSpPr>
              <p:cNvPr id="205" name="Shape 205"/>
              <p:cNvSpPr/>
              <p:nvPr/>
            </p:nvSpPr>
            <p:spPr>
              <a:xfrm>
                <a:off x="0" y="25400"/>
                <a:ext cx="1270000" cy="1270000"/>
              </a:xfrm>
              <a:prstGeom prst="ellipse">
                <a:avLst/>
              </a:prstGeom>
              <a:noFill/>
              <a:ln w="25400" cap="flat">
                <a:solidFill>
                  <a:srgbClr val="FFFFFF"/>
                </a:solidFill>
                <a:prstDash val="solid"/>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a:defRPr sz="2400">
                    <a:solidFill>
                      <a:srgbClr val="FFFFFF"/>
                    </a:solidFill>
                  </a:defRPr>
                </a:pPr>
                <a:endParaRPr sz="1687"/>
              </a:p>
            </p:txBody>
          </p:sp>
        </p:grpSp>
        <p:sp>
          <p:nvSpPr>
            <p:cNvPr id="207" name="Shape 207"/>
            <p:cNvSpPr/>
            <p:nvPr/>
          </p:nvSpPr>
          <p:spPr>
            <a:xfrm>
              <a:off x="1485605" y="1100252"/>
              <a:ext cx="749301" cy="749301"/>
            </a:xfrm>
            <a:prstGeom prst="line">
              <a:avLst/>
            </a:prstGeom>
            <a:noFill/>
            <a:ln w="25400" cap="flat">
              <a:solidFill>
                <a:srgbClr val="FFFFFF"/>
              </a:solidFill>
              <a:prstDash val="solid"/>
              <a:miter lim="400000"/>
              <a:tailEnd type="oval" w="med" len="med"/>
            </a:ln>
            <a:effectLst/>
          </p:spPr>
          <p:txBody>
            <a:bodyPr wrap="square" lIns="35719" tIns="35719" rIns="35719" bIns="35719" numCol="1" anchor="ctr">
              <a:noAutofit/>
            </a:bodyPr>
            <a:lstStyle/>
            <a:p>
              <a:pPr>
                <a:defRPr sz="2400"/>
              </a:pPr>
              <a:endParaRPr sz="1687"/>
            </a:p>
          </p:txBody>
        </p:sp>
        <p:grpSp>
          <p:nvGrpSpPr>
            <p:cNvPr id="210" name="Group 210"/>
            <p:cNvGrpSpPr/>
            <p:nvPr/>
          </p:nvGrpSpPr>
          <p:grpSpPr>
            <a:xfrm>
              <a:off x="372912" y="31750"/>
              <a:ext cx="1282701" cy="1320800"/>
              <a:chOff x="0" y="0"/>
              <a:chExt cx="1282700" cy="1320800"/>
            </a:xfrm>
          </p:grpSpPr>
          <p:pic>
            <p:nvPicPr>
              <p:cNvPr id="208" name="pasted-image.pdf"/>
              <p:cNvPicPr>
                <a:picLocks noChangeAspect="1"/>
              </p:cNvPicPr>
              <p:nvPr/>
            </p:nvPicPr>
            <p:blipFill>
              <a:blip r:embed="rId7">
                <a:extLst/>
              </a:blip>
              <a:stretch>
                <a:fillRect/>
              </a:stretch>
            </p:blipFill>
            <p:spPr>
              <a:xfrm>
                <a:off x="0" y="0"/>
                <a:ext cx="1282700" cy="1320800"/>
              </a:xfrm>
              <a:prstGeom prst="rect">
                <a:avLst/>
              </a:prstGeom>
              <a:ln w="12700" cap="flat">
                <a:noFill/>
                <a:miter lim="400000"/>
              </a:ln>
              <a:effectLst/>
            </p:spPr>
          </p:pic>
          <p:sp>
            <p:nvSpPr>
              <p:cNvPr id="209" name="Shape 209"/>
              <p:cNvSpPr/>
              <p:nvPr/>
            </p:nvSpPr>
            <p:spPr>
              <a:xfrm>
                <a:off x="6350" y="25400"/>
                <a:ext cx="1270000" cy="1270000"/>
              </a:xfrm>
              <a:prstGeom prst="ellipse">
                <a:avLst/>
              </a:prstGeom>
              <a:noFill/>
              <a:ln w="25400" cap="flat">
                <a:solidFill>
                  <a:srgbClr val="FFFFFF"/>
                </a:solidFill>
                <a:prstDash val="solid"/>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a:defRPr sz="2400">
                    <a:solidFill>
                      <a:srgbClr val="FFFFFF"/>
                    </a:solidFill>
                  </a:defRPr>
                </a:pPr>
                <a:endParaRPr sz="1687"/>
              </a:p>
            </p:txBody>
          </p:sp>
        </p:grpSp>
        <p:sp>
          <p:nvSpPr>
            <p:cNvPr id="211" name="Shape 211"/>
            <p:cNvSpPr/>
            <p:nvPr/>
          </p:nvSpPr>
          <p:spPr>
            <a:xfrm flipH="1">
              <a:off x="3568543" y="961220"/>
              <a:ext cx="531038" cy="343077"/>
            </a:xfrm>
            <a:prstGeom prst="line">
              <a:avLst/>
            </a:prstGeom>
            <a:noFill/>
            <a:ln w="25400" cap="flat">
              <a:solidFill>
                <a:srgbClr val="FFFFFF"/>
              </a:solidFill>
              <a:prstDash val="solid"/>
              <a:miter lim="400000"/>
              <a:tailEnd type="oval" w="med" len="med"/>
            </a:ln>
            <a:effectLst/>
          </p:spPr>
          <p:txBody>
            <a:bodyPr wrap="square" lIns="35719" tIns="35719" rIns="35719" bIns="35719" numCol="1" anchor="ctr">
              <a:noAutofit/>
            </a:bodyPr>
            <a:lstStyle/>
            <a:p>
              <a:pPr>
                <a:defRPr sz="2400"/>
              </a:pPr>
              <a:endParaRPr sz="1687"/>
            </a:p>
          </p:txBody>
        </p:sp>
        <p:grpSp>
          <p:nvGrpSpPr>
            <p:cNvPr id="214" name="Group 214"/>
            <p:cNvGrpSpPr/>
            <p:nvPr/>
          </p:nvGrpSpPr>
          <p:grpSpPr>
            <a:xfrm>
              <a:off x="3994265" y="0"/>
              <a:ext cx="1358901" cy="1384300"/>
              <a:chOff x="0" y="0"/>
              <a:chExt cx="1358900" cy="1384300"/>
            </a:xfrm>
          </p:grpSpPr>
          <p:pic>
            <p:nvPicPr>
              <p:cNvPr id="212" name="pasted-image.pdf"/>
              <p:cNvPicPr>
                <a:picLocks noChangeAspect="1"/>
              </p:cNvPicPr>
              <p:nvPr/>
            </p:nvPicPr>
            <p:blipFill>
              <a:blip r:embed="rId8">
                <a:extLst/>
              </a:blip>
              <a:stretch>
                <a:fillRect/>
              </a:stretch>
            </p:blipFill>
            <p:spPr>
              <a:xfrm>
                <a:off x="0" y="0"/>
                <a:ext cx="1358900" cy="1384300"/>
              </a:xfrm>
              <a:prstGeom prst="rect">
                <a:avLst/>
              </a:prstGeom>
              <a:ln w="12700" cap="flat">
                <a:noFill/>
                <a:miter lim="400000"/>
              </a:ln>
              <a:effectLst/>
            </p:spPr>
          </p:pic>
          <p:sp>
            <p:nvSpPr>
              <p:cNvPr id="213" name="Shape 213"/>
              <p:cNvSpPr/>
              <p:nvPr/>
            </p:nvSpPr>
            <p:spPr>
              <a:xfrm>
                <a:off x="44450" y="57150"/>
                <a:ext cx="1270000" cy="1270000"/>
              </a:xfrm>
              <a:prstGeom prst="ellipse">
                <a:avLst/>
              </a:prstGeom>
              <a:noFill/>
              <a:ln w="25400" cap="flat">
                <a:solidFill>
                  <a:srgbClr val="FFFFFF"/>
                </a:solidFill>
                <a:prstDash val="solid"/>
                <a:miter lim="400000"/>
              </a:ln>
              <a:effectLst>
                <a:outerShdw blurRad="38100" dist="25400" dir="5400000" rotWithShape="0">
                  <a:srgbClr val="000000">
                    <a:alpha val="50000"/>
                  </a:srgbClr>
                </a:outerShdw>
              </a:effectLst>
            </p:spPr>
            <p:txBody>
              <a:bodyPr wrap="square" lIns="35719" tIns="35719" rIns="35719" bIns="35719" numCol="1" anchor="ctr">
                <a:noAutofit/>
              </a:bodyPr>
              <a:lstStyle/>
              <a:p>
                <a:pPr>
                  <a:defRPr sz="2400">
                    <a:solidFill>
                      <a:srgbClr val="FFFFFF"/>
                    </a:solidFill>
                  </a:defRPr>
                </a:pPr>
                <a:endParaRPr sz="1687"/>
              </a:p>
            </p:txBody>
          </p:sp>
        </p:grpSp>
      </p:grpSp>
      <p:pic>
        <p:nvPicPr>
          <p:cNvPr id="216" name="pasted-image.tiff"/>
          <p:cNvPicPr>
            <a:picLocks noChangeAspect="1"/>
          </p:cNvPicPr>
          <p:nvPr/>
        </p:nvPicPr>
        <p:blipFill>
          <a:blip r:embed="rId9">
            <a:extLst/>
          </a:blip>
          <a:srcRect l="633" t="12680" r="630" b="12675"/>
          <a:stretch>
            <a:fillRect/>
          </a:stretch>
        </p:blipFill>
        <p:spPr>
          <a:xfrm>
            <a:off x="3022286" y="378504"/>
            <a:ext cx="1615944" cy="1551595"/>
          </a:xfrm>
          <a:custGeom>
            <a:avLst/>
            <a:gdLst/>
            <a:ahLst/>
            <a:cxnLst>
              <a:cxn ang="0">
                <a:pos x="wd2" y="hd2"/>
              </a:cxn>
              <a:cxn ang="5400000">
                <a:pos x="wd2" y="hd2"/>
              </a:cxn>
              <a:cxn ang="10800000">
                <a:pos x="wd2" y="hd2"/>
              </a:cxn>
              <a:cxn ang="16200000">
                <a:pos x="wd2" y="hd2"/>
              </a:cxn>
            </a:cxnLst>
            <a:rect l="0" t="0" r="r" b="b"/>
            <a:pathLst>
              <a:path w="19679" h="20595" extrusionOk="0">
                <a:moveTo>
                  <a:pt x="9839" y="0"/>
                </a:moveTo>
                <a:cubicBezTo>
                  <a:pt x="7321" y="0"/>
                  <a:pt x="4802" y="1004"/>
                  <a:pt x="2881" y="3015"/>
                </a:cubicBezTo>
                <a:cubicBezTo>
                  <a:pt x="-961" y="7036"/>
                  <a:pt x="-961" y="13558"/>
                  <a:pt x="2881" y="17579"/>
                </a:cubicBezTo>
                <a:cubicBezTo>
                  <a:pt x="6723" y="21600"/>
                  <a:pt x="12955" y="21600"/>
                  <a:pt x="16797" y="17579"/>
                </a:cubicBezTo>
                <a:cubicBezTo>
                  <a:pt x="20639" y="13558"/>
                  <a:pt x="20639" y="7036"/>
                  <a:pt x="16797" y="3015"/>
                </a:cubicBezTo>
                <a:cubicBezTo>
                  <a:pt x="14876" y="1004"/>
                  <a:pt x="12357" y="0"/>
                  <a:pt x="9839" y="0"/>
                </a:cubicBezTo>
                <a:close/>
              </a:path>
            </a:pathLst>
          </a:custGeom>
          <a:ln w="76200">
            <a:solidFill>
              <a:srgbClr val="FFFFFF"/>
            </a:solidFill>
            <a:miter lim="400000"/>
          </a:ln>
        </p:spPr>
      </p:pic>
      <p:grpSp>
        <p:nvGrpSpPr>
          <p:cNvPr id="33" name="Group 276"/>
          <p:cNvGrpSpPr/>
          <p:nvPr/>
        </p:nvGrpSpPr>
        <p:grpSpPr>
          <a:xfrm>
            <a:off x="6470594" y="838881"/>
            <a:ext cx="5221879" cy="4072683"/>
            <a:chOff x="-825500" y="-131406"/>
            <a:chExt cx="6225171" cy="4749323"/>
          </a:xfrm>
        </p:grpSpPr>
        <p:sp>
          <p:nvSpPr>
            <p:cNvPr id="34" name="Shape 268"/>
            <p:cNvSpPr/>
            <p:nvPr/>
          </p:nvSpPr>
          <p:spPr>
            <a:xfrm rot="16200000">
              <a:off x="-1647506" y="1840260"/>
              <a:ext cx="2002702" cy="358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lvl1pPr>
                <a:defRPr sz="1800">
                  <a:solidFill>
                    <a:srgbClr val="B4C024"/>
                  </a:solidFill>
                  <a:latin typeface="Avenir Heavy"/>
                  <a:ea typeface="Avenir Heavy"/>
                  <a:cs typeface="Avenir Heavy"/>
                  <a:sym typeface="Avenir Heavy"/>
                </a:defRPr>
              </a:lvl1pPr>
            </a:lstStyle>
            <a:p>
              <a:r>
                <a:rPr sz="1266"/>
                <a:t>Bushels/acre</a:t>
              </a:r>
            </a:p>
          </p:txBody>
        </p:sp>
        <p:sp>
          <p:nvSpPr>
            <p:cNvPr id="35" name="Shape 269"/>
            <p:cNvSpPr/>
            <p:nvPr/>
          </p:nvSpPr>
          <p:spPr>
            <a:xfrm rot="16200000">
              <a:off x="4237988" y="1840260"/>
              <a:ext cx="1964676" cy="358691"/>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lvl1pPr>
                <a:defRPr sz="1800">
                  <a:solidFill>
                    <a:srgbClr val="FFFFFF"/>
                  </a:solidFill>
                  <a:latin typeface="Avenir Heavy"/>
                  <a:ea typeface="Avenir Heavy"/>
                  <a:cs typeface="Avenir Heavy"/>
                  <a:sym typeface="Avenir Heavy"/>
                </a:defRPr>
              </a:lvl1pPr>
            </a:lstStyle>
            <a:p>
              <a:r>
                <a:rPr sz="1266"/>
                <a:t>GLS Severity</a:t>
              </a:r>
            </a:p>
          </p:txBody>
        </p:sp>
        <p:graphicFrame>
          <p:nvGraphicFramePr>
            <p:cNvPr id="36" name="Chart 270"/>
            <p:cNvGraphicFramePr/>
            <p:nvPr/>
          </p:nvGraphicFramePr>
          <p:xfrm>
            <a:off x="2443" y="-131407"/>
            <a:ext cx="4597943" cy="4555881"/>
          </p:xfrm>
          <a:graphic>
            <a:graphicData uri="http://schemas.openxmlformats.org/drawingml/2006/chart">
              <c:chart xmlns:c="http://schemas.openxmlformats.org/drawingml/2006/chart" xmlns:r="http://schemas.openxmlformats.org/officeDocument/2006/relationships" r:id="rId10"/>
            </a:graphicData>
          </a:graphic>
        </p:graphicFrame>
        <p:sp>
          <p:nvSpPr>
            <p:cNvPr id="37" name="Shape 271"/>
            <p:cNvSpPr/>
            <p:nvPr/>
          </p:nvSpPr>
          <p:spPr>
            <a:xfrm>
              <a:off x="4696524" y="30777"/>
              <a:ext cx="391899" cy="405039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p>
              <a:pPr algn="l">
                <a:lnSpc>
                  <a:spcPct val="230000"/>
                </a:lnSpc>
                <a:defRPr sz="1800">
                  <a:solidFill>
                    <a:srgbClr val="FFFFFF"/>
                  </a:solidFill>
                  <a:latin typeface="Avenir Light"/>
                  <a:ea typeface="Avenir Light"/>
                  <a:cs typeface="Avenir Light"/>
                  <a:sym typeface="Avenir Light"/>
                </a:defRPr>
              </a:pPr>
              <a:r>
                <a:rPr sz="1266"/>
                <a:t>25</a:t>
              </a:r>
            </a:p>
            <a:p>
              <a:pPr algn="l">
                <a:lnSpc>
                  <a:spcPct val="230000"/>
                </a:lnSpc>
                <a:defRPr sz="1800">
                  <a:solidFill>
                    <a:srgbClr val="FFFFFF"/>
                  </a:solidFill>
                  <a:latin typeface="Avenir Light"/>
                  <a:ea typeface="Avenir Light"/>
                  <a:cs typeface="Avenir Light"/>
                  <a:sym typeface="Avenir Light"/>
                </a:defRPr>
              </a:pPr>
              <a:r>
                <a:rPr sz="1266"/>
                <a:t>20</a:t>
              </a:r>
            </a:p>
            <a:p>
              <a:pPr algn="l">
                <a:lnSpc>
                  <a:spcPct val="230000"/>
                </a:lnSpc>
                <a:defRPr sz="1800">
                  <a:solidFill>
                    <a:srgbClr val="FFFFFF"/>
                  </a:solidFill>
                  <a:latin typeface="Avenir Light"/>
                  <a:ea typeface="Avenir Light"/>
                  <a:cs typeface="Avenir Light"/>
                  <a:sym typeface="Avenir Light"/>
                </a:defRPr>
              </a:pPr>
              <a:r>
                <a:rPr sz="1266"/>
                <a:t>15</a:t>
              </a:r>
            </a:p>
            <a:p>
              <a:pPr algn="l">
                <a:lnSpc>
                  <a:spcPct val="230000"/>
                </a:lnSpc>
                <a:defRPr sz="1800">
                  <a:solidFill>
                    <a:srgbClr val="FFFFFF"/>
                  </a:solidFill>
                  <a:latin typeface="Avenir Light"/>
                  <a:ea typeface="Avenir Light"/>
                  <a:cs typeface="Avenir Light"/>
                  <a:sym typeface="Avenir Light"/>
                </a:defRPr>
              </a:pPr>
              <a:r>
                <a:rPr sz="1266"/>
                <a:t>10</a:t>
              </a:r>
            </a:p>
            <a:p>
              <a:pPr algn="l">
                <a:lnSpc>
                  <a:spcPct val="230000"/>
                </a:lnSpc>
                <a:defRPr sz="1800">
                  <a:solidFill>
                    <a:srgbClr val="FFFFFF"/>
                  </a:solidFill>
                  <a:latin typeface="Avenir Light"/>
                  <a:ea typeface="Avenir Light"/>
                  <a:cs typeface="Avenir Light"/>
                  <a:sym typeface="Avenir Light"/>
                </a:defRPr>
              </a:pPr>
              <a:r>
                <a:rPr sz="1266"/>
                <a:t>5</a:t>
              </a:r>
            </a:p>
            <a:p>
              <a:pPr algn="l">
                <a:lnSpc>
                  <a:spcPct val="230000"/>
                </a:lnSpc>
                <a:defRPr sz="1800">
                  <a:solidFill>
                    <a:srgbClr val="FFFFFF"/>
                  </a:solidFill>
                  <a:latin typeface="Avenir Light"/>
                  <a:ea typeface="Avenir Light"/>
                  <a:cs typeface="Avenir Light"/>
                  <a:sym typeface="Avenir Light"/>
                </a:defRPr>
              </a:pPr>
              <a:r>
                <a:rPr sz="1266"/>
                <a:t>0</a:t>
              </a:r>
            </a:p>
          </p:txBody>
        </p:sp>
        <p:sp>
          <p:nvSpPr>
            <p:cNvPr id="38" name="Shape 272"/>
            <p:cNvSpPr/>
            <p:nvPr/>
          </p:nvSpPr>
          <p:spPr>
            <a:xfrm>
              <a:off x="-450637" y="63500"/>
              <a:ext cx="488750" cy="4179232"/>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p>
              <a:pPr algn="r">
                <a:lnSpc>
                  <a:spcPct val="190000"/>
                </a:lnSpc>
                <a:defRPr sz="1800">
                  <a:solidFill>
                    <a:srgbClr val="B4C024"/>
                  </a:solidFill>
                  <a:latin typeface="Avenir Light"/>
                  <a:ea typeface="Avenir Light"/>
                  <a:cs typeface="Avenir Light"/>
                  <a:sym typeface="Avenir Light"/>
                </a:defRPr>
              </a:pPr>
              <a:r>
                <a:rPr sz="1266"/>
                <a:t>220</a:t>
              </a:r>
            </a:p>
            <a:p>
              <a:pPr algn="r">
                <a:lnSpc>
                  <a:spcPct val="190000"/>
                </a:lnSpc>
                <a:defRPr sz="1800">
                  <a:solidFill>
                    <a:srgbClr val="B4C024"/>
                  </a:solidFill>
                  <a:latin typeface="Avenir Light"/>
                  <a:ea typeface="Avenir Light"/>
                  <a:cs typeface="Avenir Light"/>
                  <a:sym typeface="Avenir Light"/>
                </a:defRPr>
              </a:pPr>
              <a:r>
                <a:rPr sz="1266"/>
                <a:t>215</a:t>
              </a:r>
            </a:p>
            <a:p>
              <a:pPr algn="r">
                <a:lnSpc>
                  <a:spcPct val="190000"/>
                </a:lnSpc>
                <a:defRPr sz="1800">
                  <a:solidFill>
                    <a:srgbClr val="B4C024"/>
                  </a:solidFill>
                  <a:latin typeface="Avenir Light"/>
                  <a:ea typeface="Avenir Light"/>
                  <a:cs typeface="Avenir Light"/>
                  <a:sym typeface="Avenir Light"/>
                </a:defRPr>
              </a:pPr>
              <a:r>
                <a:rPr sz="1266"/>
                <a:t>210</a:t>
              </a:r>
            </a:p>
            <a:p>
              <a:pPr algn="r">
                <a:lnSpc>
                  <a:spcPct val="190000"/>
                </a:lnSpc>
                <a:defRPr sz="1800">
                  <a:solidFill>
                    <a:srgbClr val="B4C024"/>
                  </a:solidFill>
                  <a:latin typeface="Avenir Light"/>
                  <a:ea typeface="Avenir Light"/>
                  <a:cs typeface="Avenir Light"/>
                  <a:sym typeface="Avenir Light"/>
                </a:defRPr>
              </a:pPr>
              <a:r>
                <a:rPr sz="1266"/>
                <a:t>205</a:t>
              </a:r>
            </a:p>
            <a:p>
              <a:pPr algn="r">
                <a:lnSpc>
                  <a:spcPct val="190000"/>
                </a:lnSpc>
                <a:defRPr sz="1800">
                  <a:solidFill>
                    <a:srgbClr val="B4C024"/>
                  </a:solidFill>
                  <a:latin typeface="Avenir Light"/>
                  <a:ea typeface="Avenir Light"/>
                  <a:cs typeface="Avenir Light"/>
                  <a:sym typeface="Avenir Light"/>
                </a:defRPr>
              </a:pPr>
              <a:r>
                <a:rPr sz="1266"/>
                <a:t>200</a:t>
              </a:r>
            </a:p>
            <a:p>
              <a:pPr algn="r">
                <a:lnSpc>
                  <a:spcPct val="190000"/>
                </a:lnSpc>
                <a:defRPr sz="1800">
                  <a:solidFill>
                    <a:srgbClr val="B4C024"/>
                  </a:solidFill>
                  <a:latin typeface="Avenir Light"/>
                  <a:ea typeface="Avenir Light"/>
                  <a:cs typeface="Avenir Light"/>
                  <a:sym typeface="Avenir Light"/>
                </a:defRPr>
              </a:pPr>
              <a:r>
                <a:rPr sz="1266"/>
                <a:t>195</a:t>
              </a:r>
            </a:p>
            <a:p>
              <a:pPr algn="r">
                <a:lnSpc>
                  <a:spcPct val="190000"/>
                </a:lnSpc>
                <a:defRPr sz="1800">
                  <a:solidFill>
                    <a:srgbClr val="B4C024"/>
                  </a:solidFill>
                  <a:latin typeface="Avenir Light"/>
                  <a:ea typeface="Avenir Light"/>
                  <a:cs typeface="Avenir Light"/>
                  <a:sym typeface="Avenir Light"/>
                </a:defRPr>
              </a:pPr>
              <a:r>
                <a:rPr sz="1266"/>
                <a:t>190</a:t>
              </a:r>
            </a:p>
          </p:txBody>
        </p:sp>
        <p:sp>
          <p:nvSpPr>
            <p:cNvPr id="39" name="Shape 273"/>
            <p:cNvSpPr/>
            <p:nvPr/>
          </p:nvSpPr>
          <p:spPr>
            <a:xfrm>
              <a:off x="597264" y="4103056"/>
              <a:ext cx="735016" cy="33684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lvl1pPr>
                <a:defRPr sz="1400">
                  <a:solidFill>
                    <a:srgbClr val="66A83C"/>
                  </a:solidFill>
                  <a:latin typeface="Avenir Heavy"/>
                  <a:ea typeface="Avenir Heavy"/>
                  <a:cs typeface="Avenir Heavy"/>
                  <a:sym typeface="Avenir Heavy"/>
                </a:defRPr>
              </a:lvl1pPr>
            </a:lstStyle>
            <a:p>
              <a:r>
                <a:rPr dirty="0"/>
                <a:t>UTC</a:t>
              </a:r>
            </a:p>
          </p:txBody>
        </p:sp>
        <p:sp>
          <p:nvSpPr>
            <p:cNvPr id="40" name="Shape 274"/>
            <p:cNvSpPr/>
            <p:nvPr/>
          </p:nvSpPr>
          <p:spPr>
            <a:xfrm>
              <a:off x="1906769" y="4027843"/>
              <a:ext cx="1009999" cy="590075"/>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p>
              <a:pPr algn="ctr">
                <a:defRPr sz="1400">
                  <a:solidFill>
                    <a:srgbClr val="66A83C"/>
                  </a:solidFill>
                  <a:latin typeface="Avenir Heavy"/>
                  <a:ea typeface="Avenir Heavy"/>
                  <a:cs typeface="Avenir Heavy"/>
                  <a:sym typeface="Avenir Heavy"/>
                </a:defRPr>
              </a:pPr>
              <a:r>
                <a:rPr sz="1400" dirty="0"/>
                <a:t>M-troph</a:t>
              </a:r>
              <a:r>
                <a:rPr lang="en-US" sz="1400" dirty="0"/>
                <a:t>s</a:t>
              </a:r>
              <a:endParaRPr sz="1400" dirty="0"/>
            </a:p>
            <a:p>
              <a:pPr algn="ctr">
                <a:defRPr sz="1400">
                  <a:solidFill>
                    <a:srgbClr val="66A83C"/>
                  </a:solidFill>
                  <a:latin typeface="Avenir Heavy"/>
                  <a:ea typeface="Avenir Heavy"/>
                  <a:cs typeface="Avenir Heavy"/>
                  <a:sym typeface="Avenir Heavy"/>
                </a:defRPr>
              </a:pPr>
              <a:r>
                <a:rPr sz="1400" dirty="0"/>
                <a:t>B/T</a:t>
              </a:r>
            </a:p>
          </p:txBody>
        </p:sp>
        <p:sp>
          <p:nvSpPr>
            <p:cNvPr id="41" name="Shape 275"/>
            <p:cNvSpPr/>
            <p:nvPr/>
          </p:nvSpPr>
          <p:spPr>
            <a:xfrm>
              <a:off x="3347019" y="4027843"/>
              <a:ext cx="1010592" cy="57855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35719" tIns="35719" rIns="35719" bIns="35719" numCol="1" anchor="t">
              <a:noAutofit/>
            </a:bodyPr>
            <a:lstStyle/>
            <a:p>
              <a:pPr algn="ctr">
                <a:defRPr sz="1400">
                  <a:solidFill>
                    <a:srgbClr val="66A83C"/>
                  </a:solidFill>
                  <a:latin typeface="Avenir Heavy"/>
                  <a:ea typeface="Avenir Heavy"/>
                  <a:cs typeface="Avenir Heavy"/>
                  <a:sym typeface="Avenir Heavy"/>
                </a:defRPr>
              </a:pPr>
              <a:r>
                <a:rPr sz="1400" dirty="0"/>
                <a:t>M-troph</a:t>
              </a:r>
              <a:r>
                <a:rPr lang="en-US" sz="1400" dirty="0"/>
                <a:t>s</a:t>
              </a:r>
              <a:endParaRPr sz="1400" dirty="0"/>
            </a:p>
            <a:p>
              <a:pPr algn="ctr">
                <a:defRPr sz="1400">
                  <a:solidFill>
                    <a:srgbClr val="66A83C"/>
                  </a:solidFill>
                  <a:latin typeface="Avenir Heavy"/>
                  <a:ea typeface="Avenir Heavy"/>
                  <a:cs typeface="Avenir Heavy"/>
                  <a:sym typeface="Avenir Heavy"/>
                </a:defRPr>
              </a:pPr>
              <a:r>
                <a:rPr sz="1400" dirty="0"/>
                <a:t>D/R</a:t>
              </a:r>
            </a:p>
          </p:txBody>
        </p:sp>
      </p:grpSp>
      <p:sp>
        <p:nvSpPr>
          <p:cNvPr id="42" name="Shape 266"/>
          <p:cNvSpPr/>
          <p:nvPr/>
        </p:nvSpPr>
        <p:spPr>
          <a:xfrm>
            <a:off x="7272746" y="188548"/>
            <a:ext cx="4343399" cy="379912"/>
          </a:xfrm>
          <a:prstGeom prst="rect">
            <a:avLst/>
          </a:prstGeom>
          <a:ln w="12700">
            <a:miter lim="400000"/>
          </a:ln>
          <a:extLst>
            <a:ext uri="{C572A759-6A51-4108-AA02-DFA0A04FC94B}">
              <ma14:wrappingTextBoxFlag xmlns:ma14="http://schemas.microsoft.com/office/mac/drawingml/2011/main" val="1"/>
            </a:ext>
          </a:extLst>
        </p:spPr>
        <p:txBody>
          <a:bodyPr wrap="square" lIns="35719" tIns="35719" rIns="35719" bIns="35719" anchor="ctr">
            <a:spAutoFit/>
          </a:bodyPr>
          <a:lstStyle>
            <a:lvl1pPr>
              <a:defRPr sz="2300">
                <a:solidFill>
                  <a:srgbClr val="FFFFFF"/>
                </a:solidFill>
                <a:latin typeface="Avenir Book"/>
                <a:ea typeface="Avenir Book"/>
                <a:cs typeface="Avenir Book"/>
                <a:sym typeface="Avenir Book"/>
              </a:defRPr>
            </a:lvl1pPr>
          </a:lstStyle>
          <a:p>
            <a:r>
              <a:rPr sz="2000" dirty="0"/>
              <a:t>2016 Grey Leaf Spot Control in Corn</a:t>
            </a:r>
          </a:p>
        </p:txBody>
      </p:sp>
      <p:sp>
        <p:nvSpPr>
          <p:cNvPr id="43" name="Shape 277"/>
          <p:cNvSpPr/>
          <p:nvPr/>
        </p:nvSpPr>
        <p:spPr>
          <a:xfrm>
            <a:off x="7031360" y="4910833"/>
            <a:ext cx="4241246" cy="1794767"/>
          </a:xfrm>
          <a:prstGeom prst="rect">
            <a:avLst/>
          </a:prstGeom>
          <a:ln w="12700">
            <a:miter lim="400000"/>
          </a:ln>
          <a:extLst>
            <a:ext uri="{C572A759-6A51-4108-AA02-DFA0A04FC94B}">
              <ma14:wrappingTextBoxFlag xmlns:ma14="http://schemas.microsoft.com/office/mac/drawingml/2011/main" val="1"/>
            </a:ext>
          </a:extLst>
        </p:spPr>
        <p:txBody>
          <a:bodyPr lIns="35719" tIns="35719" rIns="35719" bIns="35719"/>
          <a:lstStyle/>
          <a:p>
            <a:pPr marL="133941" indent="-133941">
              <a:lnSpc>
                <a:spcPct val="130000"/>
              </a:lnSpc>
              <a:buClr>
                <a:srgbClr val="B4C024"/>
              </a:buClr>
              <a:buSzPct val="125000"/>
              <a:buChar char="‣"/>
              <a:defRPr sz="1500">
                <a:solidFill>
                  <a:srgbClr val="FFFFFF"/>
                </a:solidFill>
                <a:latin typeface="Avenir Light"/>
                <a:ea typeface="Avenir Light"/>
                <a:cs typeface="Avenir Light"/>
                <a:sym typeface="Avenir Light"/>
              </a:defRPr>
            </a:pPr>
            <a:r>
              <a:rPr sz="1400" dirty="0"/>
              <a:t>Preventative seed treatment mitigates late-season GLS infection in corn: +15 bu/acre</a:t>
            </a:r>
          </a:p>
          <a:p>
            <a:pPr marL="133941" indent="-133941">
              <a:lnSpc>
                <a:spcPct val="130000"/>
              </a:lnSpc>
              <a:buClr>
                <a:srgbClr val="B4C024"/>
              </a:buClr>
              <a:buSzPct val="125000"/>
              <a:buChar char="‣"/>
              <a:defRPr sz="1500">
                <a:solidFill>
                  <a:srgbClr val="FFFFFF"/>
                </a:solidFill>
                <a:latin typeface="Avenir Light"/>
                <a:ea typeface="Avenir Light"/>
                <a:cs typeface="Avenir Light"/>
                <a:sym typeface="Avenir Light"/>
              </a:defRPr>
            </a:pPr>
            <a:r>
              <a:rPr sz="1400" dirty="0"/>
              <a:t>Putative MOA: plant vigor, priming, adaptive immunity, anti-fungal</a:t>
            </a:r>
          </a:p>
          <a:p>
            <a:pPr marL="133941" indent="-133941">
              <a:lnSpc>
                <a:spcPct val="130000"/>
              </a:lnSpc>
              <a:buClr>
                <a:srgbClr val="B4C024"/>
              </a:buClr>
              <a:buSzPct val="125000"/>
              <a:buChar char="‣"/>
              <a:defRPr sz="1500">
                <a:solidFill>
                  <a:srgbClr val="FFFFFF"/>
                </a:solidFill>
                <a:latin typeface="Avenir Light"/>
                <a:ea typeface="Avenir Light"/>
                <a:cs typeface="Avenir Light"/>
                <a:sym typeface="Avenir Light"/>
              </a:defRPr>
            </a:pPr>
            <a:r>
              <a:rPr sz="1400" dirty="0"/>
              <a:t>Reduction in grower scouting and need for curative fungicide spray</a:t>
            </a:r>
          </a:p>
        </p:txBody>
      </p:sp>
      <p:pic>
        <p:nvPicPr>
          <p:cNvPr id="44" name="Picture 43"/>
          <p:cNvPicPr>
            <a:picLocks noChangeAspect="1"/>
          </p:cNvPicPr>
          <p:nvPr/>
        </p:nvPicPr>
        <p:blipFill>
          <a:blip r:embed="rId11"/>
          <a:stretch>
            <a:fillRect/>
          </a:stretch>
        </p:blipFill>
        <p:spPr>
          <a:xfrm>
            <a:off x="248224" y="2437975"/>
            <a:ext cx="1292464" cy="1243692"/>
          </a:xfrm>
          <a:prstGeom prst="rect">
            <a:avLst/>
          </a:prstGeom>
        </p:spPr>
      </p:pic>
      <p:pic>
        <p:nvPicPr>
          <p:cNvPr id="45" name="Picture 44"/>
          <p:cNvPicPr>
            <a:picLocks noChangeAspect="1"/>
          </p:cNvPicPr>
          <p:nvPr/>
        </p:nvPicPr>
        <p:blipFill>
          <a:blip r:embed="rId12"/>
          <a:stretch>
            <a:fillRect/>
          </a:stretch>
        </p:blipFill>
        <p:spPr>
          <a:xfrm>
            <a:off x="183227" y="4529745"/>
            <a:ext cx="1280271" cy="1322947"/>
          </a:xfrm>
          <a:prstGeom prst="rect">
            <a:avLst/>
          </a:prstGeom>
        </p:spPr>
      </p:pic>
      <p:pic>
        <p:nvPicPr>
          <p:cNvPr id="46" name="Picture 4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83227" y="5947327"/>
            <a:ext cx="3130972" cy="753443"/>
          </a:xfrm>
          <a:prstGeom prst="rect">
            <a:avLst/>
          </a:prstGeom>
        </p:spPr>
      </p:pic>
      <p:pic>
        <p:nvPicPr>
          <p:cNvPr id="2" name="Picture 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1611" y="83552"/>
            <a:ext cx="2396982" cy="640415"/>
          </a:xfrm>
          <a:prstGeom prst="rect">
            <a:avLst/>
          </a:prstGeom>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444"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2" name="Fußzeilenplatzhalter 4"/>
          <p:cNvSpPr>
            <a:spLocks noGrp="1"/>
          </p:cNvSpPr>
          <p:nvPr>
            <p:ph type="ftr" sz="quarter" idx="3"/>
          </p:nvPr>
        </p:nvSpPr>
        <p:spPr>
          <a:xfrm>
            <a:off x="1012068" y="6424613"/>
            <a:ext cx="8070695" cy="433387"/>
          </a:xfrm>
        </p:spPr>
        <p:txBody>
          <a:bodyPr/>
          <a:lstStyle/>
          <a:p>
            <a:pPr defTabSz="1218036"/>
            <a:r>
              <a:rPr lang="en-US" dirty="0">
                <a:solidFill>
                  <a:srgbClr val="4D4D4D"/>
                </a:solidFill>
                <a:latin typeface="Arial"/>
              </a:rPr>
              <a:t>BPIA Sustainability Symposium• October 2017</a:t>
            </a:r>
          </a:p>
        </p:txBody>
      </p:sp>
      <p:sp>
        <p:nvSpPr>
          <p:cNvPr id="44" name="Slide Number Placeholder 6"/>
          <p:cNvSpPr>
            <a:spLocks noGrp="1"/>
          </p:cNvSpPr>
          <p:nvPr>
            <p:ph type="sldNum" sz="quarter" idx="4"/>
          </p:nvPr>
        </p:nvSpPr>
        <p:spPr>
          <a:xfrm>
            <a:off x="521399" y="6424613"/>
            <a:ext cx="445077" cy="433387"/>
          </a:xfrm>
        </p:spPr>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40</a:t>
            </a:fld>
            <a:endParaRPr lang="en-US" dirty="0">
              <a:solidFill>
                <a:srgbClr val="4D4D4D"/>
              </a:solidFill>
              <a:latin typeface="Arial"/>
            </a:endParaRPr>
          </a:p>
        </p:txBody>
      </p:sp>
      <p:pic>
        <p:nvPicPr>
          <p:cNvPr id="6" name="Picture 3" descr="C:\Users\GDQDP\Desktop\rhizomics\root exudate poster figure 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1319" y="5348781"/>
            <a:ext cx="1803645" cy="123014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Users\GDQDP\AppData\Local\Microsoft\Windows\Temporary Internet Files\Content.Outlook\1543OWFN\VOMID02.TI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6024" y="5183239"/>
            <a:ext cx="1512275" cy="113715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Chart 7"/>
          <p:cNvGraphicFramePr>
            <a:graphicFrameLocks/>
          </p:cNvGraphicFramePr>
          <p:nvPr>
            <p:extLst/>
          </p:nvPr>
        </p:nvGraphicFramePr>
        <p:xfrm>
          <a:off x="5821184" y="4928437"/>
          <a:ext cx="3115506" cy="1761114"/>
        </p:xfrm>
        <a:graphic>
          <a:graphicData uri="http://schemas.openxmlformats.org/drawingml/2006/chart">
            <c:chart xmlns:c="http://schemas.openxmlformats.org/drawingml/2006/chart" xmlns:r="http://schemas.openxmlformats.org/officeDocument/2006/relationships" r:id="rId6"/>
          </a:graphicData>
        </a:graphic>
      </p:graphicFrame>
      <p:pic>
        <p:nvPicPr>
          <p:cNvPr id="9" name="Picture 2" descr="713genomeU.png"/>
          <p:cNvPicPr>
            <a:picLocks noChangeAspect="1"/>
          </p:cNvPicPr>
          <p:nvPr/>
        </p:nvPicPr>
        <p:blipFill>
          <a:blip r:embed="rId7" cstate="email">
            <a:extLst>
              <a:ext uri="{28A0092B-C50C-407E-A947-70E740481C1C}">
                <a14:useLocalDpi xmlns:a14="http://schemas.microsoft.com/office/drawing/2010/main" val="0"/>
              </a:ext>
            </a:extLst>
          </a:blip>
          <a:srcRect l="3703" t="17284" r="14815" b="11111"/>
          <a:stretch>
            <a:fillRect/>
          </a:stretch>
        </p:blipFill>
        <p:spPr bwMode="auto">
          <a:xfrm>
            <a:off x="2480496" y="1527055"/>
            <a:ext cx="1995608" cy="1758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97445" y="2772711"/>
            <a:ext cx="2684256" cy="1556437"/>
          </a:xfrm>
          <a:prstGeom prst="rect">
            <a:avLst/>
          </a:prstGeom>
        </p:spPr>
      </p:pic>
      <p:pic>
        <p:nvPicPr>
          <p:cNvPr id="12" name="Picture 2" descr="I:\Saman\Prophyta\Seed Treatments\DSC_0257.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0001" t="12991" r="20129" b="22304"/>
          <a:stretch/>
        </p:blipFill>
        <p:spPr bwMode="auto">
          <a:xfrm>
            <a:off x="6317085" y="1527055"/>
            <a:ext cx="2581237" cy="18525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12"/>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521399" y="3483369"/>
            <a:ext cx="2235067" cy="154642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4" name="Diagram 13"/>
          <p:cNvGraphicFramePr/>
          <p:nvPr>
            <p:extLst/>
          </p:nvPr>
        </p:nvGraphicFramePr>
        <p:xfrm>
          <a:off x="1958107" y="2014509"/>
          <a:ext cx="6080170" cy="4064000"/>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
        <p:nvSpPr>
          <p:cNvPr id="15" name="TextBox 14"/>
          <p:cNvSpPr txBox="1"/>
          <p:nvPr/>
        </p:nvSpPr>
        <p:spPr>
          <a:xfrm>
            <a:off x="454784" y="248520"/>
            <a:ext cx="7698910" cy="954107"/>
          </a:xfrm>
          <a:prstGeom prst="rect">
            <a:avLst/>
          </a:prstGeom>
          <a:noFill/>
        </p:spPr>
        <p:txBody>
          <a:bodyPr wrap="square" lIns="91296" tIns="45648" rIns="91296" bIns="45648" rtlCol="0">
            <a:spAutoFit/>
          </a:bodyPr>
          <a:lstStyle/>
          <a:p>
            <a:pPr defTabSz="1218036"/>
            <a:r>
              <a:rPr lang="en-US" sz="2792" dirty="0">
                <a:solidFill>
                  <a:srgbClr val="676767"/>
                </a:solidFill>
                <a:latin typeface="Arial"/>
              </a:rPr>
              <a:t>Field Testing to Prediction modeling:</a:t>
            </a:r>
          </a:p>
          <a:p>
            <a:pPr defTabSz="1218036"/>
            <a:r>
              <a:rPr lang="en-US" sz="2792" b="1" dirty="0">
                <a:solidFill>
                  <a:srgbClr val="0090C5"/>
                </a:solidFill>
                <a:latin typeface="Arial"/>
              </a:rPr>
              <a:t>Building a Robust Crop Efficiency Platform</a:t>
            </a:r>
          </a:p>
        </p:txBody>
      </p:sp>
      <p:pic>
        <p:nvPicPr>
          <p:cNvPr id="16" name="Picture 1"/>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r="9574"/>
          <a:stretch/>
        </p:blipFill>
        <p:spPr bwMode="auto">
          <a:xfrm>
            <a:off x="1199331" y="2406087"/>
            <a:ext cx="1281165" cy="8399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17" name="Group 16"/>
          <p:cNvGrpSpPr/>
          <p:nvPr/>
        </p:nvGrpSpPr>
        <p:grpSpPr>
          <a:xfrm>
            <a:off x="7188895" y="4450878"/>
            <a:ext cx="2495344" cy="356918"/>
            <a:chOff x="7123007" y="3846466"/>
            <a:chExt cx="2501842" cy="356918"/>
          </a:xfrm>
        </p:grpSpPr>
        <p:sp>
          <p:nvSpPr>
            <p:cNvPr id="18" name="Rectangle 17"/>
            <p:cNvSpPr/>
            <p:nvPr/>
          </p:nvSpPr>
          <p:spPr>
            <a:xfrm>
              <a:off x="8256121" y="3846466"/>
              <a:ext cx="808235" cy="215444"/>
            </a:xfrm>
            <a:prstGeom prst="rect">
              <a:avLst/>
            </a:prstGeom>
          </p:spPr>
          <p:txBody>
            <a:bodyPr wrap="none">
              <a:spAutoFit/>
            </a:bodyPr>
            <a:lstStyle/>
            <a:p>
              <a:pPr defTabSz="1218036"/>
              <a:r>
                <a:rPr lang="en-US" sz="798" b="1" i="1" dirty="0" err="1">
                  <a:solidFill>
                    <a:srgbClr val="0070C0"/>
                  </a:solidFill>
                  <a:latin typeface="Arial"/>
                </a:rPr>
                <a:t>Nitrogenase</a:t>
              </a:r>
              <a:r>
                <a:rPr lang="en-US" sz="798" b="1" i="1" dirty="0">
                  <a:solidFill>
                    <a:srgbClr val="0070C0"/>
                  </a:solidFill>
                  <a:latin typeface="Arial"/>
                </a:rPr>
                <a:t> </a:t>
              </a:r>
            </a:p>
          </p:txBody>
        </p:sp>
        <p:sp>
          <p:nvSpPr>
            <p:cNvPr id="19" name="Rectangle 18"/>
            <p:cNvSpPr/>
            <p:nvPr/>
          </p:nvSpPr>
          <p:spPr>
            <a:xfrm>
              <a:off x="7123007" y="3916145"/>
              <a:ext cx="1332416" cy="276999"/>
            </a:xfrm>
            <a:prstGeom prst="rect">
              <a:avLst/>
            </a:prstGeom>
          </p:spPr>
          <p:txBody>
            <a:bodyPr wrap="none">
              <a:spAutoFit/>
            </a:bodyPr>
            <a:lstStyle/>
            <a:p>
              <a:pPr defTabSz="1218036"/>
              <a:r>
                <a:rPr lang="en-US" sz="1197" b="1" dirty="0">
                  <a:solidFill>
                    <a:srgbClr val="0070C0"/>
                  </a:solidFill>
                  <a:latin typeface="Arial"/>
                </a:rPr>
                <a:t>C</a:t>
              </a:r>
              <a:r>
                <a:rPr lang="en-US" sz="1197" b="1" baseline="-25000" dirty="0">
                  <a:solidFill>
                    <a:srgbClr val="0070C0"/>
                  </a:solidFill>
                  <a:latin typeface="Arial"/>
                </a:rPr>
                <a:t>2</a:t>
              </a:r>
              <a:r>
                <a:rPr lang="en-US" sz="1197" b="1" dirty="0">
                  <a:solidFill>
                    <a:srgbClr val="0070C0"/>
                  </a:solidFill>
                  <a:latin typeface="Arial"/>
                </a:rPr>
                <a:t>H</a:t>
              </a:r>
              <a:r>
                <a:rPr lang="en-US" sz="1197" b="1" baseline="-25000" dirty="0">
                  <a:solidFill>
                    <a:srgbClr val="0070C0"/>
                  </a:solidFill>
                  <a:latin typeface="Arial"/>
                </a:rPr>
                <a:t>2</a:t>
              </a:r>
              <a:r>
                <a:rPr lang="en-US" sz="1197" b="1" dirty="0">
                  <a:solidFill>
                    <a:srgbClr val="0070C0"/>
                  </a:solidFill>
                  <a:latin typeface="Arial"/>
                </a:rPr>
                <a:t> +2H</a:t>
              </a:r>
              <a:r>
                <a:rPr lang="en-US" sz="1197" b="1" baseline="30000" dirty="0">
                  <a:solidFill>
                    <a:srgbClr val="0070C0"/>
                  </a:solidFill>
                  <a:latin typeface="Arial"/>
                </a:rPr>
                <a:t>+</a:t>
              </a:r>
              <a:r>
                <a:rPr lang="en-US" sz="1197" b="1" dirty="0">
                  <a:solidFill>
                    <a:srgbClr val="0070C0"/>
                  </a:solidFill>
                  <a:latin typeface="Arial"/>
                </a:rPr>
                <a:t> +2 e</a:t>
              </a:r>
              <a:r>
                <a:rPr lang="en-US" sz="1197" b="1" baseline="30000" dirty="0">
                  <a:solidFill>
                    <a:srgbClr val="0070C0"/>
                  </a:solidFill>
                  <a:latin typeface="Arial"/>
                </a:rPr>
                <a:t>-</a:t>
              </a:r>
              <a:r>
                <a:rPr lang="en-US" sz="1197" b="1" dirty="0">
                  <a:solidFill>
                    <a:srgbClr val="0070C0"/>
                  </a:solidFill>
                  <a:latin typeface="Arial"/>
                </a:rPr>
                <a:t> </a:t>
              </a:r>
            </a:p>
          </p:txBody>
        </p:sp>
        <p:sp>
          <p:nvSpPr>
            <p:cNvPr id="20" name="Rectangle 19"/>
            <p:cNvSpPr/>
            <p:nvPr/>
          </p:nvSpPr>
          <p:spPr>
            <a:xfrm>
              <a:off x="9060271" y="3926385"/>
              <a:ext cx="564578" cy="276999"/>
            </a:xfrm>
            <a:prstGeom prst="rect">
              <a:avLst/>
            </a:prstGeom>
          </p:spPr>
          <p:txBody>
            <a:bodyPr wrap="none">
              <a:spAutoFit/>
            </a:bodyPr>
            <a:lstStyle/>
            <a:p>
              <a:pPr defTabSz="1218036"/>
              <a:r>
                <a:rPr lang="en-US" sz="1197" b="1" dirty="0">
                  <a:solidFill>
                    <a:srgbClr val="0070C0"/>
                  </a:solidFill>
                  <a:latin typeface="Arial"/>
                </a:rPr>
                <a:t>C</a:t>
              </a:r>
              <a:r>
                <a:rPr lang="en-US" sz="1197" b="1" baseline="-25000" dirty="0">
                  <a:solidFill>
                    <a:srgbClr val="0070C0"/>
                  </a:solidFill>
                  <a:latin typeface="Arial"/>
                </a:rPr>
                <a:t>2</a:t>
              </a:r>
              <a:r>
                <a:rPr lang="en-US" sz="1197" b="1" dirty="0">
                  <a:solidFill>
                    <a:srgbClr val="0070C0"/>
                  </a:solidFill>
                  <a:latin typeface="Arial"/>
                </a:rPr>
                <a:t>H</a:t>
              </a:r>
              <a:r>
                <a:rPr lang="en-US" sz="1197" b="1" baseline="-25000" dirty="0">
                  <a:solidFill>
                    <a:srgbClr val="0070C0"/>
                  </a:solidFill>
                  <a:latin typeface="Arial"/>
                </a:rPr>
                <a:t>4</a:t>
              </a:r>
              <a:r>
                <a:rPr lang="en-US" sz="1197" b="1" dirty="0">
                  <a:solidFill>
                    <a:srgbClr val="0070C0"/>
                  </a:solidFill>
                  <a:latin typeface="Arial"/>
                </a:rPr>
                <a:t> </a:t>
              </a:r>
            </a:p>
          </p:txBody>
        </p:sp>
      </p:grpSp>
      <p:cxnSp>
        <p:nvCxnSpPr>
          <p:cNvPr id="21" name="Straight Arrow Connector 20"/>
          <p:cNvCxnSpPr/>
          <p:nvPr/>
        </p:nvCxnSpPr>
        <p:spPr>
          <a:xfrm>
            <a:off x="7905146" y="4838280"/>
            <a:ext cx="669434"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7232311" y="4814352"/>
            <a:ext cx="758047" cy="215444"/>
          </a:xfrm>
          <a:prstGeom prst="rect">
            <a:avLst/>
          </a:prstGeom>
          <a:noFill/>
        </p:spPr>
        <p:txBody>
          <a:bodyPr wrap="square" lIns="91296" tIns="45648" rIns="91296" bIns="45648" rtlCol="0">
            <a:spAutoFit/>
          </a:bodyPr>
          <a:lstStyle/>
          <a:p>
            <a:pPr defTabSz="1218036"/>
            <a:r>
              <a:rPr lang="en-US" sz="798" dirty="0">
                <a:solidFill>
                  <a:srgbClr val="676767"/>
                </a:solidFill>
                <a:latin typeface="Arial"/>
              </a:rPr>
              <a:t>Acetylene</a:t>
            </a:r>
          </a:p>
        </p:txBody>
      </p:sp>
      <p:sp>
        <p:nvSpPr>
          <p:cNvPr id="23" name="TextBox 22"/>
          <p:cNvSpPr txBox="1"/>
          <p:nvPr/>
        </p:nvSpPr>
        <p:spPr>
          <a:xfrm>
            <a:off x="9194999" y="4804170"/>
            <a:ext cx="585496" cy="215444"/>
          </a:xfrm>
          <a:prstGeom prst="rect">
            <a:avLst/>
          </a:prstGeom>
          <a:noFill/>
        </p:spPr>
        <p:txBody>
          <a:bodyPr wrap="none" lIns="91296" tIns="45648" rIns="91296" bIns="45648" rtlCol="0">
            <a:spAutoFit/>
          </a:bodyPr>
          <a:lstStyle/>
          <a:p>
            <a:pPr defTabSz="1218036"/>
            <a:r>
              <a:rPr lang="en-US" sz="798" dirty="0">
                <a:solidFill>
                  <a:srgbClr val="676767"/>
                </a:solidFill>
                <a:latin typeface="Arial"/>
              </a:rPr>
              <a:t>Ethylene</a:t>
            </a:r>
          </a:p>
        </p:txBody>
      </p:sp>
    </p:spTree>
    <p:extLst>
      <p:ext uri="{BB962C8B-B14F-4D97-AF65-F5344CB8AC3E}">
        <p14:creationId xmlns:p14="http://schemas.microsoft.com/office/powerpoint/2010/main" val="21430567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444"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
        <p:nvSpPr>
          <p:cNvPr id="42" name="Fußzeilenplatzhalter 4"/>
          <p:cNvSpPr>
            <a:spLocks noGrp="1"/>
          </p:cNvSpPr>
          <p:nvPr>
            <p:ph type="ftr" sz="quarter" idx="3"/>
          </p:nvPr>
        </p:nvSpPr>
        <p:spPr>
          <a:xfrm>
            <a:off x="1012068" y="6424613"/>
            <a:ext cx="8070695" cy="433387"/>
          </a:xfrm>
        </p:spPr>
        <p:txBody>
          <a:bodyPr/>
          <a:lstStyle/>
          <a:p>
            <a:pPr defTabSz="1218036"/>
            <a:r>
              <a:rPr lang="en-US" dirty="0">
                <a:solidFill>
                  <a:srgbClr val="4D4D4D"/>
                </a:solidFill>
                <a:latin typeface="Arial"/>
              </a:rPr>
              <a:t>BPIA Sustainability Symposium• October 2017</a:t>
            </a:r>
          </a:p>
        </p:txBody>
      </p:sp>
      <p:sp>
        <p:nvSpPr>
          <p:cNvPr id="44" name="Slide Number Placeholder 6"/>
          <p:cNvSpPr>
            <a:spLocks noGrp="1"/>
          </p:cNvSpPr>
          <p:nvPr>
            <p:ph type="sldNum" sz="quarter" idx="4"/>
          </p:nvPr>
        </p:nvSpPr>
        <p:spPr>
          <a:xfrm>
            <a:off x="521399" y="6424613"/>
            <a:ext cx="445077" cy="433387"/>
          </a:xfrm>
        </p:spPr>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41</a:t>
            </a:fld>
            <a:endParaRPr lang="en-US" dirty="0">
              <a:solidFill>
                <a:srgbClr val="4D4D4D"/>
              </a:solidFill>
              <a:latin typeface="Arial"/>
            </a:endParaRPr>
          </a:p>
        </p:txBody>
      </p:sp>
      <p:pic>
        <p:nvPicPr>
          <p:cNvPr id="8" name="Grafik 61"/>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230390" y="1475451"/>
            <a:ext cx="2265420" cy="4918701"/>
          </a:xfrm>
          <a:prstGeom prst="rect">
            <a:avLst/>
          </a:prstGeom>
        </p:spPr>
      </p:pic>
      <p:sp>
        <p:nvSpPr>
          <p:cNvPr id="9" name="Titel 1"/>
          <p:cNvSpPr>
            <a:spLocks noGrp="1"/>
          </p:cNvSpPr>
          <p:nvPr>
            <p:ph type="title"/>
          </p:nvPr>
        </p:nvSpPr>
        <p:spPr>
          <a:xfrm>
            <a:off x="475195" y="345117"/>
            <a:ext cx="7038473" cy="946695"/>
          </a:xfrm>
        </p:spPr>
        <p:txBody>
          <a:bodyPr/>
          <a:lstStyle/>
          <a:p>
            <a:r>
              <a:rPr lang="en-US" sz="2792" dirty="0">
                <a:solidFill>
                  <a:schemeClr val="tx2"/>
                </a:solidFill>
              </a:rPr>
              <a:t>Plant Hormone/Signaling Molecules:</a:t>
            </a:r>
          </a:p>
        </p:txBody>
      </p:sp>
      <p:pic>
        <p:nvPicPr>
          <p:cNvPr id="10" name="Grafik 11"/>
          <p:cNvPicPr>
            <a:picLocks noChangeAspect="1"/>
          </p:cNvPicPr>
          <p:nvPr/>
        </p:nvPicPr>
        <p:blipFill rotWithShape="1">
          <a:blip r:embed="rId5" cstate="screen">
            <a:extLst>
              <a:ext uri="{28A0092B-C50C-407E-A947-70E740481C1C}">
                <a14:useLocalDpi xmlns:a14="http://schemas.microsoft.com/office/drawing/2010/main"/>
              </a:ext>
            </a:extLst>
          </a:blip>
          <a:srcRect l="15640" t="21572" r="18773" b="6500"/>
          <a:stretch/>
        </p:blipFill>
        <p:spPr>
          <a:xfrm>
            <a:off x="2007735" y="1475451"/>
            <a:ext cx="5980190" cy="4918701"/>
          </a:xfrm>
          <a:prstGeom prst="rect">
            <a:avLst/>
          </a:prstGeom>
        </p:spPr>
      </p:pic>
      <p:pic>
        <p:nvPicPr>
          <p:cNvPr id="11" name="Grafik 13"/>
          <p:cNvPicPr>
            <a:picLocks noChangeAspect="1"/>
          </p:cNvPicPr>
          <p:nvPr/>
        </p:nvPicPr>
        <p:blipFill rotWithShape="1">
          <a:blip r:embed="rId6" cstate="screen">
            <a:extLst>
              <a:ext uri="{28A0092B-C50C-407E-A947-70E740481C1C}">
                <a14:useLocalDpi xmlns:a14="http://schemas.microsoft.com/office/drawing/2010/main"/>
              </a:ext>
            </a:extLst>
          </a:blip>
          <a:srcRect t="21572" r="76356" b="6500"/>
          <a:stretch/>
        </p:blipFill>
        <p:spPr>
          <a:xfrm>
            <a:off x="581736" y="1475451"/>
            <a:ext cx="2155810" cy="4918701"/>
          </a:xfrm>
          <a:prstGeom prst="rect">
            <a:avLst/>
          </a:prstGeom>
        </p:spPr>
      </p:pic>
      <p:cxnSp>
        <p:nvCxnSpPr>
          <p:cNvPr id="12" name="Gerade Verbindung 14"/>
          <p:cNvCxnSpPr/>
          <p:nvPr/>
        </p:nvCxnSpPr>
        <p:spPr>
          <a:xfrm>
            <a:off x="6401657" y="3883352"/>
            <a:ext cx="1586269"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Freihandform 24"/>
          <p:cNvSpPr/>
          <p:nvPr/>
        </p:nvSpPr>
        <p:spPr>
          <a:xfrm flipV="1">
            <a:off x="4910374" y="4118592"/>
            <a:ext cx="2982565" cy="1999150"/>
          </a:xfrm>
          <a:custGeom>
            <a:avLst/>
            <a:gdLst>
              <a:gd name="connsiteX0" fmla="*/ 0 w 2905125"/>
              <a:gd name="connsiteY0" fmla="*/ 0 h 2009775"/>
              <a:gd name="connsiteX1" fmla="*/ 2105025 w 2905125"/>
              <a:gd name="connsiteY1" fmla="*/ 9525 h 2009775"/>
              <a:gd name="connsiteX2" fmla="*/ 2905125 w 2905125"/>
              <a:gd name="connsiteY2" fmla="*/ 2009775 h 2009775"/>
              <a:gd name="connsiteX3" fmla="*/ 1333500 w 2905125"/>
              <a:gd name="connsiteY3" fmla="*/ 2009775 h 2009775"/>
              <a:gd name="connsiteX4" fmla="*/ 2847975 w 2905125"/>
              <a:gd name="connsiteY4" fmla="*/ 1962150 h 2009775"/>
              <a:gd name="connsiteX5" fmla="*/ 2066925 w 2905125"/>
              <a:gd name="connsiteY5" fmla="*/ 57150 h 2009775"/>
              <a:gd name="connsiteX6" fmla="*/ 0 w 2905125"/>
              <a:gd name="connsiteY6" fmla="*/ 0 h 2009775"/>
              <a:gd name="connsiteX0" fmla="*/ 0 w 2905125"/>
              <a:gd name="connsiteY0" fmla="*/ 0 h 2027882"/>
              <a:gd name="connsiteX1" fmla="*/ 2105025 w 2905125"/>
              <a:gd name="connsiteY1" fmla="*/ 9525 h 2027882"/>
              <a:gd name="connsiteX2" fmla="*/ 2905125 w 2905125"/>
              <a:gd name="connsiteY2" fmla="*/ 2009775 h 2027882"/>
              <a:gd name="connsiteX3" fmla="*/ 1034735 w 2905125"/>
              <a:gd name="connsiteY3" fmla="*/ 2027882 h 2027882"/>
              <a:gd name="connsiteX4" fmla="*/ 2847975 w 2905125"/>
              <a:gd name="connsiteY4" fmla="*/ 1962150 h 2027882"/>
              <a:gd name="connsiteX5" fmla="*/ 2066925 w 2905125"/>
              <a:gd name="connsiteY5" fmla="*/ 57150 h 2027882"/>
              <a:gd name="connsiteX6" fmla="*/ 0 w 2905125"/>
              <a:gd name="connsiteY6" fmla="*/ 0 h 2027882"/>
              <a:gd name="connsiteX0" fmla="*/ 0 w 2905125"/>
              <a:gd name="connsiteY0" fmla="*/ 0 h 2027882"/>
              <a:gd name="connsiteX1" fmla="*/ 2109788 w 2905125"/>
              <a:gd name="connsiteY1" fmla="*/ 4765 h 2027882"/>
              <a:gd name="connsiteX2" fmla="*/ 2905125 w 2905125"/>
              <a:gd name="connsiteY2" fmla="*/ 2009775 h 2027882"/>
              <a:gd name="connsiteX3" fmla="*/ 1034735 w 2905125"/>
              <a:gd name="connsiteY3" fmla="*/ 2027882 h 2027882"/>
              <a:gd name="connsiteX4" fmla="*/ 2847975 w 2905125"/>
              <a:gd name="connsiteY4" fmla="*/ 1962150 h 2027882"/>
              <a:gd name="connsiteX5" fmla="*/ 2066925 w 2905125"/>
              <a:gd name="connsiteY5" fmla="*/ 57150 h 2027882"/>
              <a:gd name="connsiteX6" fmla="*/ 0 w 2905125"/>
              <a:gd name="connsiteY6" fmla="*/ 0 h 2027882"/>
              <a:gd name="connsiteX0" fmla="*/ 0 w 2990850"/>
              <a:gd name="connsiteY0" fmla="*/ 14291 h 2023117"/>
              <a:gd name="connsiteX1" fmla="*/ 2195513 w 2990850"/>
              <a:gd name="connsiteY1" fmla="*/ 0 h 2023117"/>
              <a:gd name="connsiteX2" fmla="*/ 2990850 w 2990850"/>
              <a:gd name="connsiteY2" fmla="*/ 2005010 h 2023117"/>
              <a:gd name="connsiteX3" fmla="*/ 1120460 w 2990850"/>
              <a:gd name="connsiteY3" fmla="*/ 2023117 h 2023117"/>
              <a:gd name="connsiteX4" fmla="*/ 2933700 w 2990850"/>
              <a:gd name="connsiteY4" fmla="*/ 1957385 h 2023117"/>
              <a:gd name="connsiteX5" fmla="*/ 2152650 w 2990850"/>
              <a:gd name="connsiteY5" fmla="*/ 52385 h 2023117"/>
              <a:gd name="connsiteX6" fmla="*/ 0 w 2990850"/>
              <a:gd name="connsiteY6" fmla="*/ 14291 h 2023117"/>
              <a:gd name="connsiteX0" fmla="*/ 0 w 2990850"/>
              <a:gd name="connsiteY0" fmla="*/ 14291 h 2023117"/>
              <a:gd name="connsiteX1" fmla="*/ 2376488 w 2990850"/>
              <a:gd name="connsiteY1" fmla="*/ 0 h 2023117"/>
              <a:gd name="connsiteX2" fmla="*/ 2990850 w 2990850"/>
              <a:gd name="connsiteY2" fmla="*/ 2005010 h 2023117"/>
              <a:gd name="connsiteX3" fmla="*/ 1120460 w 2990850"/>
              <a:gd name="connsiteY3" fmla="*/ 2023117 h 2023117"/>
              <a:gd name="connsiteX4" fmla="*/ 2933700 w 2990850"/>
              <a:gd name="connsiteY4" fmla="*/ 1957385 h 2023117"/>
              <a:gd name="connsiteX5" fmla="*/ 2152650 w 2990850"/>
              <a:gd name="connsiteY5" fmla="*/ 52385 h 2023117"/>
              <a:gd name="connsiteX6" fmla="*/ 0 w 2990850"/>
              <a:gd name="connsiteY6" fmla="*/ 14291 h 2023117"/>
              <a:gd name="connsiteX0" fmla="*/ 0 w 2990850"/>
              <a:gd name="connsiteY0" fmla="*/ 14291 h 2023117"/>
              <a:gd name="connsiteX1" fmla="*/ 2376488 w 2990850"/>
              <a:gd name="connsiteY1" fmla="*/ 0 h 2023117"/>
              <a:gd name="connsiteX2" fmla="*/ 2990850 w 2990850"/>
              <a:gd name="connsiteY2" fmla="*/ 2005010 h 2023117"/>
              <a:gd name="connsiteX3" fmla="*/ 1120460 w 2990850"/>
              <a:gd name="connsiteY3" fmla="*/ 2023117 h 2023117"/>
              <a:gd name="connsiteX4" fmla="*/ 2933700 w 2990850"/>
              <a:gd name="connsiteY4" fmla="*/ 1957385 h 2023117"/>
              <a:gd name="connsiteX5" fmla="*/ 2324100 w 2990850"/>
              <a:gd name="connsiteY5" fmla="*/ 61930 h 2023117"/>
              <a:gd name="connsiteX6" fmla="*/ 0 w 2990850"/>
              <a:gd name="connsiteY6" fmla="*/ 14291 h 2023117"/>
              <a:gd name="connsiteX0" fmla="*/ 0 w 2990850"/>
              <a:gd name="connsiteY0" fmla="*/ 14291 h 2023117"/>
              <a:gd name="connsiteX1" fmla="*/ 2406968 w 2990850"/>
              <a:gd name="connsiteY1" fmla="*/ 0 h 2023117"/>
              <a:gd name="connsiteX2" fmla="*/ 2990850 w 2990850"/>
              <a:gd name="connsiteY2" fmla="*/ 2005010 h 2023117"/>
              <a:gd name="connsiteX3" fmla="*/ 1120460 w 2990850"/>
              <a:gd name="connsiteY3" fmla="*/ 2023117 h 2023117"/>
              <a:gd name="connsiteX4" fmla="*/ 2933700 w 2990850"/>
              <a:gd name="connsiteY4" fmla="*/ 1957385 h 2023117"/>
              <a:gd name="connsiteX5" fmla="*/ 2324100 w 2990850"/>
              <a:gd name="connsiteY5" fmla="*/ 61930 h 2023117"/>
              <a:gd name="connsiteX6" fmla="*/ 0 w 2990850"/>
              <a:gd name="connsiteY6" fmla="*/ 14291 h 2023117"/>
              <a:gd name="connsiteX0" fmla="*/ 0 w 2990850"/>
              <a:gd name="connsiteY0" fmla="*/ 14291 h 2023117"/>
              <a:gd name="connsiteX1" fmla="*/ 2406968 w 2990850"/>
              <a:gd name="connsiteY1" fmla="*/ 0 h 2023117"/>
              <a:gd name="connsiteX2" fmla="*/ 2990850 w 2990850"/>
              <a:gd name="connsiteY2" fmla="*/ 2005010 h 2023117"/>
              <a:gd name="connsiteX3" fmla="*/ 1120460 w 2990850"/>
              <a:gd name="connsiteY3" fmla="*/ 2023117 h 2023117"/>
              <a:gd name="connsiteX4" fmla="*/ 2933700 w 2990850"/>
              <a:gd name="connsiteY4" fmla="*/ 1957385 h 2023117"/>
              <a:gd name="connsiteX5" fmla="*/ 2354580 w 2990850"/>
              <a:gd name="connsiteY5" fmla="*/ 61950 h 2023117"/>
              <a:gd name="connsiteX6" fmla="*/ 0 w 2990850"/>
              <a:gd name="connsiteY6" fmla="*/ 14291 h 2023117"/>
              <a:gd name="connsiteX0" fmla="*/ 0 w 2990850"/>
              <a:gd name="connsiteY0" fmla="*/ 14291 h 2005010"/>
              <a:gd name="connsiteX1" fmla="*/ 2406968 w 2990850"/>
              <a:gd name="connsiteY1" fmla="*/ 0 h 2005010"/>
              <a:gd name="connsiteX2" fmla="*/ 2990850 w 2990850"/>
              <a:gd name="connsiteY2" fmla="*/ 2005010 h 2005010"/>
              <a:gd name="connsiteX3" fmla="*/ 1691960 w 2990850"/>
              <a:gd name="connsiteY3" fmla="*/ 2004703 h 2005010"/>
              <a:gd name="connsiteX4" fmla="*/ 2933700 w 2990850"/>
              <a:gd name="connsiteY4" fmla="*/ 1957385 h 2005010"/>
              <a:gd name="connsiteX5" fmla="*/ 2354580 w 2990850"/>
              <a:gd name="connsiteY5" fmla="*/ 61950 h 2005010"/>
              <a:gd name="connsiteX6" fmla="*/ 0 w 2990850"/>
              <a:gd name="connsiteY6" fmla="*/ 14291 h 2005010"/>
              <a:gd name="connsiteX0" fmla="*/ 0 w 2990850"/>
              <a:gd name="connsiteY0" fmla="*/ 14291 h 2005339"/>
              <a:gd name="connsiteX1" fmla="*/ 2406968 w 2990850"/>
              <a:gd name="connsiteY1" fmla="*/ 0 h 2005339"/>
              <a:gd name="connsiteX2" fmla="*/ 2990850 w 2990850"/>
              <a:gd name="connsiteY2" fmla="*/ 2005010 h 2005339"/>
              <a:gd name="connsiteX3" fmla="*/ 1501460 w 2990850"/>
              <a:gd name="connsiteY3" fmla="*/ 2005339 h 2005339"/>
              <a:gd name="connsiteX4" fmla="*/ 2933700 w 2990850"/>
              <a:gd name="connsiteY4" fmla="*/ 1957385 h 2005339"/>
              <a:gd name="connsiteX5" fmla="*/ 2354580 w 2990850"/>
              <a:gd name="connsiteY5" fmla="*/ 61950 h 2005339"/>
              <a:gd name="connsiteX6" fmla="*/ 0 w 2990850"/>
              <a:gd name="connsiteY6" fmla="*/ 14291 h 20053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0850" h="2005339">
                <a:moveTo>
                  <a:pt x="0" y="14291"/>
                </a:moveTo>
                <a:lnTo>
                  <a:pt x="2406968" y="0"/>
                </a:lnTo>
                <a:lnTo>
                  <a:pt x="2990850" y="2005010"/>
                </a:lnTo>
                <a:lnTo>
                  <a:pt x="1501460" y="2005339"/>
                </a:lnTo>
                <a:lnTo>
                  <a:pt x="2933700" y="1957385"/>
                </a:lnTo>
                <a:lnTo>
                  <a:pt x="2354580" y="61950"/>
                </a:lnTo>
                <a:lnTo>
                  <a:pt x="0" y="14291"/>
                </a:lnTo>
                <a:close/>
              </a:path>
            </a:pathLst>
          </a:custGeom>
          <a:solidFill>
            <a:srgbClr val="70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036">
              <a:defRPr/>
            </a:pPr>
            <a:endParaRPr lang="en-US" sz="2393" dirty="0">
              <a:solidFill>
                <a:srgbClr val="FFFFFF"/>
              </a:solidFill>
              <a:latin typeface="Arial"/>
            </a:endParaRPr>
          </a:p>
        </p:txBody>
      </p:sp>
      <p:sp>
        <p:nvSpPr>
          <p:cNvPr id="14" name="Freihandform 25"/>
          <p:cNvSpPr/>
          <p:nvPr/>
        </p:nvSpPr>
        <p:spPr>
          <a:xfrm>
            <a:off x="4910374" y="1667009"/>
            <a:ext cx="2982565" cy="2005480"/>
          </a:xfrm>
          <a:custGeom>
            <a:avLst/>
            <a:gdLst>
              <a:gd name="connsiteX0" fmla="*/ 0 w 2905125"/>
              <a:gd name="connsiteY0" fmla="*/ 0 h 2009775"/>
              <a:gd name="connsiteX1" fmla="*/ 2105025 w 2905125"/>
              <a:gd name="connsiteY1" fmla="*/ 9525 h 2009775"/>
              <a:gd name="connsiteX2" fmla="*/ 2905125 w 2905125"/>
              <a:gd name="connsiteY2" fmla="*/ 2009775 h 2009775"/>
              <a:gd name="connsiteX3" fmla="*/ 1333500 w 2905125"/>
              <a:gd name="connsiteY3" fmla="*/ 2009775 h 2009775"/>
              <a:gd name="connsiteX4" fmla="*/ 2847975 w 2905125"/>
              <a:gd name="connsiteY4" fmla="*/ 1962150 h 2009775"/>
              <a:gd name="connsiteX5" fmla="*/ 2066925 w 2905125"/>
              <a:gd name="connsiteY5" fmla="*/ 57150 h 2009775"/>
              <a:gd name="connsiteX6" fmla="*/ 0 w 2905125"/>
              <a:gd name="connsiteY6" fmla="*/ 0 h 2009775"/>
              <a:gd name="connsiteX0" fmla="*/ 0 w 2905125"/>
              <a:gd name="connsiteY0" fmla="*/ 0 h 2027882"/>
              <a:gd name="connsiteX1" fmla="*/ 2105025 w 2905125"/>
              <a:gd name="connsiteY1" fmla="*/ 9525 h 2027882"/>
              <a:gd name="connsiteX2" fmla="*/ 2905125 w 2905125"/>
              <a:gd name="connsiteY2" fmla="*/ 2009775 h 2027882"/>
              <a:gd name="connsiteX3" fmla="*/ 1034735 w 2905125"/>
              <a:gd name="connsiteY3" fmla="*/ 2027882 h 2027882"/>
              <a:gd name="connsiteX4" fmla="*/ 2847975 w 2905125"/>
              <a:gd name="connsiteY4" fmla="*/ 1962150 h 2027882"/>
              <a:gd name="connsiteX5" fmla="*/ 2066925 w 2905125"/>
              <a:gd name="connsiteY5" fmla="*/ 57150 h 2027882"/>
              <a:gd name="connsiteX6" fmla="*/ 0 w 2905125"/>
              <a:gd name="connsiteY6" fmla="*/ 0 h 2027882"/>
              <a:gd name="connsiteX0" fmla="*/ 0 w 2905125"/>
              <a:gd name="connsiteY0" fmla="*/ 0 h 2027882"/>
              <a:gd name="connsiteX1" fmla="*/ 2109788 w 2905125"/>
              <a:gd name="connsiteY1" fmla="*/ 4765 h 2027882"/>
              <a:gd name="connsiteX2" fmla="*/ 2905125 w 2905125"/>
              <a:gd name="connsiteY2" fmla="*/ 2009775 h 2027882"/>
              <a:gd name="connsiteX3" fmla="*/ 1034735 w 2905125"/>
              <a:gd name="connsiteY3" fmla="*/ 2027882 h 2027882"/>
              <a:gd name="connsiteX4" fmla="*/ 2847975 w 2905125"/>
              <a:gd name="connsiteY4" fmla="*/ 1962150 h 2027882"/>
              <a:gd name="connsiteX5" fmla="*/ 2066925 w 2905125"/>
              <a:gd name="connsiteY5" fmla="*/ 57150 h 2027882"/>
              <a:gd name="connsiteX6" fmla="*/ 0 w 2905125"/>
              <a:gd name="connsiteY6" fmla="*/ 0 h 2027882"/>
              <a:gd name="connsiteX0" fmla="*/ 0 w 2990850"/>
              <a:gd name="connsiteY0" fmla="*/ 14291 h 2023117"/>
              <a:gd name="connsiteX1" fmla="*/ 2195513 w 2990850"/>
              <a:gd name="connsiteY1" fmla="*/ 0 h 2023117"/>
              <a:gd name="connsiteX2" fmla="*/ 2990850 w 2990850"/>
              <a:gd name="connsiteY2" fmla="*/ 2005010 h 2023117"/>
              <a:gd name="connsiteX3" fmla="*/ 1120460 w 2990850"/>
              <a:gd name="connsiteY3" fmla="*/ 2023117 h 2023117"/>
              <a:gd name="connsiteX4" fmla="*/ 2933700 w 2990850"/>
              <a:gd name="connsiteY4" fmla="*/ 1957385 h 2023117"/>
              <a:gd name="connsiteX5" fmla="*/ 2152650 w 2990850"/>
              <a:gd name="connsiteY5" fmla="*/ 52385 h 2023117"/>
              <a:gd name="connsiteX6" fmla="*/ 0 w 2990850"/>
              <a:gd name="connsiteY6" fmla="*/ 14291 h 2023117"/>
              <a:gd name="connsiteX0" fmla="*/ 0 w 2990850"/>
              <a:gd name="connsiteY0" fmla="*/ 14291 h 2023117"/>
              <a:gd name="connsiteX1" fmla="*/ 2376488 w 2990850"/>
              <a:gd name="connsiteY1" fmla="*/ 0 h 2023117"/>
              <a:gd name="connsiteX2" fmla="*/ 2990850 w 2990850"/>
              <a:gd name="connsiteY2" fmla="*/ 2005010 h 2023117"/>
              <a:gd name="connsiteX3" fmla="*/ 1120460 w 2990850"/>
              <a:gd name="connsiteY3" fmla="*/ 2023117 h 2023117"/>
              <a:gd name="connsiteX4" fmla="*/ 2933700 w 2990850"/>
              <a:gd name="connsiteY4" fmla="*/ 1957385 h 2023117"/>
              <a:gd name="connsiteX5" fmla="*/ 2152650 w 2990850"/>
              <a:gd name="connsiteY5" fmla="*/ 52385 h 2023117"/>
              <a:gd name="connsiteX6" fmla="*/ 0 w 2990850"/>
              <a:gd name="connsiteY6" fmla="*/ 14291 h 2023117"/>
              <a:gd name="connsiteX0" fmla="*/ 0 w 2990850"/>
              <a:gd name="connsiteY0" fmla="*/ 14291 h 2023117"/>
              <a:gd name="connsiteX1" fmla="*/ 2376488 w 2990850"/>
              <a:gd name="connsiteY1" fmla="*/ 0 h 2023117"/>
              <a:gd name="connsiteX2" fmla="*/ 2990850 w 2990850"/>
              <a:gd name="connsiteY2" fmla="*/ 2005010 h 2023117"/>
              <a:gd name="connsiteX3" fmla="*/ 1120460 w 2990850"/>
              <a:gd name="connsiteY3" fmla="*/ 2023117 h 2023117"/>
              <a:gd name="connsiteX4" fmla="*/ 2933700 w 2990850"/>
              <a:gd name="connsiteY4" fmla="*/ 1957385 h 2023117"/>
              <a:gd name="connsiteX5" fmla="*/ 2324100 w 2990850"/>
              <a:gd name="connsiteY5" fmla="*/ 61930 h 2023117"/>
              <a:gd name="connsiteX6" fmla="*/ 0 w 2990850"/>
              <a:gd name="connsiteY6" fmla="*/ 14291 h 2023117"/>
              <a:gd name="connsiteX0" fmla="*/ 0 w 2990850"/>
              <a:gd name="connsiteY0" fmla="*/ 14291 h 2023117"/>
              <a:gd name="connsiteX1" fmla="*/ 2406968 w 2990850"/>
              <a:gd name="connsiteY1" fmla="*/ 0 h 2023117"/>
              <a:gd name="connsiteX2" fmla="*/ 2990850 w 2990850"/>
              <a:gd name="connsiteY2" fmla="*/ 2005010 h 2023117"/>
              <a:gd name="connsiteX3" fmla="*/ 1120460 w 2990850"/>
              <a:gd name="connsiteY3" fmla="*/ 2023117 h 2023117"/>
              <a:gd name="connsiteX4" fmla="*/ 2933700 w 2990850"/>
              <a:gd name="connsiteY4" fmla="*/ 1957385 h 2023117"/>
              <a:gd name="connsiteX5" fmla="*/ 2324100 w 2990850"/>
              <a:gd name="connsiteY5" fmla="*/ 61930 h 2023117"/>
              <a:gd name="connsiteX6" fmla="*/ 0 w 2990850"/>
              <a:gd name="connsiteY6" fmla="*/ 14291 h 2023117"/>
              <a:gd name="connsiteX0" fmla="*/ 0 w 2990850"/>
              <a:gd name="connsiteY0" fmla="*/ 14291 h 2023117"/>
              <a:gd name="connsiteX1" fmla="*/ 2406968 w 2990850"/>
              <a:gd name="connsiteY1" fmla="*/ 0 h 2023117"/>
              <a:gd name="connsiteX2" fmla="*/ 2990850 w 2990850"/>
              <a:gd name="connsiteY2" fmla="*/ 2005010 h 2023117"/>
              <a:gd name="connsiteX3" fmla="*/ 1120460 w 2990850"/>
              <a:gd name="connsiteY3" fmla="*/ 2023117 h 2023117"/>
              <a:gd name="connsiteX4" fmla="*/ 2933700 w 2990850"/>
              <a:gd name="connsiteY4" fmla="*/ 1957385 h 2023117"/>
              <a:gd name="connsiteX5" fmla="*/ 2354580 w 2990850"/>
              <a:gd name="connsiteY5" fmla="*/ 61950 h 2023117"/>
              <a:gd name="connsiteX6" fmla="*/ 0 w 2990850"/>
              <a:gd name="connsiteY6" fmla="*/ 14291 h 2023117"/>
              <a:gd name="connsiteX0" fmla="*/ 0 w 2990850"/>
              <a:gd name="connsiteY0" fmla="*/ 14291 h 2023117"/>
              <a:gd name="connsiteX1" fmla="*/ 2406968 w 2990850"/>
              <a:gd name="connsiteY1" fmla="*/ 0 h 2023117"/>
              <a:gd name="connsiteX2" fmla="*/ 2990850 w 2990850"/>
              <a:gd name="connsiteY2" fmla="*/ 2005010 h 2023117"/>
              <a:gd name="connsiteX3" fmla="*/ 1120460 w 2990850"/>
              <a:gd name="connsiteY3" fmla="*/ 2023117 h 2023117"/>
              <a:gd name="connsiteX4" fmla="*/ 2933700 w 2990850"/>
              <a:gd name="connsiteY4" fmla="*/ 1957385 h 2023117"/>
              <a:gd name="connsiteX5" fmla="*/ 2246630 w 2990850"/>
              <a:gd name="connsiteY5" fmla="*/ 61970 h 2023117"/>
              <a:gd name="connsiteX6" fmla="*/ 0 w 2990850"/>
              <a:gd name="connsiteY6" fmla="*/ 14291 h 2023117"/>
              <a:gd name="connsiteX0" fmla="*/ 0 w 2990850"/>
              <a:gd name="connsiteY0" fmla="*/ 1587 h 2010413"/>
              <a:gd name="connsiteX1" fmla="*/ 2330768 w 2990850"/>
              <a:gd name="connsiteY1" fmla="*/ 0 h 2010413"/>
              <a:gd name="connsiteX2" fmla="*/ 2990850 w 2990850"/>
              <a:gd name="connsiteY2" fmla="*/ 1992306 h 2010413"/>
              <a:gd name="connsiteX3" fmla="*/ 1120460 w 2990850"/>
              <a:gd name="connsiteY3" fmla="*/ 2010413 h 2010413"/>
              <a:gd name="connsiteX4" fmla="*/ 2933700 w 2990850"/>
              <a:gd name="connsiteY4" fmla="*/ 1944681 h 2010413"/>
              <a:gd name="connsiteX5" fmla="*/ 2246630 w 2990850"/>
              <a:gd name="connsiteY5" fmla="*/ 49266 h 2010413"/>
              <a:gd name="connsiteX6" fmla="*/ 0 w 2990850"/>
              <a:gd name="connsiteY6" fmla="*/ 1587 h 2010413"/>
              <a:gd name="connsiteX0" fmla="*/ 0 w 2990850"/>
              <a:gd name="connsiteY0" fmla="*/ 1587 h 2010413"/>
              <a:gd name="connsiteX1" fmla="*/ 2330768 w 2990850"/>
              <a:gd name="connsiteY1" fmla="*/ 0 h 2010413"/>
              <a:gd name="connsiteX2" fmla="*/ 2990850 w 2990850"/>
              <a:gd name="connsiteY2" fmla="*/ 1992306 h 2010413"/>
              <a:gd name="connsiteX3" fmla="*/ 1120460 w 2990850"/>
              <a:gd name="connsiteY3" fmla="*/ 2010413 h 2010413"/>
              <a:gd name="connsiteX4" fmla="*/ 2933700 w 2990850"/>
              <a:gd name="connsiteY4" fmla="*/ 1944681 h 2010413"/>
              <a:gd name="connsiteX5" fmla="*/ 2272030 w 2990850"/>
              <a:gd name="connsiteY5" fmla="*/ 49282 h 2010413"/>
              <a:gd name="connsiteX6" fmla="*/ 0 w 2990850"/>
              <a:gd name="connsiteY6" fmla="*/ 1587 h 2010413"/>
              <a:gd name="connsiteX0" fmla="*/ 0 w 2990850"/>
              <a:gd name="connsiteY0" fmla="*/ 1587 h 2011051"/>
              <a:gd name="connsiteX1" fmla="*/ 2330768 w 2990850"/>
              <a:gd name="connsiteY1" fmla="*/ 0 h 2011051"/>
              <a:gd name="connsiteX2" fmla="*/ 2990850 w 2990850"/>
              <a:gd name="connsiteY2" fmla="*/ 1992306 h 2011051"/>
              <a:gd name="connsiteX3" fmla="*/ 1634810 w 2990850"/>
              <a:gd name="connsiteY3" fmla="*/ 2011051 h 2011051"/>
              <a:gd name="connsiteX4" fmla="*/ 2933700 w 2990850"/>
              <a:gd name="connsiteY4" fmla="*/ 1944681 h 2011051"/>
              <a:gd name="connsiteX5" fmla="*/ 2272030 w 2990850"/>
              <a:gd name="connsiteY5" fmla="*/ 49282 h 2011051"/>
              <a:gd name="connsiteX6" fmla="*/ 0 w 2990850"/>
              <a:gd name="connsiteY6" fmla="*/ 1587 h 2011051"/>
              <a:gd name="connsiteX0" fmla="*/ 0 w 2990850"/>
              <a:gd name="connsiteY0" fmla="*/ 1587 h 2011689"/>
              <a:gd name="connsiteX1" fmla="*/ 2330768 w 2990850"/>
              <a:gd name="connsiteY1" fmla="*/ 0 h 2011689"/>
              <a:gd name="connsiteX2" fmla="*/ 2990850 w 2990850"/>
              <a:gd name="connsiteY2" fmla="*/ 1992306 h 2011689"/>
              <a:gd name="connsiteX3" fmla="*/ 1349060 w 2990850"/>
              <a:gd name="connsiteY3" fmla="*/ 2011689 h 2011689"/>
              <a:gd name="connsiteX4" fmla="*/ 2933700 w 2990850"/>
              <a:gd name="connsiteY4" fmla="*/ 1944681 h 2011689"/>
              <a:gd name="connsiteX5" fmla="*/ 2272030 w 2990850"/>
              <a:gd name="connsiteY5" fmla="*/ 49282 h 2011689"/>
              <a:gd name="connsiteX6" fmla="*/ 0 w 2990850"/>
              <a:gd name="connsiteY6" fmla="*/ 1587 h 2011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90850" h="2011689">
                <a:moveTo>
                  <a:pt x="0" y="1587"/>
                </a:moveTo>
                <a:lnTo>
                  <a:pt x="2330768" y="0"/>
                </a:lnTo>
                <a:lnTo>
                  <a:pt x="2990850" y="1992306"/>
                </a:lnTo>
                <a:lnTo>
                  <a:pt x="1349060" y="2011689"/>
                </a:lnTo>
                <a:lnTo>
                  <a:pt x="2933700" y="1944681"/>
                </a:lnTo>
                <a:lnTo>
                  <a:pt x="2272030" y="49282"/>
                </a:lnTo>
                <a:lnTo>
                  <a:pt x="0" y="1587"/>
                </a:lnTo>
                <a:close/>
              </a:path>
            </a:pathLst>
          </a:custGeom>
          <a:solidFill>
            <a:srgbClr val="70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036">
              <a:defRPr/>
            </a:pPr>
            <a:endParaRPr lang="en-US" sz="2393" dirty="0">
              <a:solidFill>
                <a:srgbClr val="FFFFFF"/>
              </a:solidFill>
              <a:latin typeface="Arial"/>
            </a:endParaRPr>
          </a:p>
        </p:txBody>
      </p:sp>
      <p:sp>
        <p:nvSpPr>
          <p:cNvPr id="15" name="Freihandform 26"/>
          <p:cNvSpPr/>
          <p:nvPr/>
        </p:nvSpPr>
        <p:spPr>
          <a:xfrm flipH="1" flipV="1">
            <a:off x="2064494" y="1654343"/>
            <a:ext cx="1695502" cy="1983627"/>
          </a:xfrm>
          <a:custGeom>
            <a:avLst/>
            <a:gdLst>
              <a:gd name="connsiteX0" fmla="*/ 0 w 2905125"/>
              <a:gd name="connsiteY0" fmla="*/ 0 h 2009775"/>
              <a:gd name="connsiteX1" fmla="*/ 2105025 w 2905125"/>
              <a:gd name="connsiteY1" fmla="*/ 9525 h 2009775"/>
              <a:gd name="connsiteX2" fmla="*/ 2905125 w 2905125"/>
              <a:gd name="connsiteY2" fmla="*/ 2009775 h 2009775"/>
              <a:gd name="connsiteX3" fmla="*/ 1333500 w 2905125"/>
              <a:gd name="connsiteY3" fmla="*/ 2009775 h 2009775"/>
              <a:gd name="connsiteX4" fmla="*/ 2847975 w 2905125"/>
              <a:gd name="connsiteY4" fmla="*/ 1962150 h 2009775"/>
              <a:gd name="connsiteX5" fmla="*/ 2066925 w 2905125"/>
              <a:gd name="connsiteY5" fmla="*/ 57150 h 2009775"/>
              <a:gd name="connsiteX6" fmla="*/ 0 w 2905125"/>
              <a:gd name="connsiteY6" fmla="*/ 0 h 2009775"/>
              <a:gd name="connsiteX0" fmla="*/ 0 w 2905125"/>
              <a:gd name="connsiteY0" fmla="*/ 0 h 2009775"/>
              <a:gd name="connsiteX1" fmla="*/ 2124075 w 2905125"/>
              <a:gd name="connsiteY1" fmla="*/ 15875 h 2009775"/>
              <a:gd name="connsiteX2" fmla="*/ 2905125 w 2905125"/>
              <a:gd name="connsiteY2" fmla="*/ 2009775 h 2009775"/>
              <a:gd name="connsiteX3" fmla="*/ 1333500 w 2905125"/>
              <a:gd name="connsiteY3" fmla="*/ 2009775 h 2009775"/>
              <a:gd name="connsiteX4" fmla="*/ 2847975 w 2905125"/>
              <a:gd name="connsiteY4" fmla="*/ 1962150 h 2009775"/>
              <a:gd name="connsiteX5" fmla="*/ 2066925 w 2905125"/>
              <a:gd name="connsiteY5" fmla="*/ 57150 h 2009775"/>
              <a:gd name="connsiteX6" fmla="*/ 0 w 2905125"/>
              <a:gd name="connsiteY6" fmla="*/ 0 h 2009775"/>
              <a:gd name="connsiteX0" fmla="*/ 0 w 2905125"/>
              <a:gd name="connsiteY0" fmla="*/ 0 h 2009775"/>
              <a:gd name="connsiteX1" fmla="*/ 2124075 w 2905125"/>
              <a:gd name="connsiteY1" fmla="*/ 15875 h 2009775"/>
              <a:gd name="connsiteX2" fmla="*/ 2905125 w 2905125"/>
              <a:gd name="connsiteY2" fmla="*/ 2009775 h 2009775"/>
              <a:gd name="connsiteX3" fmla="*/ 1085850 w 2905125"/>
              <a:gd name="connsiteY3" fmla="*/ 1997075 h 2009775"/>
              <a:gd name="connsiteX4" fmla="*/ 2847975 w 2905125"/>
              <a:gd name="connsiteY4" fmla="*/ 1962150 h 2009775"/>
              <a:gd name="connsiteX5" fmla="*/ 2066925 w 2905125"/>
              <a:gd name="connsiteY5" fmla="*/ 57150 h 2009775"/>
              <a:gd name="connsiteX6" fmla="*/ 0 w 2905125"/>
              <a:gd name="connsiteY6" fmla="*/ 0 h 2009775"/>
              <a:gd name="connsiteX0" fmla="*/ 0 w 2265045"/>
              <a:gd name="connsiteY0" fmla="*/ 0 h 1994535"/>
              <a:gd name="connsiteX1" fmla="*/ 1483995 w 2265045"/>
              <a:gd name="connsiteY1" fmla="*/ 635 h 1994535"/>
              <a:gd name="connsiteX2" fmla="*/ 2265045 w 2265045"/>
              <a:gd name="connsiteY2" fmla="*/ 1994535 h 1994535"/>
              <a:gd name="connsiteX3" fmla="*/ 445770 w 2265045"/>
              <a:gd name="connsiteY3" fmla="*/ 1981835 h 1994535"/>
              <a:gd name="connsiteX4" fmla="*/ 2207895 w 2265045"/>
              <a:gd name="connsiteY4" fmla="*/ 1946910 h 1994535"/>
              <a:gd name="connsiteX5" fmla="*/ 1426845 w 2265045"/>
              <a:gd name="connsiteY5" fmla="*/ 41910 h 1994535"/>
              <a:gd name="connsiteX6" fmla="*/ 0 w 2265045"/>
              <a:gd name="connsiteY6" fmla="*/ 0 h 1994535"/>
              <a:gd name="connsiteX0" fmla="*/ 0 w 2265045"/>
              <a:gd name="connsiteY0" fmla="*/ 0 h 1994535"/>
              <a:gd name="connsiteX1" fmla="*/ 1483995 w 2265045"/>
              <a:gd name="connsiteY1" fmla="*/ 635 h 1994535"/>
              <a:gd name="connsiteX2" fmla="*/ 2265045 w 2265045"/>
              <a:gd name="connsiteY2" fmla="*/ 1994535 h 1994535"/>
              <a:gd name="connsiteX3" fmla="*/ 445770 w 2265045"/>
              <a:gd name="connsiteY3" fmla="*/ 1981835 h 1994535"/>
              <a:gd name="connsiteX4" fmla="*/ 2084070 w 2265045"/>
              <a:gd name="connsiteY4" fmla="*/ 1980247 h 1994535"/>
              <a:gd name="connsiteX5" fmla="*/ 1426845 w 2265045"/>
              <a:gd name="connsiteY5" fmla="*/ 41910 h 1994535"/>
              <a:gd name="connsiteX6" fmla="*/ 0 w 2265045"/>
              <a:gd name="connsiteY6" fmla="*/ 0 h 1994535"/>
              <a:gd name="connsiteX0" fmla="*/ 0 w 2145982"/>
              <a:gd name="connsiteY0" fmla="*/ 0 h 1989772"/>
              <a:gd name="connsiteX1" fmla="*/ 1483995 w 2145982"/>
              <a:gd name="connsiteY1" fmla="*/ 635 h 1989772"/>
              <a:gd name="connsiteX2" fmla="*/ 2145982 w 2145982"/>
              <a:gd name="connsiteY2" fmla="*/ 1989772 h 1989772"/>
              <a:gd name="connsiteX3" fmla="*/ 445770 w 2145982"/>
              <a:gd name="connsiteY3" fmla="*/ 1981835 h 1989772"/>
              <a:gd name="connsiteX4" fmla="*/ 2084070 w 2145982"/>
              <a:gd name="connsiteY4" fmla="*/ 1980247 h 1989772"/>
              <a:gd name="connsiteX5" fmla="*/ 1426845 w 2145982"/>
              <a:gd name="connsiteY5" fmla="*/ 41910 h 1989772"/>
              <a:gd name="connsiteX6" fmla="*/ 0 w 2145982"/>
              <a:gd name="connsiteY6" fmla="*/ 0 h 1989772"/>
              <a:gd name="connsiteX0" fmla="*/ 0 w 2145982"/>
              <a:gd name="connsiteY0" fmla="*/ 0 h 1989772"/>
              <a:gd name="connsiteX1" fmla="*/ 1483995 w 2145982"/>
              <a:gd name="connsiteY1" fmla="*/ 635 h 1989772"/>
              <a:gd name="connsiteX2" fmla="*/ 2145982 w 2145982"/>
              <a:gd name="connsiteY2" fmla="*/ 1989772 h 1989772"/>
              <a:gd name="connsiteX3" fmla="*/ 445770 w 2145982"/>
              <a:gd name="connsiteY3" fmla="*/ 1981835 h 1989772"/>
              <a:gd name="connsiteX4" fmla="*/ 2098358 w 2145982"/>
              <a:gd name="connsiteY4" fmla="*/ 1956435 h 1989772"/>
              <a:gd name="connsiteX5" fmla="*/ 1426845 w 2145982"/>
              <a:gd name="connsiteY5" fmla="*/ 41910 h 1989772"/>
              <a:gd name="connsiteX6" fmla="*/ 0 w 2145982"/>
              <a:gd name="connsiteY6" fmla="*/ 0 h 1989772"/>
              <a:gd name="connsiteX0" fmla="*/ 87630 w 1700212"/>
              <a:gd name="connsiteY0" fmla="*/ 8890 h 1989137"/>
              <a:gd name="connsiteX1" fmla="*/ 1038225 w 1700212"/>
              <a:gd name="connsiteY1" fmla="*/ 0 h 1989137"/>
              <a:gd name="connsiteX2" fmla="*/ 1700212 w 1700212"/>
              <a:gd name="connsiteY2" fmla="*/ 1989137 h 1989137"/>
              <a:gd name="connsiteX3" fmla="*/ 0 w 1700212"/>
              <a:gd name="connsiteY3" fmla="*/ 1981200 h 1989137"/>
              <a:gd name="connsiteX4" fmla="*/ 1652588 w 1700212"/>
              <a:gd name="connsiteY4" fmla="*/ 1955800 h 1989137"/>
              <a:gd name="connsiteX5" fmla="*/ 981075 w 1700212"/>
              <a:gd name="connsiteY5" fmla="*/ 41275 h 1989137"/>
              <a:gd name="connsiteX6" fmla="*/ 87630 w 1700212"/>
              <a:gd name="connsiteY6" fmla="*/ 8890 h 1989137"/>
              <a:gd name="connsiteX0" fmla="*/ 325755 w 1700212"/>
              <a:gd name="connsiteY0" fmla="*/ 8890 h 1989137"/>
              <a:gd name="connsiteX1" fmla="*/ 1038225 w 1700212"/>
              <a:gd name="connsiteY1" fmla="*/ 0 h 1989137"/>
              <a:gd name="connsiteX2" fmla="*/ 1700212 w 1700212"/>
              <a:gd name="connsiteY2" fmla="*/ 1989137 h 1989137"/>
              <a:gd name="connsiteX3" fmla="*/ 0 w 1700212"/>
              <a:gd name="connsiteY3" fmla="*/ 1981200 h 1989137"/>
              <a:gd name="connsiteX4" fmla="*/ 1652588 w 1700212"/>
              <a:gd name="connsiteY4" fmla="*/ 1955800 h 1989137"/>
              <a:gd name="connsiteX5" fmla="*/ 981075 w 1700212"/>
              <a:gd name="connsiteY5" fmla="*/ 41275 h 1989137"/>
              <a:gd name="connsiteX6" fmla="*/ 325755 w 1700212"/>
              <a:gd name="connsiteY6" fmla="*/ 8890 h 19891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00212" h="1989137">
                <a:moveTo>
                  <a:pt x="325755" y="8890"/>
                </a:moveTo>
                <a:lnTo>
                  <a:pt x="1038225" y="0"/>
                </a:lnTo>
                <a:lnTo>
                  <a:pt x="1700212" y="1989137"/>
                </a:lnTo>
                <a:lnTo>
                  <a:pt x="0" y="1981200"/>
                </a:lnTo>
                <a:lnTo>
                  <a:pt x="1652588" y="1955800"/>
                </a:lnTo>
                <a:lnTo>
                  <a:pt x="981075" y="41275"/>
                </a:lnTo>
                <a:lnTo>
                  <a:pt x="325755" y="8890"/>
                </a:lnTo>
                <a:close/>
              </a:path>
            </a:pathLst>
          </a:custGeom>
          <a:solidFill>
            <a:srgbClr val="70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036">
              <a:defRPr/>
            </a:pPr>
            <a:endParaRPr lang="en-US" sz="2393" dirty="0">
              <a:solidFill>
                <a:srgbClr val="FFFFFF"/>
              </a:solidFill>
              <a:latin typeface="Arial"/>
            </a:endParaRPr>
          </a:p>
        </p:txBody>
      </p:sp>
      <p:sp>
        <p:nvSpPr>
          <p:cNvPr id="16" name="Freihandform 27"/>
          <p:cNvSpPr/>
          <p:nvPr/>
        </p:nvSpPr>
        <p:spPr>
          <a:xfrm flipH="1">
            <a:off x="2178985" y="4134115"/>
            <a:ext cx="1610015" cy="1988376"/>
          </a:xfrm>
          <a:custGeom>
            <a:avLst/>
            <a:gdLst>
              <a:gd name="connsiteX0" fmla="*/ 0 w 2905125"/>
              <a:gd name="connsiteY0" fmla="*/ 0 h 2009775"/>
              <a:gd name="connsiteX1" fmla="*/ 2105025 w 2905125"/>
              <a:gd name="connsiteY1" fmla="*/ 9525 h 2009775"/>
              <a:gd name="connsiteX2" fmla="*/ 2905125 w 2905125"/>
              <a:gd name="connsiteY2" fmla="*/ 2009775 h 2009775"/>
              <a:gd name="connsiteX3" fmla="*/ 1333500 w 2905125"/>
              <a:gd name="connsiteY3" fmla="*/ 2009775 h 2009775"/>
              <a:gd name="connsiteX4" fmla="*/ 2847975 w 2905125"/>
              <a:gd name="connsiteY4" fmla="*/ 1962150 h 2009775"/>
              <a:gd name="connsiteX5" fmla="*/ 2066925 w 2905125"/>
              <a:gd name="connsiteY5" fmla="*/ 57150 h 2009775"/>
              <a:gd name="connsiteX6" fmla="*/ 0 w 2905125"/>
              <a:gd name="connsiteY6" fmla="*/ 0 h 2009775"/>
              <a:gd name="connsiteX0" fmla="*/ 0 w 2905125"/>
              <a:gd name="connsiteY0" fmla="*/ 0 h 2009775"/>
              <a:gd name="connsiteX1" fmla="*/ 2124075 w 2905125"/>
              <a:gd name="connsiteY1" fmla="*/ 15875 h 2009775"/>
              <a:gd name="connsiteX2" fmla="*/ 2905125 w 2905125"/>
              <a:gd name="connsiteY2" fmla="*/ 2009775 h 2009775"/>
              <a:gd name="connsiteX3" fmla="*/ 1333500 w 2905125"/>
              <a:gd name="connsiteY3" fmla="*/ 2009775 h 2009775"/>
              <a:gd name="connsiteX4" fmla="*/ 2847975 w 2905125"/>
              <a:gd name="connsiteY4" fmla="*/ 1962150 h 2009775"/>
              <a:gd name="connsiteX5" fmla="*/ 2066925 w 2905125"/>
              <a:gd name="connsiteY5" fmla="*/ 57150 h 2009775"/>
              <a:gd name="connsiteX6" fmla="*/ 0 w 2905125"/>
              <a:gd name="connsiteY6" fmla="*/ 0 h 2009775"/>
              <a:gd name="connsiteX0" fmla="*/ 0 w 2905125"/>
              <a:gd name="connsiteY0" fmla="*/ 0 h 2009775"/>
              <a:gd name="connsiteX1" fmla="*/ 2124075 w 2905125"/>
              <a:gd name="connsiteY1" fmla="*/ 15875 h 2009775"/>
              <a:gd name="connsiteX2" fmla="*/ 2905125 w 2905125"/>
              <a:gd name="connsiteY2" fmla="*/ 2009775 h 2009775"/>
              <a:gd name="connsiteX3" fmla="*/ 1085850 w 2905125"/>
              <a:gd name="connsiteY3" fmla="*/ 1997075 h 2009775"/>
              <a:gd name="connsiteX4" fmla="*/ 2847975 w 2905125"/>
              <a:gd name="connsiteY4" fmla="*/ 1962150 h 2009775"/>
              <a:gd name="connsiteX5" fmla="*/ 2066925 w 2905125"/>
              <a:gd name="connsiteY5" fmla="*/ 57150 h 2009775"/>
              <a:gd name="connsiteX6" fmla="*/ 0 w 2905125"/>
              <a:gd name="connsiteY6" fmla="*/ 0 h 2009775"/>
              <a:gd name="connsiteX0" fmla="*/ 0 w 2265045"/>
              <a:gd name="connsiteY0" fmla="*/ 0 h 1994535"/>
              <a:gd name="connsiteX1" fmla="*/ 1483995 w 2265045"/>
              <a:gd name="connsiteY1" fmla="*/ 635 h 1994535"/>
              <a:gd name="connsiteX2" fmla="*/ 2265045 w 2265045"/>
              <a:gd name="connsiteY2" fmla="*/ 1994535 h 1994535"/>
              <a:gd name="connsiteX3" fmla="*/ 445770 w 2265045"/>
              <a:gd name="connsiteY3" fmla="*/ 1981835 h 1994535"/>
              <a:gd name="connsiteX4" fmla="*/ 2207895 w 2265045"/>
              <a:gd name="connsiteY4" fmla="*/ 1946910 h 1994535"/>
              <a:gd name="connsiteX5" fmla="*/ 1426845 w 2265045"/>
              <a:gd name="connsiteY5" fmla="*/ 41910 h 1994535"/>
              <a:gd name="connsiteX6" fmla="*/ 0 w 2265045"/>
              <a:gd name="connsiteY6" fmla="*/ 0 h 1994535"/>
              <a:gd name="connsiteX0" fmla="*/ 0 w 2265045"/>
              <a:gd name="connsiteY0" fmla="*/ 0 h 1994535"/>
              <a:gd name="connsiteX1" fmla="*/ 1483995 w 2265045"/>
              <a:gd name="connsiteY1" fmla="*/ 635 h 1994535"/>
              <a:gd name="connsiteX2" fmla="*/ 2265045 w 2265045"/>
              <a:gd name="connsiteY2" fmla="*/ 1994535 h 1994535"/>
              <a:gd name="connsiteX3" fmla="*/ 445770 w 2265045"/>
              <a:gd name="connsiteY3" fmla="*/ 1981835 h 1994535"/>
              <a:gd name="connsiteX4" fmla="*/ 2084070 w 2265045"/>
              <a:gd name="connsiteY4" fmla="*/ 1980247 h 1994535"/>
              <a:gd name="connsiteX5" fmla="*/ 1426845 w 2265045"/>
              <a:gd name="connsiteY5" fmla="*/ 41910 h 1994535"/>
              <a:gd name="connsiteX6" fmla="*/ 0 w 2265045"/>
              <a:gd name="connsiteY6" fmla="*/ 0 h 1994535"/>
              <a:gd name="connsiteX0" fmla="*/ 0 w 2145982"/>
              <a:gd name="connsiteY0" fmla="*/ 0 h 1989772"/>
              <a:gd name="connsiteX1" fmla="*/ 1483995 w 2145982"/>
              <a:gd name="connsiteY1" fmla="*/ 635 h 1989772"/>
              <a:gd name="connsiteX2" fmla="*/ 2145982 w 2145982"/>
              <a:gd name="connsiteY2" fmla="*/ 1989772 h 1989772"/>
              <a:gd name="connsiteX3" fmla="*/ 445770 w 2145982"/>
              <a:gd name="connsiteY3" fmla="*/ 1981835 h 1989772"/>
              <a:gd name="connsiteX4" fmla="*/ 2084070 w 2145982"/>
              <a:gd name="connsiteY4" fmla="*/ 1980247 h 1989772"/>
              <a:gd name="connsiteX5" fmla="*/ 1426845 w 2145982"/>
              <a:gd name="connsiteY5" fmla="*/ 41910 h 1989772"/>
              <a:gd name="connsiteX6" fmla="*/ 0 w 2145982"/>
              <a:gd name="connsiteY6" fmla="*/ 0 h 1989772"/>
              <a:gd name="connsiteX0" fmla="*/ 0 w 2145982"/>
              <a:gd name="connsiteY0" fmla="*/ 0 h 1989772"/>
              <a:gd name="connsiteX1" fmla="*/ 1483995 w 2145982"/>
              <a:gd name="connsiteY1" fmla="*/ 635 h 1989772"/>
              <a:gd name="connsiteX2" fmla="*/ 2145982 w 2145982"/>
              <a:gd name="connsiteY2" fmla="*/ 1989772 h 1989772"/>
              <a:gd name="connsiteX3" fmla="*/ 445770 w 2145982"/>
              <a:gd name="connsiteY3" fmla="*/ 1981835 h 1989772"/>
              <a:gd name="connsiteX4" fmla="*/ 2098358 w 2145982"/>
              <a:gd name="connsiteY4" fmla="*/ 1956435 h 1989772"/>
              <a:gd name="connsiteX5" fmla="*/ 1426845 w 2145982"/>
              <a:gd name="connsiteY5" fmla="*/ 41910 h 1989772"/>
              <a:gd name="connsiteX6" fmla="*/ 0 w 2145982"/>
              <a:gd name="connsiteY6" fmla="*/ 0 h 1989772"/>
              <a:gd name="connsiteX0" fmla="*/ 0 w 2098358"/>
              <a:gd name="connsiteY0" fmla="*/ 0 h 1994534"/>
              <a:gd name="connsiteX1" fmla="*/ 1483995 w 2098358"/>
              <a:gd name="connsiteY1" fmla="*/ 635 h 1994534"/>
              <a:gd name="connsiteX2" fmla="*/ 2060257 w 2098358"/>
              <a:gd name="connsiteY2" fmla="*/ 1994534 h 1994534"/>
              <a:gd name="connsiteX3" fmla="*/ 445770 w 2098358"/>
              <a:gd name="connsiteY3" fmla="*/ 1981835 h 1994534"/>
              <a:gd name="connsiteX4" fmla="*/ 2098358 w 2098358"/>
              <a:gd name="connsiteY4" fmla="*/ 1956435 h 1994534"/>
              <a:gd name="connsiteX5" fmla="*/ 1426845 w 2098358"/>
              <a:gd name="connsiteY5" fmla="*/ 41910 h 1994534"/>
              <a:gd name="connsiteX6" fmla="*/ 0 w 2098358"/>
              <a:gd name="connsiteY6" fmla="*/ 0 h 1994534"/>
              <a:gd name="connsiteX0" fmla="*/ 0 w 2060257"/>
              <a:gd name="connsiteY0" fmla="*/ 0 h 1994534"/>
              <a:gd name="connsiteX1" fmla="*/ 1483995 w 2060257"/>
              <a:gd name="connsiteY1" fmla="*/ 635 h 1994534"/>
              <a:gd name="connsiteX2" fmla="*/ 2060257 w 2060257"/>
              <a:gd name="connsiteY2" fmla="*/ 1994534 h 1994534"/>
              <a:gd name="connsiteX3" fmla="*/ 445770 w 2060257"/>
              <a:gd name="connsiteY3" fmla="*/ 1981835 h 1994534"/>
              <a:gd name="connsiteX4" fmla="*/ 2007870 w 2060257"/>
              <a:gd name="connsiteY4" fmla="*/ 1946910 h 1994534"/>
              <a:gd name="connsiteX5" fmla="*/ 1426845 w 2060257"/>
              <a:gd name="connsiteY5" fmla="*/ 41910 h 1994534"/>
              <a:gd name="connsiteX6" fmla="*/ 0 w 2060257"/>
              <a:gd name="connsiteY6" fmla="*/ 0 h 1994534"/>
              <a:gd name="connsiteX0" fmla="*/ 116205 w 1614487"/>
              <a:gd name="connsiteY0" fmla="*/ 27940 h 1993899"/>
              <a:gd name="connsiteX1" fmla="*/ 1038225 w 1614487"/>
              <a:gd name="connsiteY1" fmla="*/ 0 h 1993899"/>
              <a:gd name="connsiteX2" fmla="*/ 1614487 w 1614487"/>
              <a:gd name="connsiteY2" fmla="*/ 1993899 h 1993899"/>
              <a:gd name="connsiteX3" fmla="*/ 0 w 1614487"/>
              <a:gd name="connsiteY3" fmla="*/ 1981200 h 1993899"/>
              <a:gd name="connsiteX4" fmla="*/ 1562100 w 1614487"/>
              <a:gd name="connsiteY4" fmla="*/ 1946275 h 1993899"/>
              <a:gd name="connsiteX5" fmla="*/ 981075 w 1614487"/>
              <a:gd name="connsiteY5" fmla="*/ 41275 h 1993899"/>
              <a:gd name="connsiteX6" fmla="*/ 116205 w 1614487"/>
              <a:gd name="connsiteY6" fmla="*/ 27940 h 1993899"/>
              <a:gd name="connsiteX0" fmla="*/ 335280 w 1614487"/>
              <a:gd name="connsiteY0" fmla="*/ 8890 h 1993899"/>
              <a:gd name="connsiteX1" fmla="*/ 1038225 w 1614487"/>
              <a:gd name="connsiteY1" fmla="*/ 0 h 1993899"/>
              <a:gd name="connsiteX2" fmla="*/ 1614487 w 1614487"/>
              <a:gd name="connsiteY2" fmla="*/ 1993899 h 1993899"/>
              <a:gd name="connsiteX3" fmla="*/ 0 w 1614487"/>
              <a:gd name="connsiteY3" fmla="*/ 1981200 h 1993899"/>
              <a:gd name="connsiteX4" fmla="*/ 1562100 w 1614487"/>
              <a:gd name="connsiteY4" fmla="*/ 1946275 h 1993899"/>
              <a:gd name="connsiteX5" fmla="*/ 981075 w 1614487"/>
              <a:gd name="connsiteY5" fmla="*/ 41275 h 1993899"/>
              <a:gd name="connsiteX6" fmla="*/ 335280 w 1614487"/>
              <a:gd name="connsiteY6" fmla="*/ 8890 h 1993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14487" h="1993899">
                <a:moveTo>
                  <a:pt x="335280" y="8890"/>
                </a:moveTo>
                <a:lnTo>
                  <a:pt x="1038225" y="0"/>
                </a:lnTo>
                <a:lnTo>
                  <a:pt x="1614487" y="1993899"/>
                </a:lnTo>
                <a:lnTo>
                  <a:pt x="0" y="1981200"/>
                </a:lnTo>
                <a:lnTo>
                  <a:pt x="1562100" y="1946275"/>
                </a:lnTo>
                <a:lnTo>
                  <a:pt x="981075" y="41275"/>
                </a:lnTo>
                <a:lnTo>
                  <a:pt x="335280" y="8890"/>
                </a:lnTo>
                <a:close/>
              </a:path>
            </a:pathLst>
          </a:custGeom>
          <a:solidFill>
            <a:srgbClr val="709B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036">
              <a:defRPr/>
            </a:pPr>
            <a:endParaRPr lang="en-US" sz="2393" dirty="0">
              <a:solidFill>
                <a:srgbClr val="FFFFFF"/>
              </a:solidFill>
              <a:latin typeface="Arial"/>
            </a:endParaRPr>
          </a:p>
        </p:txBody>
      </p:sp>
      <p:sp>
        <p:nvSpPr>
          <p:cNvPr id="17" name="Freihandform 32"/>
          <p:cNvSpPr/>
          <p:nvPr/>
        </p:nvSpPr>
        <p:spPr>
          <a:xfrm>
            <a:off x="918562" y="2113442"/>
            <a:ext cx="1071128" cy="52223"/>
          </a:xfrm>
          <a:custGeom>
            <a:avLst/>
            <a:gdLst>
              <a:gd name="connsiteX0" fmla="*/ 0 w 2063579"/>
              <a:gd name="connsiteY0" fmla="*/ 0 h 61784"/>
              <a:gd name="connsiteX1" fmla="*/ 2063579 w 2063579"/>
              <a:gd name="connsiteY1" fmla="*/ 0 h 61784"/>
              <a:gd name="connsiteX2" fmla="*/ 24714 w 2063579"/>
              <a:gd name="connsiteY2" fmla="*/ 61784 h 61784"/>
              <a:gd name="connsiteX3" fmla="*/ 0 w 2063579"/>
              <a:gd name="connsiteY3" fmla="*/ 0 h 61784"/>
            </a:gdLst>
            <a:ahLst/>
            <a:cxnLst>
              <a:cxn ang="0">
                <a:pos x="connsiteX0" y="connsiteY0"/>
              </a:cxn>
              <a:cxn ang="0">
                <a:pos x="connsiteX1" y="connsiteY1"/>
              </a:cxn>
              <a:cxn ang="0">
                <a:pos x="connsiteX2" y="connsiteY2"/>
              </a:cxn>
              <a:cxn ang="0">
                <a:pos x="connsiteX3" y="connsiteY3"/>
              </a:cxn>
            </a:cxnLst>
            <a:rect l="l" t="t" r="r" b="b"/>
            <a:pathLst>
              <a:path w="2063579" h="61784">
                <a:moveTo>
                  <a:pt x="0" y="0"/>
                </a:moveTo>
                <a:lnTo>
                  <a:pt x="2063579" y="0"/>
                </a:lnTo>
                <a:lnTo>
                  <a:pt x="24714" y="61784"/>
                </a:lnTo>
                <a:lnTo>
                  <a:pt x="0" y="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036">
              <a:defRPr/>
            </a:pPr>
            <a:endParaRPr lang="en-US" sz="1596" dirty="0">
              <a:solidFill>
                <a:srgbClr val="FFFFFF"/>
              </a:solidFill>
              <a:latin typeface="Arial"/>
            </a:endParaRPr>
          </a:p>
        </p:txBody>
      </p:sp>
      <p:sp>
        <p:nvSpPr>
          <p:cNvPr id="18" name="Freihandform 34"/>
          <p:cNvSpPr/>
          <p:nvPr/>
        </p:nvSpPr>
        <p:spPr>
          <a:xfrm>
            <a:off x="8208748" y="2113442"/>
            <a:ext cx="1071128" cy="52223"/>
          </a:xfrm>
          <a:custGeom>
            <a:avLst/>
            <a:gdLst>
              <a:gd name="connsiteX0" fmla="*/ 0 w 2063579"/>
              <a:gd name="connsiteY0" fmla="*/ 0 h 61784"/>
              <a:gd name="connsiteX1" fmla="*/ 2063579 w 2063579"/>
              <a:gd name="connsiteY1" fmla="*/ 0 h 61784"/>
              <a:gd name="connsiteX2" fmla="*/ 24714 w 2063579"/>
              <a:gd name="connsiteY2" fmla="*/ 61784 h 61784"/>
              <a:gd name="connsiteX3" fmla="*/ 0 w 2063579"/>
              <a:gd name="connsiteY3" fmla="*/ 0 h 61784"/>
            </a:gdLst>
            <a:ahLst/>
            <a:cxnLst>
              <a:cxn ang="0">
                <a:pos x="connsiteX0" y="connsiteY0"/>
              </a:cxn>
              <a:cxn ang="0">
                <a:pos x="connsiteX1" y="connsiteY1"/>
              </a:cxn>
              <a:cxn ang="0">
                <a:pos x="connsiteX2" y="connsiteY2"/>
              </a:cxn>
              <a:cxn ang="0">
                <a:pos x="connsiteX3" y="connsiteY3"/>
              </a:cxn>
            </a:cxnLst>
            <a:rect l="l" t="t" r="r" b="b"/>
            <a:pathLst>
              <a:path w="2063579" h="61784">
                <a:moveTo>
                  <a:pt x="0" y="0"/>
                </a:moveTo>
                <a:lnTo>
                  <a:pt x="2063579" y="0"/>
                </a:lnTo>
                <a:lnTo>
                  <a:pt x="24714" y="61784"/>
                </a:lnTo>
                <a:lnTo>
                  <a:pt x="0" y="0"/>
                </a:ln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036">
              <a:defRPr/>
            </a:pPr>
            <a:endParaRPr lang="en-US" sz="1596" dirty="0">
              <a:solidFill>
                <a:srgbClr val="FFFFFF"/>
              </a:solidFill>
              <a:latin typeface="Arial"/>
            </a:endParaRPr>
          </a:p>
        </p:txBody>
      </p:sp>
      <p:cxnSp>
        <p:nvCxnSpPr>
          <p:cNvPr id="19" name="Gerade Verbindung 57"/>
          <p:cNvCxnSpPr/>
          <p:nvPr/>
        </p:nvCxnSpPr>
        <p:spPr>
          <a:xfrm>
            <a:off x="2737546" y="3883352"/>
            <a:ext cx="56358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
        <p:nvSpPr>
          <p:cNvPr id="20" name="kreis_fläche"/>
          <p:cNvSpPr/>
          <p:nvPr/>
        </p:nvSpPr>
        <p:spPr>
          <a:xfrm>
            <a:off x="3287742" y="2215657"/>
            <a:ext cx="3446080" cy="3444865"/>
          </a:xfrm>
          <a:prstGeom prst="ellipse">
            <a:avLst/>
          </a:prstGeom>
          <a:solidFill>
            <a:srgbClr val="E3F1D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036">
              <a:defRPr/>
            </a:pPr>
            <a:endParaRPr lang="en-US" sz="2393" dirty="0">
              <a:solidFill>
                <a:srgbClr val="FFFFFF"/>
              </a:solidFill>
              <a:latin typeface="Arial"/>
            </a:endParaRPr>
          </a:p>
        </p:txBody>
      </p:sp>
      <p:pic>
        <p:nvPicPr>
          <p:cNvPr id="21" name="Grafik 71"/>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4659228" y="2253344"/>
            <a:ext cx="2025604" cy="185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feld 42"/>
          <p:cNvSpPr txBox="1">
            <a:spLocks noChangeArrowheads="1"/>
          </p:cNvSpPr>
          <p:nvPr/>
        </p:nvSpPr>
        <p:spPr bwMode="auto">
          <a:xfrm rot="2778858">
            <a:off x="4831131" y="2867975"/>
            <a:ext cx="2094575" cy="33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algn="ctr" defTabSz="1218036" eaLnBrk="1" hangingPunct="1"/>
            <a:r>
              <a:rPr lang="en-US" sz="1596" b="1" dirty="0">
                <a:solidFill>
                  <a:srgbClr val="FFFFFF"/>
                </a:solidFill>
              </a:rPr>
              <a:t>Cells</a:t>
            </a:r>
          </a:p>
        </p:txBody>
      </p:sp>
      <p:pic>
        <p:nvPicPr>
          <p:cNvPr id="23" name="Grafik 72"/>
          <p:cNvPicPr>
            <a:picLocks noChangeAspect="1"/>
          </p:cNvPicPr>
          <p:nvPr/>
        </p:nvPicPr>
        <p:blipFill>
          <a:blip r:embed="rId8" cstate="screen">
            <a:extLst>
              <a:ext uri="{28A0092B-C50C-407E-A947-70E740481C1C}">
                <a14:useLocalDpi xmlns:a14="http://schemas.microsoft.com/office/drawing/2010/main"/>
              </a:ext>
            </a:extLst>
          </a:blip>
          <a:srcRect/>
          <a:stretch>
            <a:fillRect/>
          </a:stretch>
        </p:blipFill>
        <p:spPr bwMode="auto">
          <a:xfrm>
            <a:off x="4907395" y="3528918"/>
            <a:ext cx="1894444" cy="20466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feld 44"/>
          <p:cNvSpPr txBox="1">
            <a:spLocks noChangeArrowheads="1"/>
          </p:cNvSpPr>
          <p:nvPr/>
        </p:nvSpPr>
        <p:spPr bwMode="auto">
          <a:xfrm rot="18706483">
            <a:off x="5177986" y="4611848"/>
            <a:ext cx="1509704" cy="33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algn="ctr" defTabSz="1218036" eaLnBrk="1" hangingPunct="1"/>
            <a:r>
              <a:rPr lang="en-US" sz="1596" b="1">
                <a:solidFill>
                  <a:srgbClr val="FFFFFF"/>
                </a:solidFill>
              </a:rPr>
              <a:t>Seeds</a:t>
            </a:r>
            <a:endParaRPr lang="en-US" sz="1596" b="1" dirty="0">
              <a:solidFill>
                <a:srgbClr val="FFFFFF"/>
              </a:solidFill>
            </a:endParaRPr>
          </a:p>
        </p:txBody>
      </p:sp>
      <p:pic>
        <p:nvPicPr>
          <p:cNvPr id="25" name="Grafik 77"/>
          <p:cNvPicPr>
            <a:picLocks noChangeAspect="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55709" y="3731850"/>
            <a:ext cx="2066440" cy="1948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feld 44"/>
          <p:cNvSpPr txBox="1">
            <a:spLocks noChangeArrowheads="1"/>
          </p:cNvSpPr>
          <p:nvPr/>
        </p:nvSpPr>
        <p:spPr bwMode="auto">
          <a:xfrm rot="2602331">
            <a:off x="3427416" y="4610285"/>
            <a:ext cx="1434134" cy="33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algn="ctr" defTabSz="1218036" eaLnBrk="1" hangingPunct="1"/>
            <a:r>
              <a:rPr lang="en-US" sz="1596" b="1" dirty="0">
                <a:solidFill>
                  <a:srgbClr val="FFFFFF"/>
                </a:solidFill>
              </a:rPr>
              <a:t>Roots</a:t>
            </a:r>
          </a:p>
        </p:txBody>
      </p:sp>
      <p:grpSp>
        <p:nvGrpSpPr>
          <p:cNvPr id="27" name="kreis_mitte"/>
          <p:cNvGrpSpPr>
            <a:grpSpLocks/>
          </p:cNvGrpSpPr>
          <p:nvPr/>
        </p:nvGrpSpPr>
        <p:grpSpPr bwMode="auto">
          <a:xfrm>
            <a:off x="4064460" y="3080401"/>
            <a:ext cx="1915000" cy="1742197"/>
            <a:chOff x="4667250" y="2800350"/>
            <a:chExt cx="2357438" cy="2144713"/>
          </a:xfrm>
        </p:grpSpPr>
        <p:grpSp>
          <p:nvGrpSpPr>
            <p:cNvPr id="28" name="Gruppieren 81"/>
            <p:cNvGrpSpPr>
              <a:grpSpLocks/>
            </p:cNvGrpSpPr>
            <p:nvPr/>
          </p:nvGrpSpPr>
          <p:grpSpPr bwMode="auto">
            <a:xfrm>
              <a:off x="4667250" y="2800350"/>
              <a:ext cx="2357438" cy="2144713"/>
              <a:chOff x="4694903" y="2836884"/>
              <a:chExt cx="2357566" cy="2145234"/>
            </a:xfrm>
          </p:grpSpPr>
          <p:pic>
            <p:nvPicPr>
              <p:cNvPr id="30" name="Picture 15"/>
              <p:cNvPicPr>
                <a:picLocks noChangeAspect="1"/>
              </p:cNvPicPr>
              <p:nvPr/>
            </p:nvPicPr>
            <p:blipFill>
              <a:blip r:embed="rId10" cstate="screen">
                <a:extLst>
                  <a:ext uri="{28A0092B-C50C-407E-A947-70E740481C1C}">
                    <a14:useLocalDpi xmlns:a14="http://schemas.microsoft.com/office/drawing/2010/main"/>
                  </a:ext>
                </a:extLst>
              </a:blip>
              <a:srcRect l="-4420"/>
              <a:stretch>
                <a:fillRect/>
              </a:stretch>
            </p:blipFill>
            <p:spPr bwMode="auto">
              <a:xfrm>
                <a:off x="4694903" y="2836884"/>
                <a:ext cx="1144983" cy="213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15"/>
              <p:cNvPicPr>
                <a:picLocks noChangeAspect="1"/>
              </p:cNvPicPr>
              <p:nvPr/>
            </p:nvPicPr>
            <p:blipFill>
              <a:blip r:embed="rId11" cstate="screen">
                <a:extLst>
                  <a:ext uri="{28A0092B-C50C-407E-A947-70E740481C1C}">
                    <a14:useLocalDpi xmlns:a14="http://schemas.microsoft.com/office/drawing/2010/main"/>
                  </a:ext>
                </a:extLst>
              </a:blip>
              <a:srcRect l="-4420"/>
              <a:stretch>
                <a:fillRect/>
              </a:stretch>
            </p:blipFill>
            <p:spPr bwMode="auto">
              <a:xfrm flipH="1">
                <a:off x="5839885" y="2849667"/>
                <a:ext cx="1212584" cy="21324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Ellipse 55"/>
              <p:cNvSpPr/>
              <p:nvPr/>
            </p:nvSpPr>
            <p:spPr>
              <a:xfrm>
                <a:off x="4872713" y="2895636"/>
                <a:ext cx="1967020" cy="1967390"/>
              </a:xfrm>
              <a:prstGeom prst="ellipse">
                <a:avLst/>
              </a:prstGeom>
              <a:solidFill>
                <a:srgbClr val="EE71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036">
                  <a:defRPr/>
                </a:pPr>
                <a:endParaRPr lang="en-US" sz="2393" dirty="0">
                  <a:solidFill>
                    <a:srgbClr val="FFFFFF"/>
                  </a:solidFill>
                  <a:latin typeface="Arial"/>
                </a:endParaRPr>
              </a:p>
            </p:txBody>
          </p:sp>
        </p:grpSp>
        <p:sp>
          <p:nvSpPr>
            <p:cNvPr id="29" name="Ellipse 52"/>
            <p:cNvSpPr/>
            <p:nvPr/>
          </p:nvSpPr>
          <p:spPr>
            <a:xfrm>
              <a:off x="4932363" y="2952750"/>
              <a:ext cx="1792287" cy="1790700"/>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1218036">
                <a:defRPr/>
              </a:pPr>
              <a:endParaRPr lang="en-US" sz="2393" dirty="0">
                <a:solidFill>
                  <a:srgbClr val="FFFFFF"/>
                </a:solidFill>
                <a:latin typeface="Arial"/>
              </a:endParaRPr>
            </a:p>
          </p:txBody>
        </p:sp>
      </p:grpSp>
      <p:pic>
        <p:nvPicPr>
          <p:cNvPr id="33" name="Grafik 63"/>
          <p:cNvPicPr>
            <a:picLocks noChangeAspect="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3349522" y="2229660"/>
            <a:ext cx="1766992" cy="2083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Textfeld 1"/>
          <p:cNvSpPr txBox="1">
            <a:spLocks noChangeArrowheads="1"/>
          </p:cNvSpPr>
          <p:nvPr/>
        </p:nvSpPr>
        <p:spPr bwMode="auto">
          <a:xfrm rot="18909621">
            <a:off x="3003349" y="2863985"/>
            <a:ext cx="2183072" cy="3376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algn="ctr" defTabSz="1218036" eaLnBrk="1" hangingPunct="1"/>
            <a:r>
              <a:rPr lang="en-US" sz="1596" b="1" dirty="0">
                <a:solidFill>
                  <a:srgbClr val="FFFFFF"/>
                </a:solidFill>
              </a:rPr>
              <a:t>Exudate</a:t>
            </a:r>
          </a:p>
        </p:txBody>
      </p:sp>
      <p:sp>
        <p:nvSpPr>
          <p:cNvPr id="35" name="Textfeld 37"/>
          <p:cNvSpPr txBox="1">
            <a:spLocks noChangeArrowheads="1"/>
          </p:cNvSpPr>
          <p:nvPr/>
        </p:nvSpPr>
        <p:spPr bwMode="gray">
          <a:xfrm>
            <a:off x="6484749" y="1751279"/>
            <a:ext cx="1097436" cy="11845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42875" indent="-142875"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marL="0" indent="0" defTabSz="1218036" eaLnBrk="1" hangingPunct="1">
              <a:spcAft>
                <a:spcPts val="299"/>
              </a:spcAft>
              <a:buSzPct val="100000"/>
            </a:pPr>
            <a:r>
              <a:rPr lang="en-US" sz="1097" b="1" dirty="0">
                <a:solidFill>
                  <a:srgbClr val="3C751E"/>
                </a:solidFill>
              </a:rPr>
              <a:t>Affects         plant cell       division, extension, differentiation</a:t>
            </a:r>
          </a:p>
        </p:txBody>
      </p:sp>
      <p:sp>
        <p:nvSpPr>
          <p:cNvPr id="36" name="Textfeld 37"/>
          <p:cNvSpPr txBox="1">
            <a:spLocks noChangeArrowheads="1"/>
          </p:cNvSpPr>
          <p:nvPr/>
        </p:nvSpPr>
        <p:spPr bwMode="gray">
          <a:xfrm>
            <a:off x="6720482" y="4285915"/>
            <a:ext cx="1041224" cy="1826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42875" indent="-142875"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marL="0" indent="0" defTabSz="1218036" eaLnBrk="1" hangingPunct="1">
              <a:spcAft>
                <a:spcPts val="299"/>
              </a:spcAft>
              <a:buSzPct val="100000"/>
            </a:pPr>
            <a:r>
              <a:rPr lang="en-US" sz="1097" b="1" dirty="0">
                <a:solidFill>
                  <a:srgbClr val="3C751E"/>
                </a:solidFill>
              </a:rPr>
              <a:t>Stimulates seed and    tuber germination.</a:t>
            </a:r>
          </a:p>
          <a:p>
            <a:pPr marL="0" indent="0" defTabSz="1218036" eaLnBrk="1" hangingPunct="1">
              <a:spcAft>
                <a:spcPts val="299"/>
              </a:spcAft>
              <a:buSzPct val="100000"/>
            </a:pPr>
            <a:r>
              <a:rPr lang="en-US" sz="1097" b="1" dirty="0">
                <a:solidFill>
                  <a:srgbClr val="3C751E"/>
                </a:solidFill>
              </a:rPr>
              <a:t>Increases       the rate of xylem and    root        genesis</a:t>
            </a:r>
          </a:p>
        </p:txBody>
      </p:sp>
      <p:sp>
        <p:nvSpPr>
          <p:cNvPr id="37" name="Textfeld 37"/>
          <p:cNvSpPr txBox="1">
            <a:spLocks noChangeArrowheads="1"/>
          </p:cNvSpPr>
          <p:nvPr/>
        </p:nvSpPr>
        <p:spPr bwMode="gray">
          <a:xfrm>
            <a:off x="2531272" y="1751279"/>
            <a:ext cx="1310809" cy="1129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42875" indent="-142875"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marL="0" indent="0" defTabSz="1218036" eaLnBrk="1" hangingPunct="1">
              <a:spcAft>
                <a:spcPts val="299"/>
              </a:spcAft>
              <a:buSzPct val="100000"/>
            </a:pPr>
            <a:r>
              <a:rPr lang="en-US" sz="1097" b="1" dirty="0">
                <a:solidFill>
                  <a:srgbClr val="3C751E"/>
                </a:solidFill>
              </a:rPr>
              <a:t>Loosens plant cell walls to facilitate increased root exudate providing additional nutrients         in the soil</a:t>
            </a:r>
          </a:p>
        </p:txBody>
      </p:sp>
      <p:sp>
        <p:nvSpPr>
          <p:cNvPr id="38" name="Textfeld 37"/>
          <p:cNvSpPr txBox="1">
            <a:spLocks noChangeArrowheads="1"/>
          </p:cNvSpPr>
          <p:nvPr/>
        </p:nvSpPr>
        <p:spPr bwMode="gray">
          <a:xfrm>
            <a:off x="2771013" y="4317108"/>
            <a:ext cx="1017129" cy="1754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42875" indent="-142875"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marL="0" indent="0" defTabSz="1218036" eaLnBrk="1" hangingPunct="1">
              <a:spcAft>
                <a:spcPts val="299"/>
              </a:spcAft>
              <a:buSzPct val="100000"/>
            </a:pPr>
            <a:r>
              <a:rPr lang="en-US" sz="1097" b="1" dirty="0">
                <a:solidFill>
                  <a:srgbClr val="3C751E"/>
                </a:solidFill>
              </a:rPr>
              <a:t>Initiates    lateral and adventitious root formation. Increases root surface area and length</a:t>
            </a:r>
          </a:p>
          <a:p>
            <a:pPr marL="0" indent="0" defTabSz="1218036" eaLnBrk="1" hangingPunct="1">
              <a:spcAft>
                <a:spcPts val="299"/>
              </a:spcAft>
              <a:buSzPct val="100000"/>
            </a:pPr>
            <a:endParaRPr lang="en-US" sz="1097" b="1" dirty="0">
              <a:solidFill>
                <a:srgbClr val="3C751E"/>
              </a:solidFill>
            </a:endParaRPr>
          </a:p>
        </p:txBody>
      </p:sp>
      <p:pic>
        <p:nvPicPr>
          <p:cNvPr id="39" name="Picture 2" descr="File:Indol-3-ylacetic acid.sv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20297" y="3419501"/>
            <a:ext cx="1015345" cy="90655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p:cNvSpPr/>
          <p:nvPr/>
        </p:nvSpPr>
        <p:spPr>
          <a:xfrm>
            <a:off x="4358380" y="3789547"/>
            <a:ext cx="1344711" cy="276232"/>
          </a:xfrm>
          <a:prstGeom prst="rect">
            <a:avLst/>
          </a:prstGeom>
        </p:spPr>
        <p:txBody>
          <a:bodyPr wrap="none">
            <a:spAutoFit/>
          </a:bodyPr>
          <a:lstStyle/>
          <a:p>
            <a:pPr defTabSz="1218036"/>
            <a:r>
              <a:rPr lang="en-US" sz="1197" b="1" dirty="0">
                <a:solidFill>
                  <a:srgbClr val="FFFFFF"/>
                </a:solidFill>
                <a:latin typeface="Arial"/>
              </a:rPr>
              <a:t>Plant hormones</a:t>
            </a:r>
          </a:p>
        </p:txBody>
      </p:sp>
      <p:sp>
        <p:nvSpPr>
          <p:cNvPr id="41" name="Textfeld 19"/>
          <p:cNvSpPr txBox="1">
            <a:spLocks noChangeArrowheads="1"/>
          </p:cNvSpPr>
          <p:nvPr/>
        </p:nvSpPr>
        <p:spPr bwMode="gray">
          <a:xfrm>
            <a:off x="926476" y="1907639"/>
            <a:ext cx="1090757" cy="23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defTabSz="1218036" eaLnBrk="1" hangingPunct="1"/>
            <a:r>
              <a:rPr lang="en-US" sz="1197" b="1" dirty="0">
                <a:solidFill>
                  <a:srgbClr val="0090C5"/>
                </a:solidFill>
              </a:rPr>
              <a:t>Literature</a:t>
            </a:r>
          </a:p>
        </p:txBody>
      </p:sp>
      <p:sp>
        <p:nvSpPr>
          <p:cNvPr id="45" name="Textfeld 20"/>
          <p:cNvSpPr txBox="1">
            <a:spLocks noChangeArrowheads="1"/>
          </p:cNvSpPr>
          <p:nvPr/>
        </p:nvSpPr>
        <p:spPr bwMode="gray">
          <a:xfrm>
            <a:off x="796279" y="2230592"/>
            <a:ext cx="1507981" cy="2321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71450" indent="-171450"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marL="170970" indent="-170970" defTabSz="1218036" eaLnBrk="1" hangingPunct="1">
              <a:spcAft>
                <a:spcPts val="598"/>
              </a:spcAft>
              <a:buClr>
                <a:srgbClr val="0090C5"/>
              </a:buClr>
              <a:buSzPct val="110000"/>
              <a:buFont typeface="Arial" panose="020B0604020202020204" pitchFamily="34" charset="0"/>
              <a:buChar char="•"/>
            </a:pPr>
            <a:r>
              <a:rPr lang="en-US" sz="997" i="1" dirty="0">
                <a:solidFill>
                  <a:srgbClr val="4D4D4D"/>
                </a:solidFill>
              </a:rPr>
              <a:t>Bernard Glick         </a:t>
            </a:r>
            <a:r>
              <a:rPr lang="en-US" sz="997" dirty="0">
                <a:solidFill>
                  <a:srgbClr val="4D4D4D"/>
                </a:solidFill>
              </a:rPr>
              <a:t>Plant Growth-Promoting Bacteria: Mechanisms and Applications</a:t>
            </a:r>
            <a:r>
              <a:rPr lang="en-US" sz="997" i="1" dirty="0">
                <a:solidFill>
                  <a:srgbClr val="4D4D4D"/>
                </a:solidFill>
              </a:rPr>
              <a:t>, </a:t>
            </a:r>
            <a:r>
              <a:rPr lang="en-US" sz="997" i="1" dirty="0" err="1">
                <a:solidFill>
                  <a:srgbClr val="4D4D4D"/>
                </a:solidFill>
              </a:rPr>
              <a:t>Scientifica</a:t>
            </a:r>
            <a:r>
              <a:rPr lang="en-US" sz="997" i="1" dirty="0">
                <a:solidFill>
                  <a:srgbClr val="4D4D4D"/>
                </a:solidFill>
              </a:rPr>
              <a:t> </a:t>
            </a:r>
            <a:r>
              <a:rPr lang="fr-FR" sz="997" i="1" dirty="0">
                <a:solidFill>
                  <a:srgbClr val="4D4D4D"/>
                </a:solidFill>
              </a:rPr>
              <a:t>Volume 2012, </a:t>
            </a:r>
            <a:r>
              <a:rPr lang="fr-FR" sz="997" dirty="0">
                <a:solidFill>
                  <a:srgbClr val="4D4D4D"/>
                </a:solidFill>
              </a:rPr>
              <a:t>Article ID 963401</a:t>
            </a:r>
          </a:p>
          <a:p>
            <a:pPr marL="170970" indent="-170970" defTabSz="1218036" eaLnBrk="1" hangingPunct="1">
              <a:spcAft>
                <a:spcPts val="598"/>
              </a:spcAft>
              <a:buClr>
                <a:srgbClr val="0090C5"/>
              </a:buClr>
              <a:buSzPct val="110000"/>
              <a:buFont typeface="Arial" panose="020B0604020202020204" pitchFamily="34" charset="0"/>
              <a:buChar char="•"/>
            </a:pPr>
            <a:r>
              <a:rPr lang="nl-NL" sz="997" dirty="0">
                <a:solidFill>
                  <a:srgbClr val="4D4D4D"/>
                </a:solidFill>
              </a:rPr>
              <a:t>Spaepen, S., Vanderleyden, J.    Auxin and Plant-Microbe Interactions. </a:t>
            </a:r>
            <a:r>
              <a:rPr lang="en-US" sz="997" i="1" dirty="0">
                <a:solidFill>
                  <a:srgbClr val="4D4D4D"/>
                </a:solidFill>
              </a:rPr>
              <a:t>Cold Spring </a:t>
            </a:r>
            <a:r>
              <a:rPr lang="en-US" sz="997" i="1" dirty="0" err="1">
                <a:solidFill>
                  <a:srgbClr val="4D4D4D"/>
                </a:solidFill>
              </a:rPr>
              <a:t>Harb</a:t>
            </a:r>
            <a:r>
              <a:rPr lang="en-US" sz="997" i="1" dirty="0">
                <a:solidFill>
                  <a:srgbClr val="4D4D4D"/>
                </a:solidFill>
              </a:rPr>
              <a:t>. </a:t>
            </a:r>
            <a:r>
              <a:rPr lang="en-US" sz="997" i="1" dirty="0" err="1">
                <a:solidFill>
                  <a:srgbClr val="4D4D4D"/>
                </a:solidFill>
              </a:rPr>
              <a:t>Perspect</a:t>
            </a:r>
            <a:r>
              <a:rPr lang="en-US" sz="997" i="1" dirty="0">
                <a:solidFill>
                  <a:srgbClr val="4D4D4D"/>
                </a:solidFill>
              </a:rPr>
              <a:t>. Biol.</a:t>
            </a:r>
            <a:r>
              <a:rPr lang="en-US" sz="997" dirty="0">
                <a:solidFill>
                  <a:srgbClr val="4D4D4D"/>
                </a:solidFill>
              </a:rPr>
              <a:t> </a:t>
            </a:r>
            <a:r>
              <a:rPr lang="en-US" sz="997" b="1" dirty="0">
                <a:solidFill>
                  <a:srgbClr val="4D4D4D"/>
                </a:solidFill>
              </a:rPr>
              <a:t>2011</a:t>
            </a:r>
            <a:r>
              <a:rPr lang="en-US" sz="997" dirty="0">
                <a:solidFill>
                  <a:srgbClr val="4D4D4D"/>
                </a:solidFill>
              </a:rPr>
              <a:t>, 3:a001438.</a:t>
            </a:r>
          </a:p>
          <a:p>
            <a:pPr marL="170970" indent="-170970" defTabSz="1218036" eaLnBrk="1" hangingPunct="1">
              <a:spcAft>
                <a:spcPts val="598"/>
              </a:spcAft>
              <a:buClr>
                <a:srgbClr val="0090C5"/>
              </a:buClr>
              <a:buSzPct val="110000"/>
              <a:buFont typeface="Arial" panose="020B0604020202020204" pitchFamily="34" charset="0"/>
              <a:buChar char="•"/>
            </a:pPr>
            <a:r>
              <a:rPr lang="en-US" sz="997" dirty="0">
                <a:solidFill>
                  <a:srgbClr val="4D4D4D"/>
                </a:solidFill>
              </a:rPr>
              <a:t>Many more!</a:t>
            </a:r>
            <a:endParaRPr lang="fr-FR" sz="997" dirty="0">
              <a:solidFill>
                <a:srgbClr val="4D4D4D"/>
              </a:solidFill>
            </a:endParaRPr>
          </a:p>
          <a:p>
            <a:pPr marL="170970" indent="-170970" defTabSz="1218036" eaLnBrk="1" hangingPunct="1">
              <a:spcAft>
                <a:spcPts val="598"/>
              </a:spcAft>
              <a:buClr>
                <a:srgbClr val="0090C5"/>
              </a:buClr>
              <a:buSzPct val="110000"/>
              <a:buFont typeface="Arial" panose="020B0604020202020204" pitchFamily="34" charset="0"/>
              <a:buChar char="•"/>
            </a:pPr>
            <a:endParaRPr lang="en-US" sz="997" b="1" dirty="0">
              <a:solidFill>
                <a:srgbClr val="4D4D4D"/>
              </a:solidFill>
            </a:endParaRPr>
          </a:p>
        </p:txBody>
      </p:sp>
      <p:sp>
        <p:nvSpPr>
          <p:cNvPr id="46" name="Textfeld 20"/>
          <p:cNvSpPr txBox="1">
            <a:spLocks noChangeArrowheads="1"/>
          </p:cNvSpPr>
          <p:nvPr/>
        </p:nvSpPr>
        <p:spPr bwMode="gray">
          <a:xfrm>
            <a:off x="868086" y="5493207"/>
            <a:ext cx="1310898" cy="72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defTabSz="1218036" eaLnBrk="1" hangingPunct="1">
              <a:spcAft>
                <a:spcPts val="598"/>
              </a:spcAft>
              <a:buClr>
                <a:srgbClr val="6BC200"/>
              </a:buClr>
              <a:buSzPct val="110000"/>
            </a:pPr>
            <a:r>
              <a:rPr lang="en-US" sz="1097" b="1" dirty="0">
                <a:solidFill>
                  <a:srgbClr val="0090C5"/>
                </a:solidFill>
              </a:rPr>
              <a:t>Extensive list of publications indicate hormones are a good target</a:t>
            </a:r>
          </a:p>
        </p:txBody>
      </p:sp>
      <p:cxnSp>
        <p:nvCxnSpPr>
          <p:cNvPr id="47" name="Gerade Verbindung 31"/>
          <p:cNvCxnSpPr/>
          <p:nvPr/>
        </p:nvCxnSpPr>
        <p:spPr>
          <a:xfrm>
            <a:off x="1451750" y="4706293"/>
            <a:ext cx="0" cy="764020"/>
          </a:xfrm>
          <a:prstGeom prst="line">
            <a:avLst/>
          </a:prstGeom>
          <a:ln w="28575">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48" name="Textfeld 19"/>
          <p:cNvSpPr txBox="1">
            <a:spLocks noChangeArrowheads="1"/>
          </p:cNvSpPr>
          <p:nvPr/>
        </p:nvSpPr>
        <p:spPr bwMode="gray">
          <a:xfrm>
            <a:off x="8216662" y="1907639"/>
            <a:ext cx="1090757" cy="2358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defTabSz="1218036" eaLnBrk="1" hangingPunct="1"/>
            <a:r>
              <a:rPr lang="en-US" sz="1197" b="1" dirty="0">
                <a:solidFill>
                  <a:srgbClr val="6BC200">
                    <a:lumMod val="50000"/>
                  </a:srgbClr>
                </a:solidFill>
              </a:rPr>
              <a:t>In-house</a:t>
            </a:r>
          </a:p>
        </p:txBody>
      </p:sp>
      <p:sp>
        <p:nvSpPr>
          <p:cNvPr id="49" name="Textfeld 20"/>
          <p:cNvSpPr txBox="1">
            <a:spLocks noChangeArrowheads="1"/>
          </p:cNvSpPr>
          <p:nvPr/>
        </p:nvSpPr>
        <p:spPr bwMode="gray">
          <a:xfrm>
            <a:off x="8203998" y="3271540"/>
            <a:ext cx="1291812" cy="1609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marL="142875" indent="-142875"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marL="0" indent="0" defTabSz="1218036" eaLnBrk="1" hangingPunct="1">
              <a:spcAft>
                <a:spcPts val="598"/>
              </a:spcAft>
              <a:buClr>
                <a:srgbClr val="6BC200">
                  <a:lumMod val="50000"/>
                </a:srgbClr>
              </a:buClr>
              <a:buSzPct val="110000"/>
              <a:defRPr/>
            </a:pPr>
            <a:r>
              <a:rPr lang="en-US" sz="1097" b="1" dirty="0">
                <a:solidFill>
                  <a:srgbClr val="6BC200">
                    <a:lumMod val="50000"/>
                  </a:srgbClr>
                </a:solidFill>
              </a:rPr>
              <a:t>   PGP - Corn</a:t>
            </a:r>
            <a:endParaRPr lang="en-US" sz="1097" b="1" dirty="0">
              <a:solidFill>
                <a:srgbClr val="4B5E46"/>
              </a:solidFill>
            </a:endParaRPr>
          </a:p>
          <a:p>
            <a:pPr marL="170970" indent="-170970" defTabSz="1218036" eaLnBrk="1" hangingPunct="1">
              <a:spcAft>
                <a:spcPts val="598"/>
              </a:spcAft>
              <a:buClr>
                <a:srgbClr val="6BC200">
                  <a:lumMod val="50000"/>
                </a:srgbClr>
              </a:buClr>
              <a:buSzPct val="110000"/>
              <a:buFont typeface="Arial" panose="020B0604020202020204" pitchFamily="34" charset="0"/>
              <a:buChar char="•"/>
              <a:defRPr/>
            </a:pPr>
            <a:r>
              <a:rPr lang="en-US" sz="1097" i="1" dirty="0">
                <a:solidFill>
                  <a:srgbClr val="4B5E46"/>
                </a:solidFill>
              </a:rPr>
              <a:t>A – Plant hormone seed treatment</a:t>
            </a:r>
          </a:p>
          <a:p>
            <a:pPr marL="170970" indent="-170970" defTabSz="1218036" eaLnBrk="1" hangingPunct="1">
              <a:spcAft>
                <a:spcPts val="598"/>
              </a:spcAft>
              <a:buClr>
                <a:srgbClr val="6BC200">
                  <a:lumMod val="50000"/>
                </a:srgbClr>
              </a:buClr>
              <a:buSzPct val="110000"/>
              <a:buFont typeface="Arial" panose="020B0604020202020204" pitchFamily="34" charset="0"/>
              <a:buChar char="•"/>
              <a:defRPr/>
            </a:pPr>
            <a:r>
              <a:rPr lang="en-US" sz="1097" i="1" dirty="0">
                <a:solidFill>
                  <a:srgbClr val="4B5E46"/>
                </a:solidFill>
              </a:rPr>
              <a:t>B – Untreated control</a:t>
            </a:r>
          </a:p>
        </p:txBody>
      </p:sp>
      <p:cxnSp>
        <p:nvCxnSpPr>
          <p:cNvPr id="50" name="Gerade Verbindung 38"/>
          <p:cNvCxnSpPr/>
          <p:nvPr/>
        </p:nvCxnSpPr>
        <p:spPr>
          <a:xfrm>
            <a:off x="8698229" y="4429069"/>
            <a:ext cx="12363" cy="1199170"/>
          </a:xfrm>
          <a:prstGeom prst="line">
            <a:avLst/>
          </a:prstGeom>
          <a:ln w="28575">
            <a:solidFill>
              <a:schemeClr val="accent2">
                <a:lumMod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1" name="Textfeld 20"/>
          <p:cNvSpPr txBox="1">
            <a:spLocks noChangeArrowheads="1"/>
          </p:cNvSpPr>
          <p:nvPr/>
        </p:nvSpPr>
        <p:spPr bwMode="gray">
          <a:xfrm>
            <a:off x="8203999" y="5641695"/>
            <a:ext cx="1245208" cy="6142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defRPr sz="1400">
                <a:solidFill>
                  <a:schemeClr val="tx1"/>
                </a:solidFill>
                <a:latin typeface="Arial" charset="0"/>
                <a:cs typeface="Arial" charset="0"/>
              </a:defRPr>
            </a:lvl1pPr>
            <a:lvl2pPr marL="742950" indent="-285750" eaLnBrk="0" hangingPunct="0">
              <a:defRPr sz="1400">
                <a:solidFill>
                  <a:schemeClr val="tx1"/>
                </a:solidFill>
                <a:latin typeface="Arial" charset="0"/>
                <a:cs typeface="Arial" charset="0"/>
              </a:defRPr>
            </a:lvl2pPr>
            <a:lvl3pPr marL="1143000" indent="-228600" eaLnBrk="0" hangingPunct="0">
              <a:defRPr sz="1400">
                <a:solidFill>
                  <a:schemeClr val="tx1"/>
                </a:solidFill>
                <a:latin typeface="Arial" charset="0"/>
                <a:cs typeface="Arial" charset="0"/>
              </a:defRPr>
            </a:lvl3pPr>
            <a:lvl4pPr marL="1600200" indent="-228600" eaLnBrk="0" hangingPunct="0">
              <a:defRPr sz="1400">
                <a:solidFill>
                  <a:schemeClr val="tx1"/>
                </a:solidFill>
                <a:latin typeface="Arial" charset="0"/>
                <a:cs typeface="Arial" charset="0"/>
              </a:defRPr>
            </a:lvl4pPr>
            <a:lvl5pPr marL="2057400" indent="-228600" eaLnBrk="0" hangingPunct="0">
              <a:defRPr sz="1400">
                <a:solidFill>
                  <a:schemeClr val="tx1"/>
                </a:solidFill>
                <a:latin typeface="Arial" charset="0"/>
                <a:cs typeface="Arial" charset="0"/>
              </a:defRPr>
            </a:lvl5pPr>
            <a:lvl6pPr marL="2514600" indent="-228600" algn="ctr" eaLnBrk="0" fontAlgn="base" hangingPunct="0">
              <a:spcBef>
                <a:spcPct val="0"/>
              </a:spcBef>
              <a:spcAft>
                <a:spcPct val="0"/>
              </a:spcAft>
              <a:defRPr sz="1400">
                <a:solidFill>
                  <a:schemeClr val="tx1"/>
                </a:solidFill>
                <a:latin typeface="Arial" charset="0"/>
                <a:cs typeface="Arial" charset="0"/>
              </a:defRPr>
            </a:lvl6pPr>
            <a:lvl7pPr marL="2971800" indent="-228600" algn="ctr" eaLnBrk="0" fontAlgn="base" hangingPunct="0">
              <a:spcBef>
                <a:spcPct val="0"/>
              </a:spcBef>
              <a:spcAft>
                <a:spcPct val="0"/>
              </a:spcAft>
              <a:defRPr sz="1400">
                <a:solidFill>
                  <a:schemeClr val="tx1"/>
                </a:solidFill>
                <a:latin typeface="Arial" charset="0"/>
                <a:cs typeface="Arial" charset="0"/>
              </a:defRPr>
            </a:lvl7pPr>
            <a:lvl8pPr marL="3429000" indent="-228600" algn="ctr" eaLnBrk="0" fontAlgn="base" hangingPunct="0">
              <a:spcBef>
                <a:spcPct val="0"/>
              </a:spcBef>
              <a:spcAft>
                <a:spcPct val="0"/>
              </a:spcAft>
              <a:defRPr sz="1400">
                <a:solidFill>
                  <a:schemeClr val="tx1"/>
                </a:solidFill>
                <a:latin typeface="Arial" charset="0"/>
                <a:cs typeface="Arial" charset="0"/>
              </a:defRPr>
            </a:lvl8pPr>
            <a:lvl9pPr marL="3886200" indent="-228600" algn="ctr" eaLnBrk="0" fontAlgn="base" hangingPunct="0">
              <a:spcBef>
                <a:spcPct val="0"/>
              </a:spcBef>
              <a:spcAft>
                <a:spcPct val="0"/>
              </a:spcAft>
              <a:defRPr sz="1400">
                <a:solidFill>
                  <a:schemeClr val="tx1"/>
                </a:solidFill>
                <a:latin typeface="Arial" charset="0"/>
                <a:cs typeface="Arial" charset="0"/>
              </a:defRPr>
            </a:lvl9pPr>
          </a:lstStyle>
          <a:p>
            <a:pPr defTabSz="1218036" eaLnBrk="1" hangingPunct="1">
              <a:spcAft>
                <a:spcPts val="598"/>
              </a:spcAft>
              <a:buClr>
                <a:srgbClr val="0090C5"/>
              </a:buClr>
              <a:buSzPct val="110000"/>
              <a:defRPr/>
            </a:pPr>
            <a:r>
              <a:rPr lang="en-US" sz="1097" b="1" dirty="0">
                <a:solidFill>
                  <a:srgbClr val="6BC200">
                    <a:lumMod val="50000"/>
                  </a:srgbClr>
                </a:solidFill>
              </a:rPr>
              <a:t>Promising initial results for this target </a:t>
            </a:r>
          </a:p>
        </p:txBody>
      </p:sp>
      <p:pic>
        <p:nvPicPr>
          <p:cNvPr id="52" name="Picture 3"/>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947252" y="2209935"/>
            <a:ext cx="1501955" cy="10300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 name="TextBox 52"/>
          <p:cNvSpPr txBox="1"/>
          <p:nvPr/>
        </p:nvSpPr>
        <p:spPr>
          <a:xfrm>
            <a:off x="7905323" y="2932118"/>
            <a:ext cx="388770" cy="459299"/>
          </a:xfrm>
          <a:prstGeom prst="rect">
            <a:avLst/>
          </a:prstGeom>
          <a:noFill/>
        </p:spPr>
        <p:txBody>
          <a:bodyPr wrap="none" rtlCol="0">
            <a:spAutoFit/>
          </a:bodyPr>
          <a:lstStyle/>
          <a:p>
            <a:pPr defTabSz="1218036"/>
            <a:r>
              <a:rPr lang="en-US" sz="2393" dirty="0">
                <a:solidFill>
                  <a:srgbClr val="FFFFFF"/>
                </a:solidFill>
                <a:latin typeface="Arial"/>
              </a:rPr>
              <a:t>A</a:t>
            </a:r>
          </a:p>
        </p:txBody>
      </p:sp>
      <p:sp>
        <p:nvSpPr>
          <p:cNvPr id="54" name="TextBox 53"/>
          <p:cNvSpPr txBox="1"/>
          <p:nvPr/>
        </p:nvSpPr>
        <p:spPr>
          <a:xfrm>
            <a:off x="9183399" y="2943480"/>
            <a:ext cx="388770" cy="459299"/>
          </a:xfrm>
          <a:prstGeom prst="rect">
            <a:avLst/>
          </a:prstGeom>
          <a:noFill/>
        </p:spPr>
        <p:txBody>
          <a:bodyPr wrap="none" rtlCol="0">
            <a:spAutoFit/>
          </a:bodyPr>
          <a:lstStyle/>
          <a:p>
            <a:pPr defTabSz="1218036"/>
            <a:r>
              <a:rPr lang="en-US" sz="2393" dirty="0">
                <a:solidFill>
                  <a:srgbClr val="FFFFFF"/>
                </a:solidFill>
                <a:latin typeface="Arial"/>
              </a:rPr>
              <a:t>B</a:t>
            </a:r>
          </a:p>
        </p:txBody>
      </p:sp>
    </p:spTree>
    <p:extLst>
      <p:ext uri="{BB962C8B-B14F-4D97-AF65-F5344CB8AC3E}">
        <p14:creationId xmlns:p14="http://schemas.microsoft.com/office/powerpoint/2010/main" val="1811906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5"/>
                                        </p:tgtEl>
                                        <p:attrNameLst>
                                          <p:attrName>style.visibility</p:attrName>
                                        </p:attrNameLst>
                                      </p:cBhvr>
                                      <p:to>
                                        <p:strVal val="visible"/>
                                      </p:to>
                                    </p:set>
                                    <p:animEffect transition="in" filter="fade">
                                      <p:cBhvr>
                                        <p:cTn id="13" dur="500"/>
                                        <p:tgtEl>
                                          <p:spTgt spid="4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6"/>
                                        </p:tgtEl>
                                        <p:attrNameLst>
                                          <p:attrName>style.visibility</p:attrName>
                                        </p:attrNameLst>
                                      </p:cBhvr>
                                      <p:to>
                                        <p:strVal val="visible"/>
                                      </p:to>
                                    </p:set>
                                    <p:animEffect transition="in" filter="fade">
                                      <p:cBhvr>
                                        <p:cTn id="16" dur="500"/>
                                        <p:tgtEl>
                                          <p:spTgt spid="46"/>
                                        </p:tgtEl>
                                      </p:cBhvr>
                                    </p:animEffect>
                                  </p:childTnLst>
                                </p:cTn>
                              </p:par>
                              <p:par>
                                <p:cTn id="17" presetID="10" presetClass="entr" presetSubtype="0"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wipe(down)">
                                      <p:cBhvr>
                                        <p:cTn id="24" dur="500"/>
                                        <p:tgtEl>
                                          <p:spTgt spid="40"/>
                                        </p:tgtEl>
                                      </p:cBhvr>
                                    </p:animEffect>
                                  </p:childTnLst>
                                </p:cTn>
                              </p:par>
                              <p:par>
                                <p:cTn id="25" presetID="22" presetClass="entr" presetSubtype="4" fill="hold" nodeType="withEffect">
                                  <p:stCondLst>
                                    <p:cond delay="0"/>
                                  </p:stCondLst>
                                  <p:childTnLst>
                                    <p:set>
                                      <p:cBhvr>
                                        <p:cTn id="26" dur="1" fill="hold">
                                          <p:stCondLst>
                                            <p:cond delay="0"/>
                                          </p:stCondLst>
                                        </p:cTn>
                                        <p:tgtEl>
                                          <p:spTgt spid="39"/>
                                        </p:tgtEl>
                                        <p:attrNameLst>
                                          <p:attrName>style.visibility</p:attrName>
                                        </p:attrNameLst>
                                      </p:cBhvr>
                                      <p:to>
                                        <p:strVal val="visible"/>
                                      </p:to>
                                    </p:set>
                                    <p:animEffect transition="in" filter="wipe(down)">
                                      <p:cBhvr>
                                        <p:cTn id="27" dur="500"/>
                                        <p:tgtEl>
                                          <p:spTgt spid="3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500"/>
                                        <p:tgtEl>
                                          <p:spTgt spid="21"/>
                                        </p:tgtEl>
                                      </p:cBhvr>
                                    </p:animEffect>
                                  </p:childTnLst>
                                </p:cTn>
                              </p:par>
                              <p:par>
                                <p:cTn id="33" presetID="22" presetClass="entr" presetSubtype="8" fill="hold" grpId="0" nodeType="with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wipe(left)">
                                      <p:cBhvr>
                                        <p:cTn id="35" dur="500"/>
                                        <p:tgtEl>
                                          <p:spTgt spid="22"/>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wipe(left)">
                                      <p:cBhvr>
                                        <p:cTn id="38" dur="500"/>
                                        <p:tgtEl>
                                          <p:spTgt spid="35"/>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Effect transition="in" filter="wipe(left)">
                                      <p:cBhvr>
                                        <p:cTn id="41" dur="500"/>
                                        <p:tgtEl>
                                          <p:spTgt spid="14"/>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2" fill="hold" nodeType="withEffect">
                                  <p:stCondLst>
                                    <p:cond delay="0"/>
                                  </p:stCondLst>
                                  <p:childTnLst>
                                    <p:set>
                                      <p:cBhvr>
                                        <p:cTn id="48" dur="1" fill="hold">
                                          <p:stCondLst>
                                            <p:cond delay="0"/>
                                          </p:stCondLst>
                                        </p:cTn>
                                        <p:tgtEl>
                                          <p:spTgt spid="12"/>
                                        </p:tgtEl>
                                        <p:attrNameLst>
                                          <p:attrName>style.visibility</p:attrName>
                                        </p:attrNameLst>
                                      </p:cBhvr>
                                      <p:to>
                                        <p:strVal val="visible"/>
                                      </p:to>
                                    </p:set>
                                    <p:animEffect transition="in" filter="wipe(right)">
                                      <p:cBhvr>
                                        <p:cTn id="49" dur="500"/>
                                        <p:tgtEl>
                                          <p:spTgt spid="12"/>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wipe(left)">
                                      <p:cBhvr>
                                        <p:cTn id="52" dur="500"/>
                                        <p:tgtEl>
                                          <p:spTgt spid="24"/>
                                        </p:tgtEl>
                                      </p:cBhvr>
                                    </p:animEffect>
                                  </p:childTnLst>
                                </p:cTn>
                              </p:par>
                              <p:par>
                                <p:cTn id="53" presetID="22" presetClass="entr" presetSubtype="8" fill="hold"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wipe(left)">
                                      <p:cBhvr>
                                        <p:cTn id="55" dur="500"/>
                                        <p:tgtEl>
                                          <p:spTgt spid="23"/>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6"/>
                                        </p:tgtEl>
                                        <p:attrNameLst>
                                          <p:attrName>style.visibility</p:attrName>
                                        </p:attrNameLst>
                                      </p:cBhvr>
                                      <p:to>
                                        <p:strVal val="visible"/>
                                      </p:to>
                                    </p:set>
                                    <p:animEffect transition="in" filter="wipe(left)">
                                      <p:cBhvr>
                                        <p:cTn id="58" dur="500"/>
                                        <p:tgtEl>
                                          <p:spTgt spid="36"/>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par>
                                <p:cTn id="64" presetID="22" presetClass="entr" presetSubtype="8" fill="hold" grpId="0" nodeType="withEffect">
                                  <p:stCondLst>
                                    <p:cond delay="0"/>
                                  </p:stCondLst>
                                  <p:childTnLst>
                                    <p:set>
                                      <p:cBhvr>
                                        <p:cTn id="65" dur="1" fill="hold">
                                          <p:stCondLst>
                                            <p:cond delay="0"/>
                                          </p:stCondLst>
                                        </p:cTn>
                                        <p:tgtEl>
                                          <p:spTgt spid="38"/>
                                        </p:tgtEl>
                                        <p:attrNameLst>
                                          <p:attrName>style.visibility</p:attrName>
                                        </p:attrNameLst>
                                      </p:cBhvr>
                                      <p:to>
                                        <p:strVal val="visible"/>
                                      </p:to>
                                    </p:set>
                                    <p:animEffect transition="in" filter="wipe(left)">
                                      <p:cBhvr>
                                        <p:cTn id="66" dur="500"/>
                                        <p:tgtEl>
                                          <p:spTgt spid="38"/>
                                        </p:tgtEl>
                                      </p:cBhvr>
                                    </p:animEffect>
                                  </p:childTnLst>
                                </p:cTn>
                              </p:par>
                              <p:par>
                                <p:cTn id="67" presetID="22" presetClass="entr" presetSubtype="8" fill="hold" grpId="0" nodeType="withEffect">
                                  <p:stCondLst>
                                    <p:cond delay="0"/>
                                  </p:stCondLst>
                                  <p:childTnLst>
                                    <p:set>
                                      <p:cBhvr>
                                        <p:cTn id="68" dur="1" fill="hold">
                                          <p:stCondLst>
                                            <p:cond delay="0"/>
                                          </p:stCondLst>
                                        </p:cTn>
                                        <p:tgtEl>
                                          <p:spTgt spid="26"/>
                                        </p:tgtEl>
                                        <p:attrNameLst>
                                          <p:attrName>style.visibility</p:attrName>
                                        </p:attrNameLst>
                                      </p:cBhvr>
                                      <p:to>
                                        <p:strVal val="visible"/>
                                      </p:to>
                                    </p:set>
                                    <p:animEffect transition="in" filter="wipe(left)">
                                      <p:cBhvr>
                                        <p:cTn id="69" dur="500"/>
                                        <p:tgtEl>
                                          <p:spTgt spid="26"/>
                                        </p:tgtEl>
                                      </p:cBhvr>
                                    </p:animEffect>
                                  </p:childTnLst>
                                </p:cTn>
                              </p:par>
                              <p:par>
                                <p:cTn id="70" presetID="22" presetClass="entr" presetSubtype="8" fill="hold" nodeType="withEffect">
                                  <p:stCondLst>
                                    <p:cond delay="0"/>
                                  </p:stCondLst>
                                  <p:childTnLst>
                                    <p:set>
                                      <p:cBhvr>
                                        <p:cTn id="71" dur="1" fill="hold">
                                          <p:stCondLst>
                                            <p:cond delay="0"/>
                                          </p:stCondLst>
                                        </p:cTn>
                                        <p:tgtEl>
                                          <p:spTgt spid="25"/>
                                        </p:tgtEl>
                                        <p:attrNameLst>
                                          <p:attrName>style.visibility</p:attrName>
                                        </p:attrNameLst>
                                      </p:cBhvr>
                                      <p:to>
                                        <p:strVal val="visible"/>
                                      </p:to>
                                    </p:set>
                                    <p:animEffect transition="in" filter="wipe(left)">
                                      <p:cBhvr>
                                        <p:cTn id="72" dur="500"/>
                                        <p:tgtEl>
                                          <p:spTgt spid="25"/>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37"/>
                                        </p:tgtEl>
                                        <p:attrNameLst>
                                          <p:attrName>style.visibility</p:attrName>
                                        </p:attrNameLst>
                                      </p:cBhvr>
                                      <p:to>
                                        <p:strVal val="visible"/>
                                      </p:to>
                                    </p:set>
                                    <p:animEffect transition="in" filter="wipe(left)">
                                      <p:cBhvr>
                                        <p:cTn id="77" dur="500"/>
                                        <p:tgtEl>
                                          <p:spTgt spid="37"/>
                                        </p:tgtEl>
                                      </p:cBhvr>
                                    </p:animEffect>
                                  </p:childTnLst>
                                </p:cTn>
                              </p:par>
                              <p:par>
                                <p:cTn id="78" presetID="22" presetClass="entr" presetSubtype="8" fill="hold" grpId="0" nodeType="withEffect">
                                  <p:stCondLst>
                                    <p:cond delay="0"/>
                                  </p:stCondLst>
                                  <p:childTnLst>
                                    <p:set>
                                      <p:cBhvr>
                                        <p:cTn id="79" dur="1" fill="hold">
                                          <p:stCondLst>
                                            <p:cond delay="0"/>
                                          </p:stCondLst>
                                        </p:cTn>
                                        <p:tgtEl>
                                          <p:spTgt spid="15"/>
                                        </p:tgtEl>
                                        <p:attrNameLst>
                                          <p:attrName>style.visibility</p:attrName>
                                        </p:attrNameLst>
                                      </p:cBhvr>
                                      <p:to>
                                        <p:strVal val="visible"/>
                                      </p:to>
                                    </p:set>
                                    <p:animEffect transition="in" filter="wipe(left)">
                                      <p:cBhvr>
                                        <p:cTn id="80" dur="500"/>
                                        <p:tgtEl>
                                          <p:spTgt spid="15"/>
                                        </p:tgtEl>
                                      </p:cBhvr>
                                    </p:animEffect>
                                  </p:childTnLst>
                                </p:cTn>
                              </p:par>
                              <p:par>
                                <p:cTn id="81" presetID="22" presetClass="entr" presetSubtype="8" fill="hold" grpId="0" nodeType="withEffect">
                                  <p:stCondLst>
                                    <p:cond delay="0"/>
                                  </p:stCondLst>
                                  <p:childTnLst>
                                    <p:set>
                                      <p:cBhvr>
                                        <p:cTn id="82" dur="1" fill="hold">
                                          <p:stCondLst>
                                            <p:cond delay="0"/>
                                          </p:stCondLst>
                                        </p:cTn>
                                        <p:tgtEl>
                                          <p:spTgt spid="34"/>
                                        </p:tgtEl>
                                        <p:attrNameLst>
                                          <p:attrName>style.visibility</p:attrName>
                                        </p:attrNameLst>
                                      </p:cBhvr>
                                      <p:to>
                                        <p:strVal val="visible"/>
                                      </p:to>
                                    </p:set>
                                    <p:animEffect transition="in" filter="wipe(left)">
                                      <p:cBhvr>
                                        <p:cTn id="83" dur="500"/>
                                        <p:tgtEl>
                                          <p:spTgt spid="34"/>
                                        </p:tgtEl>
                                      </p:cBhvr>
                                    </p:animEffect>
                                  </p:childTnLst>
                                </p:cTn>
                              </p:par>
                              <p:par>
                                <p:cTn id="84" presetID="22" presetClass="entr" presetSubtype="8" fill="hold" nodeType="withEffect">
                                  <p:stCondLst>
                                    <p:cond delay="0"/>
                                  </p:stCondLst>
                                  <p:childTnLst>
                                    <p:set>
                                      <p:cBhvr>
                                        <p:cTn id="85" dur="1" fill="hold">
                                          <p:stCondLst>
                                            <p:cond delay="0"/>
                                          </p:stCondLst>
                                        </p:cTn>
                                        <p:tgtEl>
                                          <p:spTgt spid="33"/>
                                        </p:tgtEl>
                                        <p:attrNameLst>
                                          <p:attrName>style.visibility</p:attrName>
                                        </p:attrNameLst>
                                      </p:cBhvr>
                                      <p:to>
                                        <p:strVal val="visible"/>
                                      </p:to>
                                    </p:set>
                                    <p:animEffect transition="in" filter="wipe(left)">
                                      <p:cBhvr>
                                        <p:cTn id="86" dur="500"/>
                                        <p:tgtEl>
                                          <p:spTgt spid="33"/>
                                        </p:tgtEl>
                                      </p:cBhvr>
                                    </p:animEffect>
                                  </p:childTnLst>
                                </p:cTn>
                              </p:par>
                              <p:par>
                                <p:cTn id="87" presetID="22" presetClass="entr" presetSubtype="8" fill="hold" nodeType="withEffect">
                                  <p:stCondLst>
                                    <p:cond delay="0"/>
                                  </p:stCondLst>
                                  <p:childTnLst>
                                    <p:set>
                                      <p:cBhvr>
                                        <p:cTn id="88" dur="1" fill="hold">
                                          <p:stCondLst>
                                            <p:cond delay="0"/>
                                          </p:stCondLst>
                                        </p:cTn>
                                        <p:tgtEl>
                                          <p:spTgt spid="19"/>
                                        </p:tgtEl>
                                        <p:attrNameLst>
                                          <p:attrName>style.visibility</p:attrName>
                                        </p:attrNameLst>
                                      </p:cBhvr>
                                      <p:to>
                                        <p:strVal val="visible"/>
                                      </p:to>
                                    </p:set>
                                    <p:animEffect transition="in" filter="wipe(left)">
                                      <p:cBhvr>
                                        <p:cTn id="89" dur="500"/>
                                        <p:tgtEl>
                                          <p:spTgt spid="19"/>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8"/>
                                        </p:tgtEl>
                                        <p:attrNameLst>
                                          <p:attrName>style.visibility</p:attrName>
                                        </p:attrNameLst>
                                      </p:cBhvr>
                                      <p:to>
                                        <p:strVal val="visible"/>
                                      </p:to>
                                    </p:set>
                                    <p:animEffect transition="in" filter="fade">
                                      <p:cBhvr>
                                        <p:cTn id="94" dur="500"/>
                                        <p:tgtEl>
                                          <p:spTgt spid="8"/>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8"/>
                                        </p:tgtEl>
                                        <p:attrNameLst>
                                          <p:attrName>style.visibility</p:attrName>
                                        </p:attrNameLst>
                                      </p:cBhvr>
                                      <p:to>
                                        <p:strVal val="visible"/>
                                      </p:to>
                                    </p:set>
                                    <p:animEffect transition="in" filter="fade">
                                      <p:cBhvr>
                                        <p:cTn id="97" dur="500"/>
                                        <p:tgtEl>
                                          <p:spTgt spid="18"/>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48"/>
                                        </p:tgtEl>
                                        <p:attrNameLst>
                                          <p:attrName>style.visibility</p:attrName>
                                        </p:attrNameLst>
                                      </p:cBhvr>
                                      <p:to>
                                        <p:strVal val="visible"/>
                                      </p:to>
                                    </p:set>
                                    <p:animEffect transition="in" filter="fade">
                                      <p:cBhvr>
                                        <p:cTn id="100" dur="500"/>
                                        <p:tgtEl>
                                          <p:spTgt spid="4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49"/>
                                        </p:tgtEl>
                                        <p:attrNameLst>
                                          <p:attrName>style.visibility</p:attrName>
                                        </p:attrNameLst>
                                      </p:cBhvr>
                                      <p:to>
                                        <p:strVal val="visible"/>
                                      </p:to>
                                    </p:set>
                                    <p:animEffect transition="in" filter="fade">
                                      <p:cBhvr>
                                        <p:cTn id="103" dur="500"/>
                                        <p:tgtEl>
                                          <p:spTgt spid="49"/>
                                        </p:tgtEl>
                                      </p:cBhvr>
                                    </p:animEffect>
                                  </p:childTnLst>
                                </p:cTn>
                              </p:par>
                              <p:par>
                                <p:cTn id="104" presetID="10" presetClass="entr" presetSubtype="0" fill="hold" nodeType="withEffect">
                                  <p:stCondLst>
                                    <p:cond delay="0"/>
                                  </p:stCondLst>
                                  <p:childTnLst>
                                    <p:set>
                                      <p:cBhvr>
                                        <p:cTn id="105" dur="1" fill="hold">
                                          <p:stCondLst>
                                            <p:cond delay="0"/>
                                          </p:stCondLst>
                                        </p:cTn>
                                        <p:tgtEl>
                                          <p:spTgt spid="50"/>
                                        </p:tgtEl>
                                        <p:attrNameLst>
                                          <p:attrName>style.visibility</p:attrName>
                                        </p:attrNameLst>
                                      </p:cBhvr>
                                      <p:to>
                                        <p:strVal val="visible"/>
                                      </p:to>
                                    </p:set>
                                    <p:animEffect transition="in" filter="fade">
                                      <p:cBhvr>
                                        <p:cTn id="106" dur="500"/>
                                        <p:tgtEl>
                                          <p:spTgt spid="50"/>
                                        </p:tgtEl>
                                      </p:cBhvr>
                                    </p:animEffect>
                                  </p:childTnLst>
                                </p:cTn>
                              </p:par>
                              <p:par>
                                <p:cTn id="107" presetID="10" presetClass="entr" presetSubtype="0" fill="hold" grpId="0" nodeType="withEffect">
                                  <p:stCondLst>
                                    <p:cond delay="0"/>
                                  </p:stCondLst>
                                  <p:childTnLst>
                                    <p:set>
                                      <p:cBhvr>
                                        <p:cTn id="108" dur="1" fill="hold">
                                          <p:stCondLst>
                                            <p:cond delay="0"/>
                                          </p:stCondLst>
                                        </p:cTn>
                                        <p:tgtEl>
                                          <p:spTgt spid="51"/>
                                        </p:tgtEl>
                                        <p:attrNameLst>
                                          <p:attrName>style.visibility</p:attrName>
                                        </p:attrNameLst>
                                      </p:cBhvr>
                                      <p:to>
                                        <p:strVal val="visible"/>
                                      </p:to>
                                    </p:set>
                                    <p:animEffect transition="in" filter="fade">
                                      <p:cBhvr>
                                        <p:cTn id="109" dur="500"/>
                                        <p:tgtEl>
                                          <p:spTgt spid="51"/>
                                        </p:tgtEl>
                                      </p:cBhvr>
                                    </p:animEffect>
                                  </p:childTnLst>
                                </p:cTn>
                              </p:par>
                              <p:par>
                                <p:cTn id="110" presetID="10" presetClass="entr" presetSubtype="0" fill="hold" nodeType="withEffect">
                                  <p:stCondLst>
                                    <p:cond delay="0"/>
                                  </p:stCondLst>
                                  <p:childTnLst>
                                    <p:set>
                                      <p:cBhvr>
                                        <p:cTn id="111" dur="1" fill="hold">
                                          <p:stCondLst>
                                            <p:cond delay="0"/>
                                          </p:stCondLst>
                                        </p:cTn>
                                        <p:tgtEl>
                                          <p:spTgt spid="52"/>
                                        </p:tgtEl>
                                        <p:attrNameLst>
                                          <p:attrName>style.visibility</p:attrName>
                                        </p:attrNameLst>
                                      </p:cBhvr>
                                      <p:to>
                                        <p:strVal val="visible"/>
                                      </p:to>
                                    </p:set>
                                    <p:animEffect transition="in" filter="fade">
                                      <p:cBhvr>
                                        <p:cTn id="112" dur="500"/>
                                        <p:tgtEl>
                                          <p:spTgt spid="52"/>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53"/>
                                        </p:tgtEl>
                                        <p:attrNameLst>
                                          <p:attrName>style.visibility</p:attrName>
                                        </p:attrNameLst>
                                      </p:cBhvr>
                                      <p:to>
                                        <p:strVal val="visible"/>
                                      </p:to>
                                    </p:set>
                                    <p:animEffect transition="in" filter="fade">
                                      <p:cBhvr>
                                        <p:cTn id="115" dur="500"/>
                                        <p:tgtEl>
                                          <p:spTgt spid="53"/>
                                        </p:tgtEl>
                                      </p:cBhvr>
                                    </p:animEffect>
                                  </p:childTnLst>
                                </p:cTn>
                              </p:par>
                              <p:par>
                                <p:cTn id="116" presetID="10" presetClass="entr" presetSubtype="0" fill="hold" grpId="0" nodeType="withEffect">
                                  <p:stCondLst>
                                    <p:cond delay="0"/>
                                  </p:stCondLst>
                                  <p:childTnLst>
                                    <p:set>
                                      <p:cBhvr>
                                        <p:cTn id="117" dur="1" fill="hold">
                                          <p:stCondLst>
                                            <p:cond delay="0"/>
                                          </p:stCondLst>
                                        </p:cTn>
                                        <p:tgtEl>
                                          <p:spTgt spid="54"/>
                                        </p:tgtEl>
                                        <p:attrNameLst>
                                          <p:attrName>style.visibility</p:attrName>
                                        </p:attrNameLst>
                                      </p:cBhvr>
                                      <p:to>
                                        <p:strVal val="visible"/>
                                      </p:to>
                                    </p:set>
                                    <p:animEffect transition="in" filter="fade">
                                      <p:cBhvr>
                                        <p:cTn id="118"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22" grpId="0"/>
      <p:bldP spid="24" grpId="0"/>
      <p:bldP spid="26" grpId="0"/>
      <p:bldP spid="34" grpId="0"/>
      <p:bldP spid="35" grpId="0"/>
      <p:bldP spid="36" grpId="0"/>
      <p:bldP spid="37" grpId="0"/>
      <p:bldP spid="38" grpId="0"/>
      <p:bldP spid="40" grpId="0"/>
      <p:bldP spid="41" grpId="0"/>
      <p:bldP spid="45" grpId="0"/>
      <p:bldP spid="46" grpId="0"/>
      <p:bldP spid="48" grpId="0"/>
      <p:bldP spid="49" grpId="0"/>
      <p:bldP spid="51" grpId="0"/>
      <p:bldP spid="53" grpId="0"/>
      <p:bldP spid="5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Inhaltsplatzhalter 7"/>
          <p:cNvSpPr>
            <a:spLocks noGrp="1"/>
          </p:cNvSpPr>
          <p:nvPr>
            <p:ph idx="1"/>
          </p:nvPr>
        </p:nvSpPr>
        <p:spPr bwMode="gray"/>
        <p:txBody>
          <a:bodyPr/>
          <a:lstStyle/>
          <a:p>
            <a:r>
              <a:rPr lang="en-US" dirty="0"/>
              <a:t>This website/release/presentation may contain forward-looking statements based on current assumptions and forecasts made by Bayer management. </a:t>
            </a:r>
          </a:p>
          <a:p>
            <a:r>
              <a:rPr lang="en-US" dirty="0"/>
              <a:t>Various known and unknown risks, uncertainties and other factors could lead to material differences between the actual future results, financial situation, development or performance of the company and the estimates given here. These factors include those discussed in Bayer’s public reports which are available on the Bayer website at http://www.bayer.com/. </a:t>
            </a:r>
          </a:p>
          <a:p>
            <a:r>
              <a:rPr lang="en-US" dirty="0"/>
              <a:t>The company assumes no liability whatsoever to update these forward-looking statements or to conform them to future events or developments.</a:t>
            </a:r>
          </a:p>
        </p:txBody>
      </p:sp>
      <p:sp>
        <p:nvSpPr>
          <p:cNvPr id="2" name="Slide Number Placeholder 1"/>
          <p:cNvSpPr>
            <a:spLocks noGrp="1"/>
          </p:cNvSpPr>
          <p:nvPr>
            <p:ph type="sldNum" sz="quarter" idx="4"/>
          </p:nvPr>
        </p:nvSpPr>
        <p:spPr bwMode="gray"/>
        <p:txBody>
          <a:bodyPr/>
          <a:lstStyle/>
          <a:p>
            <a:pPr defTabSz="1218036"/>
            <a:r>
              <a:rPr lang="en-US" dirty="0">
                <a:solidFill>
                  <a:srgbClr val="4D4D4D"/>
                </a:solidFill>
                <a:latin typeface="Arial"/>
              </a:rPr>
              <a:t>Page </a:t>
            </a:r>
            <a:fld id="{87F334AE-4EAC-4C2D-A638-92A76F09FCC4}" type="slidenum">
              <a:rPr lang="en-US">
                <a:solidFill>
                  <a:srgbClr val="4D4D4D"/>
                </a:solidFill>
                <a:latin typeface="Arial"/>
              </a:rPr>
              <a:pPr defTabSz="1218036"/>
              <a:t>42</a:t>
            </a:fld>
            <a:endParaRPr lang="en-US" dirty="0">
              <a:solidFill>
                <a:srgbClr val="4D4D4D"/>
              </a:solidFill>
              <a:latin typeface="Arial"/>
            </a:endParaRPr>
          </a:p>
        </p:txBody>
      </p:sp>
      <p:sp>
        <p:nvSpPr>
          <p:cNvPr id="7" name="Titel 6"/>
          <p:cNvSpPr>
            <a:spLocks noGrp="1"/>
          </p:cNvSpPr>
          <p:nvPr>
            <p:ph type="title"/>
          </p:nvPr>
        </p:nvSpPr>
        <p:spPr bwMode="gray"/>
        <p:txBody>
          <a:bodyPr/>
          <a:lstStyle/>
          <a:p>
            <a:r>
              <a:rPr lang="en-US" dirty="0"/>
              <a:t>Forward-Looking Statements</a:t>
            </a:r>
          </a:p>
        </p:txBody>
      </p:sp>
      <p:sp>
        <p:nvSpPr>
          <p:cNvPr id="6" name="Fußzeilenplatzhalter 4"/>
          <p:cNvSpPr>
            <a:spLocks noGrp="1"/>
          </p:cNvSpPr>
          <p:nvPr>
            <p:ph type="ftr" sz="quarter" idx="3"/>
          </p:nvPr>
        </p:nvSpPr>
        <p:spPr>
          <a:xfrm>
            <a:off x="1012068" y="6424613"/>
            <a:ext cx="8070695" cy="433387"/>
          </a:xfrm>
        </p:spPr>
        <p:txBody>
          <a:bodyPr/>
          <a:lstStyle/>
          <a:p>
            <a:pPr defTabSz="1218036"/>
            <a:r>
              <a:rPr lang="en-US" dirty="0">
                <a:solidFill>
                  <a:srgbClr val="4D4D4D"/>
                </a:solidFill>
                <a:latin typeface="Arial"/>
              </a:rPr>
              <a:t>BPIA Sustainability Symposium• October 2017</a:t>
            </a:r>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134444" y="5506227"/>
            <a:ext cx="1686954" cy="702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extLst>
      <p:ext uri="{BB962C8B-B14F-4D97-AF65-F5344CB8AC3E}">
        <p14:creationId xmlns:p14="http://schemas.microsoft.com/office/powerpoint/2010/main" val="433070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p:cNvSpPr>
            <a:spLocks noGrp="1"/>
          </p:cNvSpPr>
          <p:nvPr>
            <p:ph type="ctrTitle"/>
          </p:nvPr>
        </p:nvSpPr>
        <p:spPr bwMode="gray"/>
        <p:txBody>
          <a:bodyPr/>
          <a:lstStyle/>
          <a:p>
            <a:r>
              <a:rPr lang="en-US" dirty="0"/>
              <a:t>Thank you!</a:t>
            </a:r>
          </a:p>
        </p:txBody>
      </p:sp>
      <p:pic>
        <p:nvPicPr>
          <p:cNvPr id="3" name="Picture Placeholder 2"/>
          <p:cNvPicPr>
            <a:picLocks noGrp="1" noChangeAspect="1"/>
          </p:cNvPicPr>
          <p:nvPr>
            <p:ph type="pic" sz="quarter" idx="19"/>
          </p:nvPr>
        </p:nvPicPr>
        <p:blipFill>
          <a:blip r:embed="rId3">
            <a:extLst>
              <a:ext uri="{28A0092B-C50C-407E-A947-70E740481C1C}">
                <a14:useLocalDpi xmlns:a14="http://schemas.microsoft.com/office/drawing/2010/main" val="0"/>
              </a:ext>
            </a:extLst>
          </a:blip>
          <a:srcRect l="31" r="31"/>
          <a:stretch>
            <a:fillRect/>
          </a:stretch>
        </p:blipFill>
        <p:spPr bwMode="gray"/>
      </p:pic>
    </p:spTree>
    <p:extLst>
      <p:ext uri="{BB962C8B-B14F-4D97-AF65-F5344CB8AC3E}">
        <p14:creationId xmlns:p14="http://schemas.microsoft.com/office/powerpoint/2010/main" val="253813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gradFill rotWithShape="1">
          <a:gsLst>
            <a:gs pos="0">
              <a:srgbClr val="00B0F0"/>
            </a:gs>
            <a:gs pos="40000">
              <a:schemeClr val="bg2">
                <a:tint val="95000"/>
                <a:shade val="85000"/>
                <a:satMod val="150000"/>
              </a:schemeClr>
            </a:gs>
            <a:gs pos="100000">
              <a:schemeClr val="bg2">
                <a:shade val="45000"/>
                <a:satMod val="200000"/>
              </a:schemeClr>
            </a:gs>
          </a:gsLst>
          <a:lin ang="5400000" scaled="0"/>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libri" pitchFamily="34" charset="0"/>
                <a:cs typeface="Calibri" pitchFamily="34" charset="0"/>
              </a:rPr>
              <a:t>One Question?</a:t>
            </a:r>
          </a:p>
        </p:txBody>
      </p:sp>
    </p:spTree>
    <p:extLst>
      <p:ext uri="{BB962C8B-B14F-4D97-AF65-F5344CB8AC3E}">
        <p14:creationId xmlns:p14="http://schemas.microsoft.com/office/powerpoint/2010/main" val="639276591"/>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100438"/>
            <a:ext cx="9814560" cy="594360"/>
          </a:xfrm>
        </p:spPr>
        <p:txBody>
          <a:bodyPr>
            <a:normAutofit fontScale="90000"/>
          </a:bodyPr>
          <a:lstStyle/>
          <a:p>
            <a:r>
              <a:rPr lang="en-US" dirty="0"/>
              <a:t>Panel Agenda</a:t>
            </a:r>
          </a:p>
        </p:txBody>
      </p:sp>
      <p:sp>
        <p:nvSpPr>
          <p:cNvPr id="3" name="Vertical Text Placeholder 2"/>
          <p:cNvSpPr>
            <a:spLocks noGrp="1"/>
          </p:cNvSpPr>
          <p:nvPr>
            <p:ph type="body" orient="vert" idx="1"/>
          </p:nvPr>
        </p:nvSpPr>
        <p:spPr>
          <a:xfrm rot="16200000">
            <a:off x="4001633" y="-877433"/>
            <a:ext cx="5865134" cy="9448800"/>
          </a:xfrm>
        </p:spPr>
        <p:txBody>
          <a:bodyPr/>
          <a:lstStyle/>
          <a:p>
            <a:r>
              <a:rPr lang="en-GB" sz="1600" dirty="0">
                <a:latin typeface="Arial" charset="0"/>
                <a:ea typeface="Arial" charset="0"/>
                <a:cs typeface="Arial" charset="0"/>
              </a:rPr>
              <a:t>Kristen </a:t>
            </a:r>
            <a:r>
              <a:rPr lang="en-GB" sz="1600" dirty="0" err="1">
                <a:latin typeface="Arial" charset="0"/>
                <a:ea typeface="Arial" charset="0"/>
                <a:cs typeface="Arial" charset="0"/>
              </a:rPr>
              <a:t>Sukalac</a:t>
            </a:r>
            <a:r>
              <a:rPr lang="en-GB" sz="1600" dirty="0">
                <a:latin typeface="Arial" charset="0"/>
                <a:ea typeface="Arial" charset="0"/>
                <a:cs typeface="Arial" charset="0"/>
              </a:rPr>
              <a:t> is Senior Consultant to the European Biostimulant Industry Council (EBIC).  She will lead with an overview of the work EBIC is doing to build credibility for biostimulant products and the sector through good practices, guidelines, standards, and an appropriate regulatory framework</a:t>
            </a:r>
          </a:p>
          <a:p>
            <a:r>
              <a:rPr lang="en-GB" sz="1600" dirty="0">
                <a:latin typeface="Arial" charset="0"/>
                <a:ea typeface="Arial" charset="0"/>
                <a:cs typeface="Arial" charset="0"/>
              </a:rPr>
              <a:t>Jennifer </a:t>
            </a:r>
            <a:r>
              <a:rPr lang="en-GB" sz="1600" dirty="0" err="1">
                <a:latin typeface="Arial" charset="0"/>
                <a:ea typeface="Arial" charset="0"/>
                <a:cs typeface="Arial" charset="0"/>
              </a:rPr>
              <a:t>Greminger</a:t>
            </a:r>
            <a:r>
              <a:rPr lang="en-GB" sz="1600" dirty="0">
                <a:latin typeface="Arial" charset="0"/>
                <a:ea typeface="Arial" charset="0"/>
                <a:cs typeface="Arial" charset="0"/>
              </a:rPr>
              <a:t> is the Global Regulatory Seed Applied Solutions Lead, at Monsanto company. Jennifer is representing the American Seed Trade Association and </a:t>
            </a:r>
            <a:r>
              <a:rPr lang="en-GB" sz="1600" dirty="0" smtClean="0">
                <a:latin typeface="Arial" charset="0"/>
                <a:ea typeface="Arial" charset="0"/>
                <a:cs typeface="Arial" charset="0"/>
              </a:rPr>
              <a:t>is </a:t>
            </a:r>
            <a:r>
              <a:rPr lang="en-GB" sz="1600" dirty="0">
                <a:latin typeface="Arial" charset="0"/>
                <a:ea typeface="Arial" charset="0"/>
                <a:cs typeface="Arial" charset="0"/>
              </a:rPr>
              <a:t>the current Chair on ASTA’s Seed Treatment and Environment Committee. STEC recently established working groups focused on the emerging field of biological seed applied products and is building partnership with BPIA, industry and regulatory agencies within this space  </a:t>
            </a:r>
          </a:p>
          <a:p>
            <a:r>
              <a:rPr lang="en-GB" sz="1600" dirty="0">
                <a:latin typeface="Arial" charset="0"/>
                <a:ea typeface="Arial" charset="0"/>
                <a:cs typeface="Arial" charset="0"/>
              </a:rPr>
              <a:t>Denise </a:t>
            </a:r>
            <a:r>
              <a:rPr lang="en-GB" sz="1600" dirty="0" err="1">
                <a:latin typeface="Arial" charset="0"/>
                <a:ea typeface="Arial" charset="0"/>
                <a:cs typeface="Arial" charset="0"/>
              </a:rPr>
              <a:t>Manker</a:t>
            </a:r>
            <a:r>
              <a:rPr lang="en-GB" sz="1600" dirty="0">
                <a:latin typeface="Arial" charset="0"/>
                <a:ea typeface="Arial" charset="0"/>
                <a:cs typeface="Arial" charset="0"/>
              </a:rPr>
              <a:t> PhD manages Technical Product Support for Bayer Crop Sciences, in Biologicals R&amp;D. Denise will cover the way Bayer is approaching </a:t>
            </a:r>
            <a:r>
              <a:rPr lang="en-GB" sz="1600" dirty="0" err="1">
                <a:latin typeface="Arial" charset="0"/>
                <a:ea typeface="Arial" charset="0"/>
                <a:cs typeface="Arial" charset="0"/>
              </a:rPr>
              <a:t>biostimulants</a:t>
            </a:r>
            <a:r>
              <a:rPr lang="en-GB" sz="1600" dirty="0">
                <a:latin typeface="Arial" charset="0"/>
                <a:ea typeface="Arial" charset="0"/>
                <a:cs typeface="Arial" charset="0"/>
              </a:rPr>
              <a:t> and the scientific rigor necessary to develop efficacious products  </a:t>
            </a:r>
          </a:p>
          <a:p>
            <a:r>
              <a:rPr lang="en-GB" sz="1600" b="1" dirty="0" err="1">
                <a:latin typeface="Arial" charset="0"/>
                <a:ea typeface="Arial" charset="0"/>
                <a:cs typeface="Arial" charset="0"/>
              </a:rPr>
              <a:t>Dr.</a:t>
            </a:r>
            <a:r>
              <a:rPr lang="en-GB" sz="1600" b="1" dirty="0">
                <a:latin typeface="Arial" charset="0"/>
                <a:ea typeface="Arial" charset="0"/>
                <a:cs typeface="Arial" charset="0"/>
              </a:rPr>
              <a:t> Roger </a:t>
            </a:r>
            <a:r>
              <a:rPr lang="en-GB" sz="1600" b="1" dirty="0" err="1">
                <a:latin typeface="Arial" charset="0"/>
                <a:ea typeface="Arial" charset="0"/>
                <a:cs typeface="Arial" charset="0"/>
              </a:rPr>
              <a:t>Tripathi</a:t>
            </a:r>
            <a:r>
              <a:rPr lang="en-GB" sz="1600" b="1" dirty="0">
                <a:latin typeface="Arial" charset="0"/>
                <a:ea typeface="Arial" charset="0"/>
                <a:cs typeface="Arial" charset="0"/>
              </a:rPr>
              <a:t> of Global </a:t>
            </a:r>
            <a:r>
              <a:rPr lang="en-GB" sz="1600" b="1" dirty="0" err="1">
                <a:latin typeface="Arial" charset="0"/>
                <a:ea typeface="Arial" charset="0"/>
                <a:cs typeface="Arial" charset="0"/>
              </a:rPr>
              <a:t>BioAg</a:t>
            </a:r>
            <a:r>
              <a:rPr lang="en-GB" sz="1600" b="1" dirty="0">
                <a:latin typeface="Arial" charset="0"/>
                <a:ea typeface="Arial" charset="0"/>
                <a:cs typeface="Arial" charset="0"/>
              </a:rPr>
              <a:t> Linkages will wrap up with the important ways BPIA, EBIC, and other global agencies are promoting science-based initiatives to insure that </a:t>
            </a:r>
            <a:r>
              <a:rPr lang="en-GB" sz="1600" b="1" dirty="0" err="1">
                <a:latin typeface="Arial" charset="0"/>
                <a:ea typeface="Arial" charset="0"/>
                <a:cs typeface="Arial" charset="0"/>
              </a:rPr>
              <a:t>biostimulants</a:t>
            </a:r>
            <a:r>
              <a:rPr lang="en-GB" sz="1600" b="1" dirty="0">
                <a:latin typeface="Arial" charset="0"/>
                <a:ea typeface="Arial" charset="0"/>
                <a:cs typeface="Arial" charset="0"/>
              </a:rPr>
              <a:t> deliver efficacy, consistency and safety in the production of food, fibre, fuel and other products</a:t>
            </a:r>
          </a:p>
          <a:p>
            <a:r>
              <a:rPr lang="en-GB" sz="1600" dirty="0">
                <a:latin typeface="Arial" charset="0"/>
                <a:ea typeface="Arial" charset="0"/>
                <a:cs typeface="Arial" charset="0"/>
              </a:rPr>
              <a:t>Panel Round Table and Audience Questions</a:t>
            </a:r>
            <a:endParaRPr lang="en-US" sz="1600" dirty="0">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145" y="3663625"/>
            <a:ext cx="1517975" cy="151797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8000"/>
          <a:stretch/>
        </p:blipFill>
        <p:spPr>
          <a:xfrm>
            <a:off x="305382" y="5323114"/>
            <a:ext cx="1574509" cy="12300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39" y="397618"/>
            <a:ext cx="1490761" cy="1490761"/>
          </a:xfrm>
          <a:prstGeom prst="rect">
            <a:avLst/>
          </a:prstGeom>
        </p:spPr>
      </p:pic>
      <p:pic>
        <p:nvPicPr>
          <p:cNvPr id="8" name="Picture 7"/>
          <p:cNvPicPr>
            <a:picLocks noChangeAspect="1"/>
          </p:cNvPicPr>
          <p:nvPr/>
        </p:nvPicPr>
        <p:blipFill rotWithShape="1">
          <a:blip r:embed="rId5"/>
          <a:srcRect l="19868" t="12222" r="13172" b="41111"/>
          <a:stretch/>
        </p:blipFill>
        <p:spPr>
          <a:xfrm>
            <a:off x="341086" y="1983467"/>
            <a:ext cx="1487714" cy="1562099"/>
          </a:xfrm>
          <a:prstGeom prst="rect">
            <a:avLst/>
          </a:prstGeom>
        </p:spPr>
      </p:pic>
    </p:spTree>
    <p:extLst>
      <p:ext uri="{BB962C8B-B14F-4D97-AF65-F5344CB8AC3E}">
        <p14:creationId xmlns:p14="http://schemas.microsoft.com/office/powerpoint/2010/main" val="3465206888"/>
      </p:ext>
    </p:extLst>
  </p:cSld>
  <p:clrMapOvr>
    <a:masterClrMapping/>
  </p:clrMapOv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172" y="533400"/>
            <a:ext cx="10972800" cy="1143000"/>
          </a:xfrm>
        </p:spPr>
        <p:txBody>
          <a:bodyPr>
            <a:normAutofit/>
          </a:bodyPr>
          <a:lstStyle/>
          <a:p>
            <a:r>
              <a:rPr lang="en-CA" sz="4267" b="1" dirty="0">
                <a:effectLst>
                  <a:outerShdw blurRad="38100" dist="38100" dir="2700000" algn="tl">
                    <a:srgbClr val="000000">
                      <a:alpha val="43137"/>
                    </a:srgbClr>
                  </a:outerShdw>
                </a:effectLst>
              </a:rPr>
              <a:t>How Do We bring Credibility”?</a:t>
            </a:r>
          </a:p>
        </p:txBody>
      </p:sp>
      <p:graphicFrame>
        <p:nvGraphicFramePr>
          <p:cNvPr id="4" name="Table 3"/>
          <p:cNvGraphicFramePr>
            <a:graphicFrameLocks noGrp="1"/>
          </p:cNvGraphicFramePr>
          <p:nvPr>
            <p:extLst/>
          </p:nvPr>
        </p:nvGraphicFramePr>
        <p:xfrm>
          <a:off x="283028" y="1949841"/>
          <a:ext cx="11575144" cy="4144660"/>
        </p:xfrm>
        <a:graphic>
          <a:graphicData uri="http://schemas.openxmlformats.org/drawingml/2006/table">
            <a:tbl>
              <a:tblPr firstRow="1" bandRow="1">
                <a:tableStyleId>{F5AB1C69-6EDB-4FF4-983F-18BD219EF322}</a:tableStyleId>
              </a:tblPr>
              <a:tblGrid>
                <a:gridCol w="5787572">
                  <a:extLst>
                    <a:ext uri="{9D8B030D-6E8A-4147-A177-3AD203B41FA5}">
                      <a16:colId xmlns:a16="http://schemas.microsoft.com/office/drawing/2014/main" xmlns="" val="20000"/>
                    </a:ext>
                  </a:extLst>
                </a:gridCol>
                <a:gridCol w="5787572">
                  <a:extLst>
                    <a:ext uri="{9D8B030D-6E8A-4147-A177-3AD203B41FA5}">
                      <a16:colId xmlns:a16="http://schemas.microsoft.com/office/drawing/2014/main" xmlns="" val="20001"/>
                    </a:ext>
                  </a:extLst>
                </a:gridCol>
              </a:tblGrid>
              <a:tr h="456963">
                <a:tc>
                  <a:txBody>
                    <a:bodyPr/>
                    <a:lstStyle/>
                    <a:p>
                      <a:pPr algn="ctr"/>
                      <a:r>
                        <a:rPr lang="en-US" sz="2000" b="1" i="0" dirty="0">
                          <a:latin typeface="Arial" charset="0"/>
                          <a:ea typeface="Arial" charset="0"/>
                          <a:cs typeface="Arial" charset="0"/>
                        </a:rPr>
                        <a:t>ISSUE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tc>
                  <a:txBody>
                    <a:bodyPr/>
                    <a:lstStyle/>
                    <a:p>
                      <a:pPr algn="ctr"/>
                      <a:r>
                        <a:rPr lang="en-US" sz="2000" b="1" i="0" dirty="0">
                          <a:latin typeface="Arial" charset="0"/>
                          <a:ea typeface="Arial" charset="0"/>
                          <a:cs typeface="Arial" charset="0"/>
                        </a:rPr>
                        <a:t>SOLUTION</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75000"/>
                      </a:schemeClr>
                    </a:solidFill>
                  </a:tcPr>
                </a:tc>
                <a:extLst>
                  <a:ext uri="{0D108BD9-81ED-4DB2-BD59-A6C34878D82A}">
                    <a16:rowId xmlns:a16="http://schemas.microsoft.com/office/drawing/2014/main" xmlns="" val="10000"/>
                  </a:ext>
                </a:extLst>
              </a:tr>
              <a:tr h="74252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2400" b="0" i="0" dirty="0">
                          <a:solidFill>
                            <a:schemeClr val="bg2"/>
                          </a:solidFill>
                          <a:latin typeface="Arial" charset="0"/>
                          <a:ea typeface="Arial" charset="0"/>
                          <a:cs typeface="Arial" charset="0"/>
                        </a:rPr>
                        <a:t>Exorbitant claims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i="0" dirty="0">
                          <a:solidFill>
                            <a:schemeClr val="bg2"/>
                          </a:solidFill>
                          <a:latin typeface="Arial" charset="0"/>
                          <a:ea typeface="Arial" charset="0"/>
                          <a:cs typeface="Arial" charset="0"/>
                        </a:rPr>
                        <a:t>Proven</a:t>
                      </a:r>
                      <a:r>
                        <a:rPr lang="en-US" sz="2400" b="0" i="0" baseline="0" dirty="0">
                          <a:solidFill>
                            <a:schemeClr val="bg2"/>
                          </a:solidFill>
                          <a:latin typeface="Arial" charset="0"/>
                          <a:ea typeface="Arial" charset="0"/>
                          <a:cs typeface="Arial" charset="0"/>
                        </a:rPr>
                        <a:t> claims</a:t>
                      </a:r>
                      <a:endParaRPr lang="en-US" sz="2400" b="0" i="0" dirty="0">
                        <a:solidFill>
                          <a:schemeClr val="bg2"/>
                        </a:solidFill>
                        <a:latin typeface="Arial" charset="0"/>
                        <a:ea typeface="Arial" charset="0"/>
                        <a:cs typeface="Arial"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1"/>
                  </a:ext>
                </a:extLst>
              </a:tr>
              <a:tr h="669820">
                <a:tc>
                  <a:txBody>
                    <a:bodyPr/>
                    <a:lstStyle/>
                    <a:p>
                      <a:pPr algn="ctr"/>
                      <a:r>
                        <a:rPr lang="en-CA" sz="2400" b="0" i="0" dirty="0">
                          <a:solidFill>
                            <a:schemeClr val="bg2"/>
                          </a:solidFill>
                          <a:latin typeface="Arial" charset="0"/>
                          <a:ea typeface="Arial" charset="0"/>
                          <a:cs typeface="Arial" charset="0"/>
                        </a:rPr>
                        <a:t>Lack of scientific evidence</a:t>
                      </a:r>
                      <a:endParaRPr lang="en-US" sz="2400" b="0" i="0" dirty="0">
                        <a:solidFill>
                          <a:schemeClr val="bg2"/>
                        </a:solidFill>
                        <a:latin typeface="Arial" charset="0"/>
                        <a:ea typeface="Arial" charset="0"/>
                        <a:cs typeface="Arial"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i="0" dirty="0">
                          <a:solidFill>
                            <a:schemeClr val="bg2"/>
                          </a:solidFill>
                          <a:latin typeface="Arial" charset="0"/>
                          <a:ea typeface="Arial" charset="0"/>
                          <a:cs typeface="Arial" charset="0"/>
                        </a:rPr>
                        <a:t>Comprehensive</a:t>
                      </a:r>
                      <a:r>
                        <a:rPr lang="en-US" sz="2400" b="0" i="0" baseline="0" dirty="0">
                          <a:solidFill>
                            <a:schemeClr val="bg2"/>
                          </a:solidFill>
                          <a:latin typeface="Arial" charset="0"/>
                          <a:ea typeface="Arial" charset="0"/>
                          <a:cs typeface="Arial" charset="0"/>
                        </a:rPr>
                        <a:t> scientific program</a:t>
                      </a:r>
                      <a:endParaRPr lang="en-US" sz="2400" b="0" i="0" dirty="0">
                        <a:solidFill>
                          <a:schemeClr val="bg2"/>
                        </a:solidFill>
                        <a:latin typeface="Arial" charset="0"/>
                        <a:ea typeface="Arial" charset="0"/>
                        <a:cs typeface="Arial"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2"/>
                  </a:ext>
                </a:extLst>
              </a:tr>
              <a:tr h="74252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2400" b="0" i="0" dirty="0">
                          <a:solidFill>
                            <a:schemeClr val="bg2"/>
                          </a:solidFill>
                          <a:latin typeface="Arial" charset="0"/>
                          <a:ea typeface="Arial" charset="0"/>
                          <a:cs typeface="Arial" charset="0"/>
                        </a:rPr>
                        <a:t>Questionable quality</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b="0" i="0" dirty="0">
                          <a:solidFill>
                            <a:schemeClr val="bg2"/>
                          </a:solidFill>
                          <a:latin typeface="Arial" charset="0"/>
                          <a:ea typeface="Arial" charset="0"/>
                          <a:cs typeface="Arial" charset="0"/>
                        </a:rPr>
                        <a:t>Robust quality assurance</a:t>
                      </a:r>
                      <a:r>
                        <a:rPr lang="en-US" sz="2400" b="0" i="0" baseline="0" dirty="0">
                          <a:solidFill>
                            <a:schemeClr val="bg2"/>
                          </a:solidFill>
                          <a:latin typeface="Arial" charset="0"/>
                          <a:ea typeface="Arial" charset="0"/>
                          <a:cs typeface="Arial" charset="0"/>
                        </a:rPr>
                        <a:t> program</a:t>
                      </a:r>
                      <a:endParaRPr lang="en-US" sz="2400" b="0" i="0" dirty="0">
                        <a:solidFill>
                          <a:schemeClr val="bg2"/>
                        </a:solidFill>
                        <a:latin typeface="Arial" charset="0"/>
                        <a:ea typeface="Arial" charset="0"/>
                        <a:cs typeface="Arial"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3"/>
                  </a:ext>
                </a:extLst>
              </a:tr>
              <a:tr h="790308">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2400" b="0" i="0" dirty="0">
                          <a:solidFill>
                            <a:schemeClr val="bg2"/>
                          </a:solidFill>
                          <a:latin typeface="Arial" charset="0"/>
                          <a:ea typeface="Arial" charset="0"/>
                          <a:cs typeface="Arial" charset="0"/>
                        </a:rPr>
                        <a:t>Unknown or undisclosed ingredients</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sz="2400" b="0" i="0" kern="1200" dirty="0">
                          <a:solidFill>
                            <a:schemeClr val="bg2"/>
                          </a:solidFill>
                          <a:latin typeface="Arial" charset="0"/>
                          <a:ea typeface="Arial" charset="0"/>
                          <a:cs typeface="Arial" charset="0"/>
                        </a:rPr>
                        <a:t>Transparent</a:t>
                      </a:r>
                      <a:r>
                        <a:rPr lang="en-US" sz="2400" b="0" i="0" kern="1200" baseline="0" dirty="0">
                          <a:solidFill>
                            <a:schemeClr val="bg2"/>
                          </a:solidFill>
                          <a:latin typeface="Arial" charset="0"/>
                          <a:ea typeface="Arial" charset="0"/>
                          <a:cs typeface="Arial" charset="0"/>
                        </a:rPr>
                        <a:t> documentation and labeling</a:t>
                      </a:r>
                      <a:endParaRPr lang="en-US" sz="2400" b="0" i="0" kern="1200" dirty="0">
                        <a:solidFill>
                          <a:schemeClr val="bg2"/>
                        </a:solidFill>
                        <a:latin typeface="Arial" charset="0"/>
                        <a:ea typeface="Arial" charset="0"/>
                        <a:cs typeface="Arial"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4"/>
                  </a:ext>
                </a:extLst>
              </a:tr>
              <a:tr h="742523">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CA" sz="2400" b="0" i="0" dirty="0">
                          <a:solidFill>
                            <a:schemeClr val="bg2"/>
                          </a:solidFill>
                          <a:latin typeface="Arial" charset="0"/>
                          <a:ea typeface="Arial" charset="0"/>
                          <a:cs typeface="Arial" charset="0"/>
                        </a:rPr>
                        <a:t>Inconsistent field performance</a:t>
                      </a: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algn="ctr" defTabSz="457200" rtl="0" eaLnBrk="1" latinLnBrk="0" hangingPunct="1"/>
                      <a:r>
                        <a:rPr lang="en-US" sz="2400" b="0" i="0" kern="1200" dirty="0">
                          <a:solidFill>
                            <a:schemeClr val="bg2"/>
                          </a:solidFill>
                          <a:latin typeface="Arial" charset="0"/>
                          <a:ea typeface="Arial" charset="0"/>
                          <a:cs typeface="Arial" charset="0"/>
                        </a:rPr>
                        <a:t>Strong</a:t>
                      </a:r>
                      <a:r>
                        <a:rPr lang="en-US" sz="2400" b="0" i="0" kern="1200" baseline="0" dirty="0">
                          <a:solidFill>
                            <a:schemeClr val="bg2"/>
                          </a:solidFill>
                          <a:latin typeface="Arial" charset="0"/>
                          <a:ea typeface="Arial" charset="0"/>
                          <a:cs typeface="Arial" charset="0"/>
                        </a:rPr>
                        <a:t> in-field program</a:t>
                      </a:r>
                      <a:endParaRPr lang="en-US" sz="2400" b="0" i="0" kern="1200" dirty="0">
                        <a:solidFill>
                          <a:schemeClr val="bg2"/>
                        </a:solidFill>
                        <a:latin typeface="Arial" charset="0"/>
                        <a:ea typeface="Arial" charset="0"/>
                        <a:cs typeface="Arial" charset="0"/>
                      </a:endParaRPr>
                    </a:p>
                  </a:txBody>
                  <a:tcPr marL="121920" marR="12192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0005"/>
                  </a:ext>
                </a:extLst>
              </a:tr>
            </a:tbl>
          </a:graphicData>
        </a:graphic>
      </p:graphicFrame>
    </p:spTree>
    <p:extLst>
      <p:ext uri="{BB962C8B-B14F-4D97-AF65-F5344CB8AC3E}">
        <p14:creationId xmlns:p14="http://schemas.microsoft.com/office/powerpoint/2010/main" val="2752238366"/>
      </p:ext>
    </p:extLst>
  </p:cSld>
  <p:clrMapOvr>
    <a:masterClrMapping/>
  </p:clrMapOv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extLst/>
          </p:nvPr>
        </p:nvSpPr>
        <p:spPr>
          <a:xfrm>
            <a:off x="817887" y="3061108"/>
            <a:ext cx="10972800" cy="1143000"/>
          </a:xfrm>
        </p:spPr>
        <p:txBody>
          <a:bodyPr>
            <a:normAutofit fontScale="90000"/>
          </a:bodyPr>
          <a:lstStyle/>
          <a:p>
            <a:r>
              <a:rPr lang="en-US" b="1" dirty="0">
                <a:solidFill>
                  <a:srgbClr val="6DA943"/>
                </a:solidFill>
              </a:rPr>
              <a:t>Science Based </a:t>
            </a:r>
            <a:r>
              <a:rPr lang="en-US" b="1" dirty="0">
                <a:solidFill>
                  <a:schemeClr val="tx1">
                    <a:lumMod val="50000"/>
                    <a:lumOff val="50000"/>
                  </a:schemeClr>
                </a:solidFill>
              </a:rPr>
              <a:t>Companies </a:t>
            </a:r>
            <a:br>
              <a:rPr lang="en-US" b="1" dirty="0">
                <a:solidFill>
                  <a:schemeClr val="tx1">
                    <a:lumMod val="50000"/>
                    <a:lumOff val="50000"/>
                  </a:schemeClr>
                </a:solidFill>
              </a:rPr>
            </a:br>
            <a:r>
              <a:rPr lang="en-US" b="1" dirty="0">
                <a:solidFill>
                  <a:schemeClr val="tx1">
                    <a:lumMod val="50000"/>
                    <a:lumOff val="50000"/>
                  </a:schemeClr>
                </a:solidFill>
              </a:rPr>
              <a:t>Are Part of the </a:t>
            </a:r>
            <a:r>
              <a:rPr lang="en-US" b="1" dirty="0">
                <a:solidFill>
                  <a:srgbClr val="6DA943"/>
                </a:solidFill>
              </a:rPr>
              <a:t>Solution</a:t>
            </a:r>
            <a:r>
              <a:rPr lang="en-US" b="1" dirty="0">
                <a:solidFill>
                  <a:schemeClr val="tx1">
                    <a:lumMod val="50000"/>
                    <a:lumOff val="50000"/>
                  </a:schemeClr>
                </a:solidFill>
              </a:rPr>
              <a:t>!</a:t>
            </a:r>
          </a:p>
        </p:txBody>
      </p:sp>
    </p:spTree>
    <p:extLst>
      <p:ext uri="{BB962C8B-B14F-4D97-AF65-F5344CB8AC3E}">
        <p14:creationId xmlns:p14="http://schemas.microsoft.com/office/powerpoint/2010/main" val="194397427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screen">
            <a:extLst>
              <a:ext uri="{28A0092B-C50C-407E-A947-70E740481C1C}">
                <a14:useLocalDpi xmlns:a14="http://schemas.microsoft.com/office/drawing/2010/main"/>
              </a:ext>
            </a:extLst>
          </a:blip>
          <a:srcRect t="25285"/>
          <a:stretch/>
        </p:blipFill>
        <p:spPr>
          <a:xfrm>
            <a:off x="3285588" y="2089376"/>
            <a:ext cx="6075843" cy="4143131"/>
          </a:xfrm>
          <a:prstGeom prst="rect">
            <a:avLst/>
          </a:prstGeom>
          <a:ln w="38100">
            <a:solidFill>
              <a:schemeClr val="tx1"/>
            </a:solidFill>
          </a:ln>
        </p:spPr>
      </p:pic>
      <p:sp>
        <p:nvSpPr>
          <p:cNvPr id="7" name="Text Box 6"/>
          <p:cNvSpPr txBox="1">
            <a:spLocks noChangeArrowheads="1"/>
          </p:cNvSpPr>
          <p:nvPr/>
        </p:nvSpPr>
        <p:spPr bwMode="auto">
          <a:xfrm>
            <a:off x="-2571942" y="2719264"/>
            <a:ext cx="8865571" cy="504467"/>
          </a:xfrm>
          <a:prstGeom prst="rect">
            <a:avLst/>
          </a:prstGeom>
          <a:noFill/>
          <a:ln w="12700">
            <a:noFill/>
            <a:miter lim="800000"/>
            <a:headEnd/>
            <a:tailEnd/>
          </a:ln>
        </p:spPr>
        <p:txBody>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C00000"/>
                </a:solidFill>
                <a:effectLst/>
                <a:uLnTx/>
                <a:uFillTx/>
                <a:latin typeface="Gill Sans Light"/>
              </a:rPr>
              <a:t>APH Products</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C00000"/>
                </a:solidFill>
                <a:effectLst/>
                <a:uLnTx/>
                <a:uFillTx/>
                <a:latin typeface="Gill Sans Light"/>
              </a:rPr>
              <a:t>For Example</a:t>
            </a:r>
            <a:endParaRPr kumimoji="0" lang="en-US" sz="5333" b="1" i="0" u="none" strike="noStrike" kern="0" cap="none" spc="0" normalizeH="0" baseline="0" noProof="0" dirty="0">
              <a:ln>
                <a:noFill/>
              </a:ln>
              <a:solidFill>
                <a:srgbClr val="C00000"/>
              </a:solidFill>
              <a:effectLst/>
              <a:uLnTx/>
              <a:uFillTx/>
              <a:latin typeface="Gill Sans Light"/>
            </a:endParaRPr>
          </a:p>
        </p:txBody>
      </p:sp>
      <p:sp>
        <p:nvSpPr>
          <p:cNvPr id="11" name="Text Box 10"/>
          <p:cNvSpPr txBox="1">
            <a:spLocks noChangeArrowheads="1"/>
          </p:cNvSpPr>
          <p:nvPr/>
        </p:nvSpPr>
        <p:spPr bwMode="auto">
          <a:xfrm>
            <a:off x="3408159" y="1584910"/>
            <a:ext cx="5830701" cy="461665"/>
          </a:xfrm>
          <a:prstGeom prst="rect">
            <a:avLst/>
          </a:prstGeom>
          <a:noFill/>
          <a:ln w="9525">
            <a:noFill/>
            <a:miter lim="800000"/>
            <a:headEnd/>
            <a:tailEnd/>
          </a:ln>
          <a:effectLst/>
        </p:spPr>
        <p:txBody>
          <a:bodyPr wrap="square">
            <a:spAutoFit/>
          </a:bodyPr>
          <a:lstStyle/>
          <a:p>
            <a:pPr marL="0" marR="0" lvl="0" indent="0" algn="l" defTabSz="1219170" rtl="0" eaLnBrk="1" fontAlgn="auto" latinLnBrk="0" hangingPunct="1">
              <a:lnSpc>
                <a:spcPct val="100000"/>
              </a:lnSpc>
              <a:spcBef>
                <a:spcPct val="50000"/>
              </a:spcBef>
              <a:spcAft>
                <a:spcPts val="0"/>
              </a:spcAft>
              <a:buClrTx/>
              <a:buSzTx/>
              <a:buFontTx/>
              <a:buNone/>
              <a:tabLst/>
              <a:defRPr/>
            </a:pPr>
            <a:r>
              <a:rPr kumimoji="0" lang="en-US" sz="2400" b="1" i="0" u="none" strike="noStrike" kern="0" cap="none" spc="0" normalizeH="0" baseline="0" noProof="0" dirty="0">
                <a:ln>
                  <a:noFill/>
                </a:ln>
                <a:solidFill>
                  <a:sysClr val="windowText" lastClr="000000"/>
                </a:solidFill>
                <a:effectLst/>
                <a:uLnTx/>
                <a:uFillTx/>
                <a:latin typeface="Gill Sans Light"/>
              </a:rPr>
              <a:t>Complex Matrix of Components</a:t>
            </a:r>
          </a:p>
        </p:txBody>
      </p:sp>
      <p:sp>
        <p:nvSpPr>
          <p:cNvPr id="12" name="Line 11"/>
          <p:cNvSpPr>
            <a:spLocks noChangeShapeType="1"/>
          </p:cNvSpPr>
          <p:nvPr/>
        </p:nvSpPr>
        <p:spPr bwMode="auto">
          <a:xfrm>
            <a:off x="5254166" y="2141890"/>
            <a:ext cx="1538615" cy="1154749"/>
          </a:xfrm>
          <a:prstGeom prst="line">
            <a:avLst/>
          </a:prstGeom>
          <a:noFill/>
          <a:ln w="4445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charset="0"/>
            </a:endParaRPr>
          </a:p>
        </p:txBody>
      </p:sp>
      <p:sp>
        <p:nvSpPr>
          <p:cNvPr id="13" name="Line 12"/>
          <p:cNvSpPr>
            <a:spLocks noChangeShapeType="1"/>
          </p:cNvSpPr>
          <p:nvPr/>
        </p:nvSpPr>
        <p:spPr bwMode="auto">
          <a:xfrm>
            <a:off x="3930832" y="2141890"/>
            <a:ext cx="341915" cy="524885"/>
          </a:xfrm>
          <a:prstGeom prst="line">
            <a:avLst/>
          </a:prstGeom>
          <a:noFill/>
          <a:ln w="4445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charset="0"/>
            </a:endParaRPr>
          </a:p>
        </p:txBody>
      </p:sp>
      <p:sp>
        <p:nvSpPr>
          <p:cNvPr id="14" name="Line 13"/>
          <p:cNvSpPr>
            <a:spLocks noChangeShapeType="1"/>
          </p:cNvSpPr>
          <p:nvPr/>
        </p:nvSpPr>
        <p:spPr bwMode="auto">
          <a:xfrm>
            <a:off x="6291331" y="2141890"/>
            <a:ext cx="1196700" cy="629863"/>
          </a:xfrm>
          <a:prstGeom prst="line">
            <a:avLst/>
          </a:prstGeom>
          <a:noFill/>
          <a:ln w="44450">
            <a:solidFill>
              <a:srgbClr val="00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outerShdw blurRad="38100" dist="38100" dir="2700000" algn="tl">
                  <a:srgbClr val="000000">
                    <a:alpha val="43137"/>
                  </a:srgbClr>
                </a:outerShdw>
              </a:effectLst>
              <a:uLnTx/>
              <a:uFillTx/>
              <a:latin typeface="Arial" charset="0"/>
            </a:endParaRPr>
          </a:p>
        </p:txBody>
      </p:sp>
      <p:sp>
        <p:nvSpPr>
          <p:cNvPr id="20" name="TextBox 19"/>
          <p:cNvSpPr txBox="1"/>
          <p:nvPr/>
        </p:nvSpPr>
        <p:spPr>
          <a:xfrm>
            <a:off x="533400" y="612804"/>
            <a:ext cx="10303836" cy="830997"/>
          </a:xfrm>
          <a:prstGeom prst="rect">
            <a:avLst/>
          </a:prstGeom>
          <a:noFill/>
        </p:spPr>
        <p:txBody>
          <a:bodyPr wrap="square" rtlCol="0">
            <a:spAutoFit/>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0000"/>
                </a:solidFill>
                <a:effectLst/>
                <a:uLnTx/>
                <a:uFillTx/>
                <a:latin typeface="Arial"/>
                <a:cs typeface="Arial"/>
              </a:rPr>
              <a:t>Complex Matrix of Components</a:t>
            </a:r>
          </a:p>
        </p:txBody>
      </p:sp>
    </p:spTree>
    <p:extLst>
      <p:ext uri="{BB962C8B-B14F-4D97-AF65-F5344CB8AC3E}">
        <p14:creationId xmlns:p14="http://schemas.microsoft.com/office/powerpoint/2010/main" val="38631024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1" grpId="0"/>
      <p:bldP spid="12" grpId="0" animBg="1"/>
      <p:bldP spid="13" grpId="0" animBg="1"/>
      <p:bldP spid="1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l="29480" t="58441" r="25275"/>
          <a:stretch/>
        </p:blipFill>
        <p:spPr>
          <a:xfrm>
            <a:off x="107359" y="4825819"/>
            <a:ext cx="12111076" cy="1654933"/>
          </a:xfrm>
          <a:prstGeom prst="rect">
            <a:avLst/>
          </a:prstGeom>
          <a:solidFill>
            <a:schemeClr val="bg1"/>
          </a:solidFill>
          <a:ln w="28575">
            <a:solidFill>
              <a:schemeClr val="tx1"/>
            </a:solidFill>
          </a:ln>
        </p:spPr>
      </p:pic>
      <p:sp>
        <p:nvSpPr>
          <p:cNvPr id="8" name="Text Box 7"/>
          <p:cNvSpPr txBox="1">
            <a:spLocks noChangeArrowheads="1"/>
          </p:cNvSpPr>
          <p:nvPr/>
        </p:nvSpPr>
        <p:spPr bwMode="auto">
          <a:xfrm>
            <a:off x="107361" y="4825819"/>
            <a:ext cx="6135844" cy="553421"/>
          </a:xfrm>
          <a:prstGeom prst="rect">
            <a:avLst/>
          </a:prstGeom>
          <a:solidFill>
            <a:schemeClr val="bg1"/>
          </a:solidFill>
          <a:ln w="12700">
            <a:noFill/>
            <a:miter lim="800000"/>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CC0000"/>
                </a:solidFill>
                <a:effectLst/>
                <a:uLnTx/>
                <a:uFillTx/>
                <a:latin typeface="Gill Sans Light"/>
              </a:rPr>
              <a:t>Company C (Italy)</a:t>
            </a:r>
            <a:r>
              <a:rPr kumimoji="0" lang="en-US" sz="2667" b="1" i="0" u="none" strike="noStrike" kern="0" cap="none" spc="0" normalizeH="0" baseline="0" noProof="0" dirty="0">
                <a:ln>
                  <a:noFill/>
                </a:ln>
                <a:solidFill>
                  <a:srgbClr val="000000"/>
                </a:solidFill>
                <a:effectLst/>
                <a:uLnTx/>
                <a:uFillTx/>
                <a:latin typeface="Gill Sans Light"/>
              </a:rPr>
              <a:t> </a:t>
            </a:r>
            <a:endParaRPr kumimoji="0" lang="en-US" sz="2133" b="1" i="0" u="none" strike="noStrike" kern="0" cap="none" spc="0" normalizeH="0" baseline="0" noProof="0" dirty="0">
              <a:ln>
                <a:noFill/>
              </a:ln>
              <a:solidFill>
                <a:srgbClr val="000000"/>
              </a:solidFill>
              <a:effectLst/>
              <a:uLnTx/>
              <a:uFillTx/>
              <a:latin typeface="Gill Sans Light"/>
            </a:endParaRPr>
          </a:p>
        </p:txBody>
      </p:sp>
      <p:sp>
        <p:nvSpPr>
          <p:cNvPr id="20" name="TextBox 19"/>
          <p:cNvSpPr txBox="1"/>
          <p:nvPr/>
        </p:nvSpPr>
        <p:spPr>
          <a:xfrm>
            <a:off x="304800" y="328309"/>
            <a:ext cx="9601200" cy="789896"/>
          </a:xfrm>
          <a:prstGeom prst="rect">
            <a:avLst/>
          </a:prstGeom>
          <a:noFill/>
        </p:spPr>
        <p:txBody>
          <a:bodyPr wrap="square" rtlCol="0">
            <a:spAutoFit/>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dirty="0">
                <a:ln>
                  <a:noFill/>
                </a:ln>
                <a:solidFill>
                  <a:srgbClr val="000000"/>
                </a:solidFill>
                <a:effectLst/>
                <a:uLnTx/>
                <a:uFillTx/>
                <a:latin typeface="Arial"/>
                <a:cs typeface="Arial"/>
              </a:rPr>
              <a:t>Comparisons make it Obvious! </a:t>
            </a:r>
          </a:p>
        </p:txBody>
      </p:sp>
      <p:pic>
        <p:nvPicPr>
          <p:cNvPr id="5" name="Picture 4"/>
          <p:cNvPicPr>
            <a:picLocks noChangeAspect="1"/>
          </p:cNvPicPr>
          <p:nvPr/>
        </p:nvPicPr>
        <p:blipFill rotWithShape="1">
          <a:blip r:embed="rId4" cstate="screen">
            <a:extLst>
              <a:ext uri="{28A0092B-C50C-407E-A947-70E740481C1C}">
                <a14:useLocalDpi xmlns:a14="http://schemas.microsoft.com/office/drawing/2010/main"/>
              </a:ext>
            </a:extLst>
          </a:blip>
          <a:srcRect l="29482" t="41264" r="25358"/>
          <a:stretch/>
        </p:blipFill>
        <p:spPr>
          <a:xfrm>
            <a:off x="80925" y="3287532"/>
            <a:ext cx="12111075" cy="1462761"/>
          </a:xfrm>
          <a:prstGeom prst="rect">
            <a:avLst/>
          </a:prstGeom>
          <a:solidFill>
            <a:schemeClr val="bg1"/>
          </a:solidFill>
          <a:ln w="28575">
            <a:solidFill>
              <a:schemeClr val="tx1"/>
            </a:solidFill>
          </a:ln>
        </p:spPr>
      </p:pic>
      <p:sp>
        <p:nvSpPr>
          <p:cNvPr id="9" name="Rectangle 8"/>
          <p:cNvSpPr/>
          <p:nvPr/>
        </p:nvSpPr>
        <p:spPr>
          <a:xfrm>
            <a:off x="0" y="3287531"/>
            <a:ext cx="4860733" cy="502766"/>
          </a:xfrm>
          <a:prstGeom prst="rect">
            <a:avLst/>
          </a:prstGeom>
        </p:spPr>
        <p:txBody>
          <a:bodyPr wrap="squar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CC0000"/>
                </a:solidFill>
                <a:effectLst/>
                <a:uLnTx/>
                <a:uFillTx/>
                <a:latin typeface="Gill Sans Light"/>
              </a:rPr>
              <a:t>Company B (California)</a:t>
            </a:r>
            <a:r>
              <a:rPr kumimoji="0" lang="en-US" sz="2667" b="1" i="0" u="none" strike="noStrike" kern="0" cap="none" spc="0" normalizeH="0" baseline="0" noProof="0" dirty="0">
                <a:ln>
                  <a:noFill/>
                </a:ln>
                <a:solidFill>
                  <a:srgbClr val="000000"/>
                </a:solidFill>
                <a:effectLst/>
                <a:uLnTx/>
                <a:uFillTx/>
                <a:latin typeface="Gill Sans Light"/>
              </a:rPr>
              <a:t> </a:t>
            </a:r>
          </a:p>
        </p:txBody>
      </p:sp>
      <p:pic>
        <p:nvPicPr>
          <p:cNvPr id="10" name="Picture 9"/>
          <p:cNvPicPr>
            <a:picLocks noChangeAspect="1"/>
          </p:cNvPicPr>
          <p:nvPr/>
        </p:nvPicPr>
        <p:blipFill rotWithShape="1">
          <a:blip r:embed="rId5" cstate="screen">
            <a:extLst>
              <a:ext uri="{28A0092B-C50C-407E-A947-70E740481C1C}">
                <a14:useLocalDpi xmlns:a14="http://schemas.microsoft.com/office/drawing/2010/main"/>
              </a:ext>
            </a:extLst>
          </a:blip>
          <a:srcRect l="31744" t="40946" r="20711"/>
          <a:stretch/>
        </p:blipFill>
        <p:spPr>
          <a:xfrm>
            <a:off x="107360" y="1744134"/>
            <a:ext cx="12111075" cy="1467871"/>
          </a:xfrm>
          <a:prstGeom prst="rect">
            <a:avLst/>
          </a:prstGeom>
          <a:solidFill>
            <a:schemeClr val="bg1"/>
          </a:solidFill>
          <a:ln w="28575">
            <a:solidFill>
              <a:schemeClr val="tx1"/>
            </a:solidFill>
          </a:ln>
        </p:spPr>
      </p:pic>
      <p:sp>
        <p:nvSpPr>
          <p:cNvPr id="12" name="Rectangle 11"/>
          <p:cNvSpPr/>
          <p:nvPr/>
        </p:nvSpPr>
        <p:spPr>
          <a:xfrm>
            <a:off x="80925" y="1824769"/>
            <a:ext cx="4860626" cy="502766"/>
          </a:xfrm>
          <a:prstGeom prst="rect">
            <a:avLst/>
          </a:prstGeom>
        </p:spPr>
        <p:txBody>
          <a:bodyPr wrap="none">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CC0000"/>
                </a:solidFill>
                <a:effectLst/>
                <a:uLnTx/>
                <a:uFillTx/>
                <a:latin typeface="Gill Sans Light"/>
              </a:rPr>
              <a:t>Company A (South Africa)</a:t>
            </a:r>
            <a:r>
              <a:rPr kumimoji="0" lang="en-US" sz="2667" b="1" i="0" u="none" strike="noStrike" kern="0" cap="none" spc="0" normalizeH="0" baseline="0" noProof="0" dirty="0">
                <a:ln>
                  <a:noFill/>
                </a:ln>
                <a:solidFill>
                  <a:srgbClr val="000000"/>
                </a:solidFill>
                <a:effectLst/>
                <a:uLnTx/>
                <a:uFillTx/>
                <a:latin typeface="Gill Sans Light"/>
              </a:rPr>
              <a:t> </a:t>
            </a:r>
          </a:p>
        </p:txBody>
      </p:sp>
    </p:spTree>
    <p:extLst>
      <p:ext uri="{BB962C8B-B14F-4D97-AF65-F5344CB8AC3E}">
        <p14:creationId xmlns:p14="http://schemas.microsoft.com/office/powerpoint/2010/main" val="3729916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5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750"/>
                                        <p:tgtEl>
                                          <p:spTgt spid="5"/>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75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75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7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8407" y="1366242"/>
            <a:ext cx="8583843" cy="4821533"/>
          </a:xfrm>
          <a:prstGeom prst="rect">
            <a:avLst/>
          </a:prstGeom>
        </p:spPr>
      </p:pic>
      <p:sp>
        <p:nvSpPr>
          <p:cNvPr id="67" name="Shape 67"/>
          <p:cNvSpPr txBox="1">
            <a:spLocks noGrp="1"/>
          </p:cNvSpPr>
          <p:nvPr>
            <p:ph type="title"/>
          </p:nvPr>
        </p:nvSpPr>
        <p:spPr>
          <a:xfrm>
            <a:off x="381000" y="102200"/>
            <a:ext cx="8572500" cy="815906"/>
          </a:xfrm>
          <a:prstGeom prst="rect">
            <a:avLst/>
          </a:prstGeom>
          <a:noFill/>
          <a:ln>
            <a:noFill/>
          </a:ln>
        </p:spPr>
        <p:txBody>
          <a:bodyPr vert="horz" lIns="26789" tIns="26789" rIns="26789" bIns="26789" rtlCol="0" anchor="ctr" anchorCtr="0">
            <a:noAutofit/>
          </a:bodyPr>
          <a:lstStyle/>
          <a:p>
            <a:pPr algn="l">
              <a:spcBef>
                <a:spcPts val="0"/>
              </a:spcBef>
              <a:spcAft>
                <a:spcPts val="0"/>
              </a:spcAft>
              <a:buSzPct val="25000"/>
            </a:pPr>
            <a:r>
              <a:rPr lang="en-US" sz="3375" dirty="0">
                <a:solidFill>
                  <a:srgbClr val="608804"/>
                </a:solidFill>
              </a:rPr>
              <a:t>Biologicals in the Future of Agriculture </a:t>
            </a:r>
          </a:p>
        </p:txBody>
      </p:sp>
      <p:sp>
        <p:nvSpPr>
          <p:cNvPr id="16" name="Content Placeholder 2"/>
          <p:cNvSpPr>
            <a:spLocks noGrp="1"/>
          </p:cNvSpPr>
          <p:nvPr>
            <p:ph sz="quarter" idx="11"/>
          </p:nvPr>
        </p:nvSpPr>
        <p:spPr>
          <a:xfrm>
            <a:off x="1886322" y="1446609"/>
            <a:ext cx="4379342" cy="4651251"/>
          </a:xfrm>
          <a:solidFill>
            <a:schemeClr val="accent1">
              <a:lumMod val="50000"/>
              <a:alpha val="50000"/>
            </a:schemeClr>
          </a:solidFill>
        </p:spPr>
        <p:txBody>
          <a:bodyPr/>
          <a:lstStyle/>
          <a:p>
            <a:r>
              <a:rPr lang="en-US" sz="2250" b="1" dirty="0">
                <a:solidFill>
                  <a:schemeClr val="bg1"/>
                </a:solidFill>
                <a:latin typeface="Avenir Book" charset="0"/>
                <a:ea typeface="Avenir Book" charset="0"/>
                <a:cs typeface="Avenir Book" charset="0"/>
                <a:sym typeface="Proxima Nova"/>
              </a:rPr>
              <a:t>New traits and crop protection chemistries take $150 - 250 M and 10 - 12 years to the market</a:t>
            </a:r>
          </a:p>
          <a:p>
            <a:r>
              <a:rPr lang="en-US" sz="2250" b="1" dirty="0">
                <a:solidFill>
                  <a:schemeClr val="bg1"/>
                </a:solidFill>
                <a:latin typeface="Avenir Book" charset="0"/>
                <a:ea typeface="Avenir Book" charset="0"/>
                <a:cs typeface="Avenir Book" charset="0"/>
                <a:sym typeface="Proxima Nova"/>
              </a:rPr>
              <a:t>Biologicals have accelerated path-to-market</a:t>
            </a:r>
          </a:p>
          <a:p>
            <a:r>
              <a:rPr lang="en-US" sz="2250" b="1" dirty="0">
                <a:solidFill>
                  <a:schemeClr val="bg1"/>
                </a:solidFill>
                <a:latin typeface="Avenir Book" charset="0"/>
                <a:ea typeface="Avenir Book" charset="0"/>
                <a:cs typeface="Avenir Book" charset="0"/>
                <a:sym typeface="Proxima Nova"/>
              </a:rPr>
              <a:t>Mainstream agriculture recognize Biologicals (</a:t>
            </a:r>
            <a:r>
              <a:rPr lang="en-US" sz="2250" b="1" dirty="0" err="1">
                <a:solidFill>
                  <a:schemeClr val="bg1"/>
                </a:solidFill>
                <a:latin typeface="Avenir Book" charset="0"/>
                <a:ea typeface="Avenir Book" charset="0"/>
                <a:cs typeface="Avenir Book" charset="0"/>
                <a:sym typeface="Proxima Nova"/>
              </a:rPr>
              <a:t>biopesticides</a:t>
            </a:r>
            <a:r>
              <a:rPr lang="en-US" sz="2250" b="1" dirty="0">
                <a:solidFill>
                  <a:schemeClr val="bg1"/>
                </a:solidFill>
                <a:latin typeface="Avenir Book" charset="0"/>
                <a:ea typeface="Avenir Book" charset="0"/>
                <a:cs typeface="Avenir Book" charset="0"/>
                <a:sym typeface="Proxima Nova"/>
              </a:rPr>
              <a:t> and </a:t>
            </a:r>
            <a:r>
              <a:rPr lang="en-US" sz="2250" b="1" dirty="0" err="1">
                <a:solidFill>
                  <a:schemeClr val="bg1"/>
                </a:solidFill>
                <a:latin typeface="Avenir Book" charset="0"/>
                <a:ea typeface="Avenir Book" charset="0"/>
                <a:cs typeface="Avenir Book" charset="0"/>
                <a:sym typeface="Proxima Nova"/>
              </a:rPr>
              <a:t>biostimulants</a:t>
            </a:r>
            <a:r>
              <a:rPr lang="en-US" sz="2250" b="1" dirty="0">
                <a:solidFill>
                  <a:schemeClr val="bg1"/>
                </a:solidFill>
                <a:latin typeface="Avenir Book" charset="0"/>
                <a:ea typeface="Avenir Book" charset="0"/>
                <a:cs typeface="Avenir Book" charset="0"/>
                <a:sym typeface="Proxima Nova"/>
              </a:rPr>
              <a:t>) as major innovative technology</a:t>
            </a:r>
            <a:endParaRPr lang="en" sz="2250" b="1" dirty="0">
              <a:solidFill>
                <a:schemeClr val="bg1"/>
              </a:solidFill>
              <a:latin typeface="Avenir Book" charset="0"/>
              <a:ea typeface="Avenir Book" charset="0"/>
              <a:cs typeface="Avenir Book" charset="0"/>
              <a:sym typeface="Proxima Nova"/>
            </a:endParaRPr>
          </a:p>
        </p:txBody>
      </p:sp>
    </p:spTree>
    <p:extLst>
      <p:ext uri="{BB962C8B-B14F-4D97-AF65-F5344CB8AC3E}">
        <p14:creationId xmlns:p14="http://schemas.microsoft.com/office/powerpoint/2010/main" val="169096093"/>
      </p:ext>
    </p:extLst>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03201" y="1859878"/>
            <a:ext cx="10602260" cy="46530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extBox 1"/>
          <p:cNvSpPr txBox="1"/>
          <p:nvPr/>
        </p:nvSpPr>
        <p:spPr>
          <a:xfrm>
            <a:off x="-12192" y="499096"/>
            <a:ext cx="12446760" cy="789896"/>
          </a:xfrm>
          <a:prstGeom prst="rect">
            <a:avLst/>
          </a:prstGeom>
          <a:noFill/>
        </p:spPr>
        <p:txBody>
          <a:bodyPr wrap="square" rtlCol="0">
            <a:spAutoFit/>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kumimoji="0" lang="en-US" sz="4533" b="1" i="0" u="none" strike="noStrike" kern="1200" cap="none" spc="0" normalizeH="0" baseline="0" noProof="0" dirty="0">
                <a:ln>
                  <a:noFill/>
                </a:ln>
                <a:solidFill>
                  <a:srgbClr val="000000"/>
                </a:solidFill>
                <a:effectLst/>
                <a:uLnTx/>
                <a:uFillTx/>
                <a:latin typeface="Arial"/>
                <a:cs typeface="Arial"/>
              </a:rPr>
              <a:t>Consistency is the Key!</a:t>
            </a:r>
          </a:p>
        </p:txBody>
      </p:sp>
      <p:sp>
        <p:nvSpPr>
          <p:cNvPr id="8" name="Text Box 3"/>
          <p:cNvSpPr txBox="1">
            <a:spLocks noChangeArrowheads="1"/>
          </p:cNvSpPr>
          <p:nvPr/>
        </p:nvSpPr>
        <p:spPr bwMode="auto">
          <a:xfrm>
            <a:off x="8534400" y="5520290"/>
            <a:ext cx="4324351" cy="68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90500" marR="0" lvl="0" indent="-190500" algn="l" defTabSz="914364" rtl="0" eaLnBrk="1" fontAlgn="auto" latinLnBrk="0" hangingPunct="1">
              <a:lnSpc>
                <a:spcPct val="120000"/>
              </a:lnSpc>
              <a:spcBef>
                <a:spcPct val="3000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Light"/>
              </a:rPr>
              <a:t>Glenwood NS-Jan </a:t>
            </a:r>
          </a:p>
        </p:txBody>
      </p:sp>
      <p:sp>
        <p:nvSpPr>
          <p:cNvPr id="6" name="Text Box 3"/>
          <p:cNvSpPr txBox="1">
            <a:spLocks noChangeArrowheads="1"/>
          </p:cNvSpPr>
          <p:nvPr/>
        </p:nvSpPr>
        <p:spPr bwMode="auto">
          <a:xfrm>
            <a:off x="8839200" y="2006192"/>
            <a:ext cx="4324351" cy="68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90500" marR="0" lvl="0" indent="-190500" algn="l" defTabSz="914364" rtl="0" eaLnBrk="1" fontAlgn="auto" latinLnBrk="0" hangingPunct="1">
              <a:lnSpc>
                <a:spcPct val="120000"/>
              </a:lnSpc>
              <a:spcBef>
                <a:spcPct val="3000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Light"/>
              </a:rPr>
              <a:t>Ingomar</a:t>
            </a:r>
            <a:r>
              <a:rPr kumimoji="0" lang="en-US" sz="3200" b="1" i="0" u="none" strike="noStrike" kern="1200" cap="none" spc="0" normalizeH="0" baseline="0" noProof="0" dirty="0">
                <a:ln>
                  <a:noFill/>
                </a:ln>
                <a:solidFill>
                  <a:srgbClr val="000000"/>
                </a:solidFill>
                <a:effectLst/>
                <a:uLnTx/>
                <a:uFillTx/>
                <a:latin typeface="Gill Sans Light"/>
              </a:rPr>
              <a:t>-Sept</a:t>
            </a:r>
          </a:p>
        </p:txBody>
      </p:sp>
      <p:sp>
        <p:nvSpPr>
          <p:cNvPr id="7" name="Text Box 3"/>
          <p:cNvSpPr txBox="1">
            <a:spLocks noChangeArrowheads="1"/>
          </p:cNvSpPr>
          <p:nvPr/>
        </p:nvSpPr>
        <p:spPr bwMode="auto">
          <a:xfrm>
            <a:off x="8839199" y="3110750"/>
            <a:ext cx="4324351" cy="68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90500" marR="0" lvl="0" indent="-190500" algn="l" defTabSz="914364" rtl="0" eaLnBrk="1" fontAlgn="auto" latinLnBrk="0" hangingPunct="1">
              <a:lnSpc>
                <a:spcPct val="120000"/>
              </a:lnSpc>
              <a:spcBef>
                <a:spcPct val="3000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Light"/>
              </a:rPr>
              <a:t>Barrington-June</a:t>
            </a:r>
          </a:p>
        </p:txBody>
      </p:sp>
      <p:sp>
        <p:nvSpPr>
          <p:cNvPr id="11" name="Text Box 3"/>
          <p:cNvSpPr txBox="1">
            <a:spLocks noChangeArrowheads="1"/>
          </p:cNvSpPr>
          <p:nvPr/>
        </p:nvSpPr>
        <p:spPr bwMode="auto">
          <a:xfrm>
            <a:off x="8643285" y="4186425"/>
            <a:ext cx="4324351" cy="6832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spAutoFit/>
          </a:bodyPr>
          <a:lstStyle>
            <a:lvl1pPr marL="190500" indent="-190500"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190500" marR="0" lvl="0" indent="-190500" algn="l" defTabSz="914364" rtl="0" eaLnBrk="1" fontAlgn="auto" latinLnBrk="0" hangingPunct="1">
              <a:lnSpc>
                <a:spcPct val="120000"/>
              </a:lnSpc>
              <a:spcBef>
                <a:spcPct val="3000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Light"/>
              </a:rPr>
              <a:t>Bear Point-March</a:t>
            </a:r>
          </a:p>
        </p:txBody>
      </p:sp>
    </p:spTree>
    <p:extLst>
      <p:ext uri="{BB962C8B-B14F-4D97-AF65-F5344CB8AC3E}">
        <p14:creationId xmlns:p14="http://schemas.microsoft.com/office/powerpoint/2010/main" val="161604412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5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75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75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750"/>
                                        <p:tgtEl>
                                          <p:spTgt spid="8"/>
                                        </p:tgtEl>
                                      </p:cBhvr>
                                    </p:animEffect>
                                  </p:childTnLst>
                                </p:cTn>
                              </p:par>
                              <p:par>
                                <p:cTn id="17" presetID="10"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6" grpId="0"/>
      <p:bldP spid="7" grpId="0"/>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49903" y="568208"/>
            <a:ext cx="6197715" cy="748988"/>
          </a:xfrm>
          <a:prstGeom prst="rect">
            <a:avLst/>
          </a:prstGeom>
          <a:noFill/>
        </p:spPr>
        <p:txBody>
          <a:bodyPr wrap="square" rtlCol="0">
            <a:spAutoFit/>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a:ln>
                  <a:noFill/>
                </a:ln>
                <a:solidFill>
                  <a:srgbClr val="000000"/>
                </a:solidFill>
                <a:effectLst/>
                <a:uLnTx/>
                <a:uFillTx/>
                <a:latin typeface="Arial"/>
                <a:cs typeface="Arial"/>
              </a:rPr>
              <a:t>Consistency is the Key </a:t>
            </a:r>
            <a:endParaRPr kumimoji="0" lang="en-US" sz="4267" b="1" i="0" u="none" strike="noStrike" kern="1200" cap="none" spc="0" normalizeH="0" baseline="0" noProof="0" dirty="0">
              <a:ln>
                <a:noFill/>
              </a:ln>
              <a:solidFill>
                <a:srgbClr val="000000"/>
              </a:solidFill>
              <a:effectLst/>
              <a:uLnTx/>
              <a:uFillTx/>
              <a:latin typeface="Arial"/>
              <a:cs typeface="Arial"/>
            </a:endParaRPr>
          </a:p>
        </p:txBody>
      </p:sp>
      <p:grpSp>
        <p:nvGrpSpPr>
          <p:cNvPr id="5" name="Group 3"/>
          <p:cNvGrpSpPr>
            <a:grpSpLocks/>
          </p:cNvGrpSpPr>
          <p:nvPr/>
        </p:nvGrpSpPr>
        <p:grpSpPr bwMode="auto">
          <a:xfrm>
            <a:off x="127653" y="2092887"/>
            <a:ext cx="6411078" cy="4588930"/>
            <a:chOff x="146" y="144"/>
            <a:chExt cx="3402" cy="2674"/>
          </a:xfrm>
        </p:grpSpPr>
        <p:sp>
          <p:nvSpPr>
            <p:cNvPr id="6" name="Line 4"/>
            <p:cNvSpPr>
              <a:spLocks noChangeShapeType="1"/>
            </p:cNvSpPr>
            <p:nvPr/>
          </p:nvSpPr>
          <p:spPr bwMode="auto">
            <a:xfrm>
              <a:off x="300" y="144"/>
              <a:ext cx="1" cy="2376"/>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7" name="Line 5"/>
            <p:cNvSpPr>
              <a:spLocks noChangeShapeType="1"/>
            </p:cNvSpPr>
            <p:nvPr/>
          </p:nvSpPr>
          <p:spPr bwMode="auto">
            <a:xfrm>
              <a:off x="289" y="2440"/>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8" name="Line 6"/>
            <p:cNvSpPr>
              <a:spLocks noChangeShapeType="1"/>
            </p:cNvSpPr>
            <p:nvPr/>
          </p:nvSpPr>
          <p:spPr bwMode="auto">
            <a:xfrm>
              <a:off x="289" y="2355"/>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9" name="Line 7"/>
            <p:cNvSpPr>
              <a:spLocks noChangeShapeType="1"/>
            </p:cNvSpPr>
            <p:nvPr/>
          </p:nvSpPr>
          <p:spPr bwMode="auto">
            <a:xfrm>
              <a:off x="289" y="2270"/>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0" name="Line 8"/>
            <p:cNvSpPr>
              <a:spLocks noChangeShapeType="1"/>
            </p:cNvSpPr>
            <p:nvPr/>
          </p:nvSpPr>
          <p:spPr bwMode="auto">
            <a:xfrm>
              <a:off x="289" y="2185"/>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1" name="Line 9"/>
            <p:cNvSpPr>
              <a:spLocks noChangeShapeType="1"/>
            </p:cNvSpPr>
            <p:nvPr/>
          </p:nvSpPr>
          <p:spPr bwMode="auto">
            <a:xfrm>
              <a:off x="289" y="2095"/>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2" name="Line 10"/>
            <p:cNvSpPr>
              <a:spLocks noChangeShapeType="1"/>
            </p:cNvSpPr>
            <p:nvPr/>
          </p:nvSpPr>
          <p:spPr bwMode="auto">
            <a:xfrm>
              <a:off x="289" y="2010"/>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3" name="Line 11"/>
            <p:cNvSpPr>
              <a:spLocks noChangeShapeType="1"/>
            </p:cNvSpPr>
            <p:nvPr/>
          </p:nvSpPr>
          <p:spPr bwMode="auto">
            <a:xfrm>
              <a:off x="289" y="1925"/>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4" name="Line 12"/>
            <p:cNvSpPr>
              <a:spLocks noChangeShapeType="1"/>
            </p:cNvSpPr>
            <p:nvPr/>
          </p:nvSpPr>
          <p:spPr bwMode="auto">
            <a:xfrm>
              <a:off x="289" y="1840"/>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5" name="Line 13"/>
            <p:cNvSpPr>
              <a:spLocks noChangeShapeType="1"/>
            </p:cNvSpPr>
            <p:nvPr/>
          </p:nvSpPr>
          <p:spPr bwMode="auto">
            <a:xfrm>
              <a:off x="289" y="1749"/>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6" name="Line 14"/>
            <p:cNvSpPr>
              <a:spLocks noChangeShapeType="1"/>
            </p:cNvSpPr>
            <p:nvPr/>
          </p:nvSpPr>
          <p:spPr bwMode="auto">
            <a:xfrm>
              <a:off x="289" y="1664"/>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7" name="Line 15"/>
            <p:cNvSpPr>
              <a:spLocks noChangeShapeType="1"/>
            </p:cNvSpPr>
            <p:nvPr/>
          </p:nvSpPr>
          <p:spPr bwMode="auto">
            <a:xfrm>
              <a:off x="289" y="1579"/>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8" name="Line 16"/>
            <p:cNvSpPr>
              <a:spLocks noChangeShapeType="1"/>
            </p:cNvSpPr>
            <p:nvPr/>
          </p:nvSpPr>
          <p:spPr bwMode="auto">
            <a:xfrm>
              <a:off x="289" y="1494"/>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9" name="Line 17"/>
            <p:cNvSpPr>
              <a:spLocks noChangeShapeType="1"/>
            </p:cNvSpPr>
            <p:nvPr/>
          </p:nvSpPr>
          <p:spPr bwMode="auto">
            <a:xfrm>
              <a:off x="289" y="1409"/>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20" name="Line 18"/>
            <p:cNvSpPr>
              <a:spLocks noChangeShapeType="1"/>
            </p:cNvSpPr>
            <p:nvPr/>
          </p:nvSpPr>
          <p:spPr bwMode="auto">
            <a:xfrm>
              <a:off x="289" y="1324"/>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21" name="Line 19"/>
            <p:cNvSpPr>
              <a:spLocks noChangeShapeType="1"/>
            </p:cNvSpPr>
            <p:nvPr/>
          </p:nvSpPr>
          <p:spPr bwMode="auto">
            <a:xfrm>
              <a:off x="289" y="1239"/>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22" name="Line 20"/>
            <p:cNvSpPr>
              <a:spLocks noChangeShapeType="1"/>
            </p:cNvSpPr>
            <p:nvPr/>
          </p:nvSpPr>
          <p:spPr bwMode="auto">
            <a:xfrm>
              <a:off x="289" y="1154"/>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23" name="Line 21"/>
            <p:cNvSpPr>
              <a:spLocks noChangeShapeType="1"/>
            </p:cNvSpPr>
            <p:nvPr/>
          </p:nvSpPr>
          <p:spPr bwMode="auto">
            <a:xfrm>
              <a:off x="289" y="1064"/>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24" name="Line 22"/>
            <p:cNvSpPr>
              <a:spLocks noChangeShapeType="1"/>
            </p:cNvSpPr>
            <p:nvPr/>
          </p:nvSpPr>
          <p:spPr bwMode="auto">
            <a:xfrm>
              <a:off x="289" y="979"/>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25" name="Line 23"/>
            <p:cNvSpPr>
              <a:spLocks noChangeShapeType="1"/>
            </p:cNvSpPr>
            <p:nvPr/>
          </p:nvSpPr>
          <p:spPr bwMode="auto">
            <a:xfrm>
              <a:off x="289" y="894"/>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26" name="Line 24"/>
            <p:cNvSpPr>
              <a:spLocks noChangeShapeType="1"/>
            </p:cNvSpPr>
            <p:nvPr/>
          </p:nvSpPr>
          <p:spPr bwMode="auto">
            <a:xfrm>
              <a:off x="289" y="809"/>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27" name="Line 25"/>
            <p:cNvSpPr>
              <a:spLocks noChangeShapeType="1"/>
            </p:cNvSpPr>
            <p:nvPr/>
          </p:nvSpPr>
          <p:spPr bwMode="auto">
            <a:xfrm>
              <a:off x="289" y="718"/>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28" name="Line 26"/>
            <p:cNvSpPr>
              <a:spLocks noChangeShapeType="1"/>
            </p:cNvSpPr>
            <p:nvPr/>
          </p:nvSpPr>
          <p:spPr bwMode="auto">
            <a:xfrm>
              <a:off x="289" y="633"/>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29" name="Line 27"/>
            <p:cNvSpPr>
              <a:spLocks noChangeShapeType="1"/>
            </p:cNvSpPr>
            <p:nvPr/>
          </p:nvSpPr>
          <p:spPr bwMode="auto">
            <a:xfrm>
              <a:off x="289" y="548"/>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30" name="Line 28"/>
            <p:cNvSpPr>
              <a:spLocks noChangeShapeType="1"/>
            </p:cNvSpPr>
            <p:nvPr/>
          </p:nvSpPr>
          <p:spPr bwMode="auto">
            <a:xfrm>
              <a:off x="289" y="463"/>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31" name="Line 29"/>
            <p:cNvSpPr>
              <a:spLocks noChangeShapeType="1"/>
            </p:cNvSpPr>
            <p:nvPr/>
          </p:nvSpPr>
          <p:spPr bwMode="auto">
            <a:xfrm>
              <a:off x="289" y="373"/>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32" name="Line 30"/>
            <p:cNvSpPr>
              <a:spLocks noChangeShapeType="1"/>
            </p:cNvSpPr>
            <p:nvPr/>
          </p:nvSpPr>
          <p:spPr bwMode="auto">
            <a:xfrm>
              <a:off x="289" y="288"/>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33" name="Line 31"/>
            <p:cNvSpPr>
              <a:spLocks noChangeShapeType="1"/>
            </p:cNvSpPr>
            <p:nvPr/>
          </p:nvSpPr>
          <p:spPr bwMode="auto">
            <a:xfrm>
              <a:off x="289" y="203"/>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34" name="Line 32"/>
            <p:cNvSpPr>
              <a:spLocks noChangeShapeType="1"/>
            </p:cNvSpPr>
            <p:nvPr/>
          </p:nvSpPr>
          <p:spPr bwMode="auto">
            <a:xfrm>
              <a:off x="300" y="2520"/>
              <a:ext cx="324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35" name="Line 33"/>
            <p:cNvSpPr>
              <a:spLocks noChangeShapeType="1"/>
            </p:cNvSpPr>
            <p:nvPr/>
          </p:nvSpPr>
          <p:spPr bwMode="auto">
            <a:xfrm>
              <a:off x="652" y="2509"/>
              <a:ext cx="1" cy="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36" name="Line 34"/>
            <p:cNvSpPr>
              <a:spLocks noChangeShapeType="1"/>
            </p:cNvSpPr>
            <p:nvPr/>
          </p:nvSpPr>
          <p:spPr bwMode="auto">
            <a:xfrm>
              <a:off x="1111" y="2509"/>
              <a:ext cx="1" cy="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37" name="Line 35"/>
            <p:cNvSpPr>
              <a:spLocks noChangeShapeType="1"/>
            </p:cNvSpPr>
            <p:nvPr/>
          </p:nvSpPr>
          <p:spPr bwMode="auto">
            <a:xfrm>
              <a:off x="1570" y="2509"/>
              <a:ext cx="1" cy="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38" name="Line 36"/>
            <p:cNvSpPr>
              <a:spLocks noChangeShapeType="1"/>
            </p:cNvSpPr>
            <p:nvPr/>
          </p:nvSpPr>
          <p:spPr bwMode="auto">
            <a:xfrm>
              <a:off x="2023" y="2509"/>
              <a:ext cx="1" cy="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39" name="Line 37"/>
            <p:cNvSpPr>
              <a:spLocks noChangeShapeType="1"/>
            </p:cNvSpPr>
            <p:nvPr/>
          </p:nvSpPr>
          <p:spPr bwMode="auto">
            <a:xfrm>
              <a:off x="2483" y="2509"/>
              <a:ext cx="1" cy="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40" name="Line 38"/>
            <p:cNvSpPr>
              <a:spLocks noChangeShapeType="1"/>
            </p:cNvSpPr>
            <p:nvPr/>
          </p:nvSpPr>
          <p:spPr bwMode="auto">
            <a:xfrm>
              <a:off x="2942" y="2509"/>
              <a:ext cx="1" cy="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41" name="Line 39"/>
            <p:cNvSpPr>
              <a:spLocks noChangeShapeType="1"/>
            </p:cNvSpPr>
            <p:nvPr/>
          </p:nvSpPr>
          <p:spPr bwMode="auto">
            <a:xfrm>
              <a:off x="3395" y="2509"/>
              <a:ext cx="1" cy="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42" name="Freeform 40"/>
            <p:cNvSpPr>
              <a:spLocks/>
            </p:cNvSpPr>
            <p:nvPr/>
          </p:nvSpPr>
          <p:spPr bwMode="auto">
            <a:xfrm>
              <a:off x="300" y="144"/>
              <a:ext cx="3248" cy="2376"/>
            </a:xfrm>
            <a:custGeom>
              <a:avLst/>
              <a:gdLst>
                <a:gd name="T0" fmla="*/ 0 w 3248"/>
                <a:gd name="T1" fmla="*/ 0 h 2376"/>
                <a:gd name="T2" fmla="*/ 3248 w 3248"/>
                <a:gd name="T3" fmla="*/ 0 h 2376"/>
                <a:gd name="T4" fmla="*/ 3248 w 3248"/>
                <a:gd name="T5" fmla="*/ 2376 h 2376"/>
                <a:gd name="T6" fmla="*/ 0 w 3248"/>
                <a:gd name="T7" fmla="*/ 2376 h 2376"/>
                <a:gd name="T8" fmla="*/ 0 w 3248"/>
                <a:gd name="T9" fmla="*/ 0 h 2376"/>
                <a:gd name="T10" fmla="*/ 6 w 3248"/>
                <a:gd name="T11" fmla="*/ 0 h 2376"/>
                <a:gd name="T12" fmla="*/ 0 60000 65536"/>
                <a:gd name="T13" fmla="*/ 0 60000 65536"/>
                <a:gd name="T14" fmla="*/ 0 60000 65536"/>
                <a:gd name="T15" fmla="*/ 0 60000 65536"/>
                <a:gd name="T16" fmla="*/ 0 60000 65536"/>
                <a:gd name="T17" fmla="*/ 0 60000 65536"/>
                <a:gd name="T18" fmla="*/ 0 w 3248"/>
                <a:gd name="T19" fmla="*/ 0 h 2376"/>
                <a:gd name="T20" fmla="*/ 3248 w 3248"/>
                <a:gd name="T21" fmla="*/ 2376 h 2376"/>
              </a:gdLst>
              <a:ahLst/>
              <a:cxnLst>
                <a:cxn ang="T12">
                  <a:pos x="T0" y="T1"/>
                </a:cxn>
                <a:cxn ang="T13">
                  <a:pos x="T2" y="T3"/>
                </a:cxn>
                <a:cxn ang="T14">
                  <a:pos x="T4" y="T5"/>
                </a:cxn>
                <a:cxn ang="T15">
                  <a:pos x="T6" y="T7"/>
                </a:cxn>
                <a:cxn ang="T16">
                  <a:pos x="T8" y="T9"/>
                </a:cxn>
                <a:cxn ang="T17">
                  <a:pos x="T10" y="T11"/>
                </a:cxn>
              </a:cxnLst>
              <a:rect l="T18" t="T19" r="T20" b="T21"/>
              <a:pathLst>
                <a:path w="3248" h="2376">
                  <a:moveTo>
                    <a:pt x="0" y="0"/>
                  </a:moveTo>
                  <a:lnTo>
                    <a:pt x="3248" y="0"/>
                  </a:lnTo>
                  <a:lnTo>
                    <a:pt x="3248" y="2376"/>
                  </a:lnTo>
                  <a:lnTo>
                    <a:pt x="0" y="2376"/>
                  </a:lnTo>
                  <a:lnTo>
                    <a:pt x="0" y="0"/>
                  </a:lnTo>
                  <a:lnTo>
                    <a:pt x="6" y="0"/>
                  </a:lnTo>
                </a:path>
              </a:pathLst>
            </a:custGeom>
            <a:noFill/>
            <a:ln w="12700">
              <a:solidFill>
                <a:srgbClr val="000000"/>
              </a:solidFill>
              <a:round/>
              <a:headEnd/>
              <a:tailEnd/>
            </a:ln>
            <a:extLst>
              <a:ext uri="{909E8E84-426E-40dd-AFC4-6F175D3DCCD1}">
                <a14:hiddenFill xmlns:a14="http://schemas.microsoft.com/office/drawing/2010/main" xmlns="">
                  <a:solidFill>
                    <a:srgbClr val="FFFFFF"/>
                  </a:solid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43" name="Line 41"/>
            <p:cNvSpPr>
              <a:spLocks noChangeShapeType="1"/>
            </p:cNvSpPr>
            <p:nvPr/>
          </p:nvSpPr>
          <p:spPr bwMode="auto">
            <a:xfrm flipV="1">
              <a:off x="1570" y="144"/>
              <a:ext cx="1" cy="2376"/>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44" name="Line 42"/>
            <p:cNvSpPr>
              <a:spLocks noChangeShapeType="1"/>
            </p:cNvSpPr>
            <p:nvPr/>
          </p:nvSpPr>
          <p:spPr bwMode="auto">
            <a:xfrm>
              <a:off x="300" y="1409"/>
              <a:ext cx="324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45" name="Rectangle 43"/>
            <p:cNvSpPr>
              <a:spLocks noChangeArrowheads="1"/>
            </p:cNvSpPr>
            <p:nvPr/>
          </p:nvSpPr>
          <p:spPr bwMode="auto">
            <a:xfrm>
              <a:off x="1530" y="1441"/>
              <a:ext cx="29"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46" name="Rectangle 44"/>
            <p:cNvSpPr>
              <a:spLocks noChangeArrowheads="1"/>
            </p:cNvSpPr>
            <p:nvPr/>
          </p:nvSpPr>
          <p:spPr bwMode="auto">
            <a:xfrm>
              <a:off x="1542" y="1287"/>
              <a:ext cx="28"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47" name="Rectangle 45"/>
            <p:cNvSpPr>
              <a:spLocks noChangeArrowheads="1"/>
            </p:cNvSpPr>
            <p:nvPr/>
          </p:nvSpPr>
          <p:spPr bwMode="auto">
            <a:xfrm>
              <a:off x="1519" y="1452"/>
              <a:ext cx="28"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48" name="Rectangle 46"/>
            <p:cNvSpPr>
              <a:spLocks noChangeArrowheads="1"/>
            </p:cNvSpPr>
            <p:nvPr/>
          </p:nvSpPr>
          <p:spPr bwMode="auto">
            <a:xfrm>
              <a:off x="1627" y="1377"/>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49" name="Rectangle 47"/>
            <p:cNvSpPr>
              <a:spLocks noChangeArrowheads="1"/>
            </p:cNvSpPr>
            <p:nvPr/>
          </p:nvSpPr>
          <p:spPr bwMode="auto">
            <a:xfrm>
              <a:off x="1661" y="1409"/>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50" name="Rectangle 48"/>
            <p:cNvSpPr>
              <a:spLocks noChangeArrowheads="1"/>
            </p:cNvSpPr>
            <p:nvPr/>
          </p:nvSpPr>
          <p:spPr bwMode="auto">
            <a:xfrm>
              <a:off x="1695" y="1457"/>
              <a:ext cx="28" cy="2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51" name="Rectangle 49"/>
            <p:cNvSpPr>
              <a:spLocks noChangeArrowheads="1"/>
            </p:cNvSpPr>
            <p:nvPr/>
          </p:nvSpPr>
          <p:spPr bwMode="auto">
            <a:xfrm>
              <a:off x="1564" y="1510"/>
              <a:ext cx="29"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52" name="Rectangle 50"/>
            <p:cNvSpPr>
              <a:spLocks noChangeArrowheads="1"/>
            </p:cNvSpPr>
            <p:nvPr/>
          </p:nvSpPr>
          <p:spPr bwMode="auto">
            <a:xfrm>
              <a:off x="1598" y="1388"/>
              <a:ext cx="29"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53" name="Rectangle 51"/>
            <p:cNvSpPr>
              <a:spLocks noChangeArrowheads="1"/>
            </p:cNvSpPr>
            <p:nvPr/>
          </p:nvSpPr>
          <p:spPr bwMode="auto">
            <a:xfrm>
              <a:off x="1485" y="1420"/>
              <a:ext cx="28"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54" name="Rectangle 52"/>
            <p:cNvSpPr>
              <a:spLocks noChangeArrowheads="1"/>
            </p:cNvSpPr>
            <p:nvPr/>
          </p:nvSpPr>
          <p:spPr bwMode="auto">
            <a:xfrm>
              <a:off x="1434" y="1430"/>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55" name="Rectangle 53"/>
            <p:cNvSpPr>
              <a:spLocks noChangeArrowheads="1"/>
            </p:cNvSpPr>
            <p:nvPr/>
          </p:nvSpPr>
          <p:spPr bwMode="auto">
            <a:xfrm>
              <a:off x="1496" y="1441"/>
              <a:ext cx="29"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56" name="Rectangle 54"/>
            <p:cNvSpPr>
              <a:spLocks noChangeArrowheads="1"/>
            </p:cNvSpPr>
            <p:nvPr/>
          </p:nvSpPr>
          <p:spPr bwMode="auto">
            <a:xfrm>
              <a:off x="1457" y="1436"/>
              <a:ext cx="28"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61" name="Rectangle 59"/>
            <p:cNvSpPr>
              <a:spLocks noChangeArrowheads="1"/>
            </p:cNvSpPr>
            <p:nvPr/>
          </p:nvSpPr>
          <p:spPr bwMode="auto">
            <a:xfrm>
              <a:off x="1564" y="1420"/>
              <a:ext cx="29"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62" name="Rectangle 60"/>
            <p:cNvSpPr>
              <a:spLocks noChangeArrowheads="1"/>
            </p:cNvSpPr>
            <p:nvPr/>
          </p:nvSpPr>
          <p:spPr bwMode="auto">
            <a:xfrm>
              <a:off x="1547" y="1351"/>
              <a:ext cx="29"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63" name="Rectangle 61"/>
            <p:cNvSpPr>
              <a:spLocks noChangeArrowheads="1"/>
            </p:cNvSpPr>
            <p:nvPr/>
          </p:nvSpPr>
          <p:spPr bwMode="auto">
            <a:xfrm>
              <a:off x="1502" y="1499"/>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64" name="Rectangle 62"/>
            <p:cNvSpPr>
              <a:spLocks noChangeArrowheads="1"/>
            </p:cNvSpPr>
            <p:nvPr/>
          </p:nvSpPr>
          <p:spPr bwMode="auto">
            <a:xfrm>
              <a:off x="1621" y="1372"/>
              <a:ext cx="28"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65" name="Rectangle 63"/>
            <p:cNvSpPr>
              <a:spLocks noChangeArrowheads="1"/>
            </p:cNvSpPr>
            <p:nvPr/>
          </p:nvSpPr>
          <p:spPr bwMode="auto">
            <a:xfrm>
              <a:off x="1576" y="1473"/>
              <a:ext cx="28" cy="2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66" name="Rectangle 64"/>
            <p:cNvSpPr>
              <a:spLocks noChangeArrowheads="1"/>
            </p:cNvSpPr>
            <p:nvPr/>
          </p:nvSpPr>
          <p:spPr bwMode="auto">
            <a:xfrm>
              <a:off x="1559" y="1441"/>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67" name="Rectangle 65"/>
            <p:cNvSpPr>
              <a:spLocks noChangeArrowheads="1"/>
            </p:cNvSpPr>
            <p:nvPr/>
          </p:nvSpPr>
          <p:spPr bwMode="auto">
            <a:xfrm>
              <a:off x="1530" y="1494"/>
              <a:ext cx="29"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68" name="Rectangle 66"/>
            <p:cNvSpPr>
              <a:spLocks noChangeArrowheads="1"/>
            </p:cNvSpPr>
            <p:nvPr/>
          </p:nvSpPr>
          <p:spPr bwMode="auto">
            <a:xfrm>
              <a:off x="1581" y="1414"/>
              <a:ext cx="29"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69" name="Rectangle 67"/>
            <p:cNvSpPr>
              <a:spLocks noChangeArrowheads="1"/>
            </p:cNvSpPr>
            <p:nvPr/>
          </p:nvSpPr>
          <p:spPr bwMode="auto">
            <a:xfrm>
              <a:off x="1309" y="1531"/>
              <a:ext cx="29"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70" name="Rectangle 68"/>
            <p:cNvSpPr>
              <a:spLocks noChangeArrowheads="1"/>
            </p:cNvSpPr>
            <p:nvPr/>
          </p:nvSpPr>
          <p:spPr bwMode="auto">
            <a:xfrm>
              <a:off x="1621" y="1441"/>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71" name="Rectangle 69"/>
            <p:cNvSpPr>
              <a:spLocks noChangeArrowheads="1"/>
            </p:cNvSpPr>
            <p:nvPr/>
          </p:nvSpPr>
          <p:spPr bwMode="auto">
            <a:xfrm>
              <a:off x="1723" y="1441"/>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72" name="Rectangle 70"/>
            <p:cNvSpPr>
              <a:spLocks noChangeArrowheads="1"/>
            </p:cNvSpPr>
            <p:nvPr/>
          </p:nvSpPr>
          <p:spPr bwMode="auto">
            <a:xfrm>
              <a:off x="1695" y="1468"/>
              <a:ext cx="28" cy="2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73" name="Rectangle 71"/>
            <p:cNvSpPr>
              <a:spLocks noChangeArrowheads="1"/>
            </p:cNvSpPr>
            <p:nvPr/>
          </p:nvSpPr>
          <p:spPr bwMode="auto">
            <a:xfrm>
              <a:off x="1417" y="1505"/>
              <a:ext cx="28"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74" name="Rectangle 72"/>
            <p:cNvSpPr>
              <a:spLocks noChangeArrowheads="1"/>
            </p:cNvSpPr>
            <p:nvPr/>
          </p:nvSpPr>
          <p:spPr bwMode="auto">
            <a:xfrm>
              <a:off x="1491" y="1436"/>
              <a:ext cx="28"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75" name="Rectangle 73"/>
            <p:cNvSpPr>
              <a:spLocks noChangeArrowheads="1"/>
            </p:cNvSpPr>
            <p:nvPr/>
          </p:nvSpPr>
          <p:spPr bwMode="auto">
            <a:xfrm>
              <a:off x="1389" y="1499"/>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76" name="Rectangle 74"/>
            <p:cNvSpPr>
              <a:spLocks noChangeArrowheads="1"/>
            </p:cNvSpPr>
            <p:nvPr/>
          </p:nvSpPr>
          <p:spPr bwMode="auto">
            <a:xfrm>
              <a:off x="1525" y="1510"/>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77" name="Rectangle 75"/>
            <p:cNvSpPr>
              <a:spLocks noChangeArrowheads="1"/>
            </p:cNvSpPr>
            <p:nvPr/>
          </p:nvSpPr>
          <p:spPr bwMode="auto">
            <a:xfrm>
              <a:off x="1525" y="1494"/>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78" name="Rectangle 76"/>
            <p:cNvSpPr>
              <a:spLocks noChangeArrowheads="1"/>
            </p:cNvSpPr>
            <p:nvPr/>
          </p:nvSpPr>
          <p:spPr bwMode="auto">
            <a:xfrm>
              <a:off x="1581" y="1558"/>
              <a:ext cx="29"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79" name="Rectangle 77"/>
            <p:cNvSpPr>
              <a:spLocks noChangeArrowheads="1"/>
            </p:cNvSpPr>
            <p:nvPr/>
          </p:nvSpPr>
          <p:spPr bwMode="auto">
            <a:xfrm>
              <a:off x="1559" y="1478"/>
              <a:ext cx="28" cy="2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80" name="Rectangle 78"/>
            <p:cNvSpPr>
              <a:spLocks noChangeArrowheads="1"/>
            </p:cNvSpPr>
            <p:nvPr/>
          </p:nvSpPr>
          <p:spPr bwMode="auto">
            <a:xfrm>
              <a:off x="1417" y="1531"/>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81" name="Rectangle 79"/>
            <p:cNvSpPr>
              <a:spLocks noChangeArrowheads="1"/>
            </p:cNvSpPr>
            <p:nvPr/>
          </p:nvSpPr>
          <p:spPr bwMode="auto">
            <a:xfrm>
              <a:off x="1400" y="1478"/>
              <a:ext cx="28" cy="2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82" name="Rectangle 80"/>
            <p:cNvSpPr>
              <a:spLocks noChangeArrowheads="1"/>
            </p:cNvSpPr>
            <p:nvPr/>
          </p:nvSpPr>
          <p:spPr bwMode="auto">
            <a:xfrm>
              <a:off x="1445" y="1478"/>
              <a:ext cx="29" cy="21"/>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83" name="Rectangle 81"/>
            <p:cNvSpPr>
              <a:spLocks noChangeArrowheads="1"/>
            </p:cNvSpPr>
            <p:nvPr/>
          </p:nvSpPr>
          <p:spPr bwMode="auto">
            <a:xfrm>
              <a:off x="1400" y="1542"/>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84" name="Rectangle 82"/>
            <p:cNvSpPr>
              <a:spLocks noChangeArrowheads="1"/>
            </p:cNvSpPr>
            <p:nvPr/>
          </p:nvSpPr>
          <p:spPr bwMode="auto">
            <a:xfrm>
              <a:off x="1763" y="1409"/>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85" name="Rectangle 83"/>
            <p:cNvSpPr>
              <a:spLocks noChangeArrowheads="1"/>
            </p:cNvSpPr>
            <p:nvPr/>
          </p:nvSpPr>
          <p:spPr bwMode="auto">
            <a:xfrm>
              <a:off x="1542" y="1521"/>
              <a:ext cx="28" cy="26"/>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86" name="Rectangle 84"/>
            <p:cNvSpPr>
              <a:spLocks noChangeArrowheads="1"/>
            </p:cNvSpPr>
            <p:nvPr/>
          </p:nvSpPr>
          <p:spPr bwMode="auto">
            <a:xfrm>
              <a:off x="1491" y="1393"/>
              <a:ext cx="28" cy="27"/>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87" name="Oval 85"/>
            <p:cNvSpPr>
              <a:spLocks noChangeArrowheads="1"/>
            </p:cNvSpPr>
            <p:nvPr/>
          </p:nvSpPr>
          <p:spPr bwMode="auto">
            <a:xfrm>
              <a:off x="1026" y="1372"/>
              <a:ext cx="34" cy="32"/>
            </a:xfrm>
            <a:prstGeom prst="ellipse">
              <a:avLst/>
            </a:prstGeom>
            <a:solidFill>
              <a:srgbClr val="00FF00"/>
            </a:solidFill>
            <a:ln w="0">
              <a:solidFill>
                <a:srgbClr val="00FF00"/>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88" name="Oval 86"/>
            <p:cNvSpPr>
              <a:spLocks noChangeArrowheads="1"/>
            </p:cNvSpPr>
            <p:nvPr/>
          </p:nvSpPr>
          <p:spPr bwMode="auto">
            <a:xfrm>
              <a:off x="618" y="1255"/>
              <a:ext cx="34" cy="32"/>
            </a:xfrm>
            <a:prstGeom prst="ellipse">
              <a:avLst/>
            </a:prstGeom>
            <a:solidFill>
              <a:srgbClr val="00FF00"/>
            </a:solidFill>
            <a:ln w="0">
              <a:solidFill>
                <a:srgbClr val="00FF00"/>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89" name="Freeform 87"/>
            <p:cNvSpPr>
              <a:spLocks/>
            </p:cNvSpPr>
            <p:nvPr/>
          </p:nvSpPr>
          <p:spPr bwMode="auto">
            <a:xfrm>
              <a:off x="1247" y="1175"/>
              <a:ext cx="39" cy="43"/>
            </a:xfrm>
            <a:custGeom>
              <a:avLst/>
              <a:gdLst>
                <a:gd name="T0" fmla="*/ 17 w 39"/>
                <a:gd name="T1" fmla="*/ 0 h 43"/>
                <a:gd name="T2" fmla="*/ 0 w 39"/>
                <a:gd name="T3" fmla="*/ 21 h 43"/>
                <a:gd name="T4" fmla="*/ 17 w 39"/>
                <a:gd name="T5" fmla="*/ 43 h 43"/>
                <a:gd name="T6" fmla="*/ 39 w 39"/>
                <a:gd name="T7" fmla="*/ 21 h 43"/>
                <a:gd name="T8" fmla="*/ 17 w 39"/>
                <a:gd name="T9" fmla="*/ 0 h 43"/>
                <a:gd name="T10" fmla="*/ 0 60000 65536"/>
                <a:gd name="T11" fmla="*/ 0 60000 65536"/>
                <a:gd name="T12" fmla="*/ 0 60000 65536"/>
                <a:gd name="T13" fmla="*/ 0 60000 65536"/>
                <a:gd name="T14" fmla="*/ 0 60000 65536"/>
                <a:gd name="T15" fmla="*/ 0 w 39"/>
                <a:gd name="T16" fmla="*/ 0 h 43"/>
                <a:gd name="T17" fmla="*/ 39 w 39"/>
                <a:gd name="T18" fmla="*/ 43 h 43"/>
              </a:gdLst>
              <a:ahLst/>
              <a:cxnLst>
                <a:cxn ang="T10">
                  <a:pos x="T0" y="T1"/>
                </a:cxn>
                <a:cxn ang="T11">
                  <a:pos x="T2" y="T3"/>
                </a:cxn>
                <a:cxn ang="T12">
                  <a:pos x="T4" y="T5"/>
                </a:cxn>
                <a:cxn ang="T13">
                  <a:pos x="T6" y="T7"/>
                </a:cxn>
                <a:cxn ang="T14">
                  <a:pos x="T8" y="T9"/>
                </a:cxn>
              </a:cxnLst>
              <a:rect l="T15" t="T16" r="T17" b="T18"/>
              <a:pathLst>
                <a:path w="39" h="43">
                  <a:moveTo>
                    <a:pt x="17" y="0"/>
                  </a:moveTo>
                  <a:lnTo>
                    <a:pt x="0" y="21"/>
                  </a:lnTo>
                  <a:lnTo>
                    <a:pt x="17" y="43"/>
                  </a:lnTo>
                  <a:lnTo>
                    <a:pt x="39" y="21"/>
                  </a:lnTo>
                  <a:lnTo>
                    <a:pt x="17" y="0"/>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90" name="Line 88"/>
            <p:cNvSpPr>
              <a:spLocks noChangeShapeType="1"/>
            </p:cNvSpPr>
            <p:nvPr/>
          </p:nvSpPr>
          <p:spPr bwMode="auto">
            <a:xfrm>
              <a:off x="3390" y="1462"/>
              <a:ext cx="28" cy="1"/>
            </a:xfrm>
            <a:prstGeom prst="line">
              <a:avLst/>
            </a:prstGeom>
            <a:noFill/>
            <a:ln w="0">
              <a:solidFill>
                <a:srgbClr val="FFA5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91" name="Line 89"/>
            <p:cNvSpPr>
              <a:spLocks noChangeShapeType="1"/>
            </p:cNvSpPr>
            <p:nvPr/>
          </p:nvSpPr>
          <p:spPr bwMode="auto">
            <a:xfrm>
              <a:off x="3401" y="1452"/>
              <a:ext cx="1" cy="26"/>
            </a:xfrm>
            <a:prstGeom prst="line">
              <a:avLst/>
            </a:prstGeom>
            <a:noFill/>
            <a:ln w="0">
              <a:solidFill>
                <a:srgbClr val="FFA5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92" name="Line 90"/>
            <p:cNvSpPr>
              <a:spLocks noChangeShapeType="1"/>
            </p:cNvSpPr>
            <p:nvPr/>
          </p:nvSpPr>
          <p:spPr bwMode="auto">
            <a:xfrm>
              <a:off x="3395" y="1457"/>
              <a:ext cx="17" cy="16"/>
            </a:xfrm>
            <a:prstGeom prst="line">
              <a:avLst/>
            </a:prstGeom>
            <a:noFill/>
            <a:ln w="0">
              <a:solidFill>
                <a:srgbClr val="FFA5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93" name="Line 91"/>
            <p:cNvSpPr>
              <a:spLocks noChangeShapeType="1"/>
            </p:cNvSpPr>
            <p:nvPr/>
          </p:nvSpPr>
          <p:spPr bwMode="auto">
            <a:xfrm flipV="1">
              <a:off x="3395" y="1452"/>
              <a:ext cx="17" cy="16"/>
            </a:xfrm>
            <a:prstGeom prst="line">
              <a:avLst/>
            </a:prstGeom>
            <a:noFill/>
            <a:ln w="0">
              <a:solidFill>
                <a:srgbClr val="FFA5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94" name="Freeform 92"/>
            <p:cNvSpPr>
              <a:spLocks/>
            </p:cNvSpPr>
            <p:nvPr/>
          </p:nvSpPr>
          <p:spPr bwMode="auto">
            <a:xfrm>
              <a:off x="1451" y="2398"/>
              <a:ext cx="34" cy="31"/>
            </a:xfrm>
            <a:custGeom>
              <a:avLst/>
              <a:gdLst>
                <a:gd name="T0" fmla="*/ 0 w 34"/>
                <a:gd name="T1" fmla="*/ 31 h 31"/>
                <a:gd name="T2" fmla="*/ 17 w 34"/>
                <a:gd name="T3" fmla="*/ 0 h 31"/>
                <a:gd name="T4" fmla="*/ 34 w 34"/>
                <a:gd name="T5" fmla="*/ 31 h 31"/>
                <a:gd name="T6" fmla="*/ 0 w 34"/>
                <a:gd name="T7" fmla="*/ 31 h 31"/>
                <a:gd name="T8" fmla="*/ 0 60000 65536"/>
                <a:gd name="T9" fmla="*/ 0 60000 65536"/>
                <a:gd name="T10" fmla="*/ 0 60000 65536"/>
                <a:gd name="T11" fmla="*/ 0 60000 65536"/>
                <a:gd name="T12" fmla="*/ 0 w 34"/>
                <a:gd name="T13" fmla="*/ 0 h 31"/>
                <a:gd name="T14" fmla="*/ 34 w 34"/>
                <a:gd name="T15" fmla="*/ 31 h 31"/>
              </a:gdLst>
              <a:ahLst/>
              <a:cxnLst>
                <a:cxn ang="T8">
                  <a:pos x="T0" y="T1"/>
                </a:cxn>
                <a:cxn ang="T9">
                  <a:pos x="T2" y="T3"/>
                </a:cxn>
                <a:cxn ang="T10">
                  <a:pos x="T4" y="T5"/>
                </a:cxn>
                <a:cxn ang="T11">
                  <a:pos x="T6" y="T7"/>
                </a:cxn>
              </a:cxnLst>
              <a:rect l="T12" t="T13" r="T14" b="T15"/>
              <a:pathLst>
                <a:path w="34" h="31">
                  <a:moveTo>
                    <a:pt x="0" y="31"/>
                  </a:moveTo>
                  <a:lnTo>
                    <a:pt x="17" y="0"/>
                  </a:lnTo>
                  <a:lnTo>
                    <a:pt x="34" y="31"/>
                  </a:lnTo>
                  <a:lnTo>
                    <a:pt x="0" y="31"/>
                  </a:lnTo>
                  <a:close/>
                </a:path>
              </a:pathLst>
            </a:custGeom>
            <a:solidFill>
              <a:srgbClr val="EE82E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95" name="Freeform 93"/>
            <p:cNvSpPr>
              <a:spLocks/>
            </p:cNvSpPr>
            <p:nvPr/>
          </p:nvSpPr>
          <p:spPr bwMode="auto">
            <a:xfrm>
              <a:off x="1065" y="1834"/>
              <a:ext cx="34" cy="32"/>
            </a:xfrm>
            <a:custGeom>
              <a:avLst/>
              <a:gdLst>
                <a:gd name="T0" fmla="*/ 0 w 34"/>
                <a:gd name="T1" fmla="*/ 32 h 32"/>
                <a:gd name="T2" fmla="*/ 17 w 34"/>
                <a:gd name="T3" fmla="*/ 0 h 32"/>
                <a:gd name="T4" fmla="*/ 34 w 34"/>
                <a:gd name="T5" fmla="*/ 32 h 32"/>
                <a:gd name="T6" fmla="*/ 0 w 34"/>
                <a:gd name="T7" fmla="*/ 32 h 32"/>
                <a:gd name="T8" fmla="*/ 0 60000 65536"/>
                <a:gd name="T9" fmla="*/ 0 60000 65536"/>
                <a:gd name="T10" fmla="*/ 0 60000 65536"/>
                <a:gd name="T11" fmla="*/ 0 60000 65536"/>
                <a:gd name="T12" fmla="*/ 0 w 34"/>
                <a:gd name="T13" fmla="*/ 0 h 32"/>
                <a:gd name="T14" fmla="*/ 34 w 34"/>
                <a:gd name="T15" fmla="*/ 32 h 32"/>
              </a:gdLst>
              <a:ahLst/>
              <a:cxnLst>
                <a:cxn ang="T8">
                  <a:pos x="T0" y="T1"/>
                </a:cxn>
                <a:cxn ang="T9">
                  <a:pos x="T2" y="T3"/>
                </a:cxn>
                <a:cxn ang="T10">
                  <a:pos x="T4" y="T5"/>
                </a:cxn>
                <a:cxn ang="T11">
                  <a:pos x="T6" y="T7"/>
                </a:cxn>
              </a:cxnLst>
              <a:rect l="T12" t="T13" r="T14" b="T15"/>
              <a:pathLst>
                <a:path w="34" h="32">
                  <a:moveTo>
                    <a:pt x="0" y="32"/>
                  </a:moveTo>
                  <a:lnTo>
                    <a:pt x="17" y="0"/>
                  </a:lnTo>
                  <a:lnTo>
                    <a:pt x="34" y="32"/>
                  </a:lnTo>
                  <a:lnTo>
                    <a:pt x="0" y="32"/>
                  </a:lnTo>
                  <a:close/>
                </a:path>
              </a:pathLst>
            </a:custGeom>
            <a:solidFill>
              <a:srgbClr val="EE82E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96" name="Freeform 94"/>
            <p:cNvSpPr>
              <a:spLocks/>
            </p:cNvSpPr>
            <p:nvPr/>
          </p:nvSpPr>
          <p:spPr bwMode="auto">
            <a:xfrm>
              <a:off x="1252" y="1723"/>
              <a:ext cx="34" cy="32"/>
            </a:xfrm>
            <a:custGeom>
              <a:avLst/>
              <a:gdLst>
                <a:gd name="T0" fmla="*/ 0 w 34"/>
                <a:gd name="T1" fmla="*/ 32 h 32"/>
                <a:gd name="T2" fmla="*/ 17 w 34"/>
                <a:gd name="T3" fmla="*/ 0 h 32"/>
                <a:gd name="T4" fmla="*/ 34 w 34"/>
                <a:gd name="T5" fmla="*/ 32 h 32"/>
                <a:gd name="T6" fmla="*/ 0 w 34"/>
                <a:gd name="T7" fmla="*/ 32 h 32"/>
                <a:gd name="T8" fmla="*/ 0 60000 65536"/>
                <a:gd name="T9" fmla="*/ 0 60000 65536"/>
                <a:gd name="T10" fmla="*/ 0 60000 65536"/>
                <a:gd name="T11" fmla="*/ 0 60000 65536"/>
                <a:gd name="T12" fmla="*/ 0 w 34"/>
                <a:gd name="T13" fmla="*/ 0 h 32"/>
                <a:gd name="T14" fmla="*/ 34 w 34"/>
                <a:gd name="T15" fmla="*/ 32 h 32"/>
              </a:gdLst>
              <a:ahLst/>
              <a:cxnLst>
                <a:cxn ang="T8">
                  <a:pos x="T0" y="T1"/>
                </a:cxn>
                <a:cxn ang="T9">
                  <a:pos x="T2" y="T3"/>
                </a:cxn>
                <a:cxn ang="T10">
                  <a:pos x="T4" y="T5"/>
                </a:cxn>
                <a:cxn ang="T11">
                  <a:pos x="T6" y="T7"/>
                </a:cxn>
              </a:cxnLst>
              <a:rect l="T12" t="T13" r="T14" b="T15"/>
              <a:pathLst>
                <a:path w="34" h="32">
                  <a:moveTo>
                    <a:pt x="0" y="32"/>
                  </a:moveTo>
                  <a:lnTo>
                    <a:pt x="17" y="0"/>
                  </a:lnTo>
                  <a:lnTo>
                    <a:pt x="34" y="32"/>
                  </a:lnTo>
                  <a:lnTo>
                    <a:pt x="0" y="32"/>
                  </a:lnTo>
                  <a:close/>
                </a:path>
              </a:pathLst>
            </a:custGeom>
            <a:solidFill>
              <a:srgbClr val="EE82EE"/>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97" name="Rectangle 95"/>
            <p:cNvSpPr>
              <a:spLocks noChangeArrowheads="1"/>
            </p:cNvSpPr>
            <p:nvPr/>
          </p:nvSpPr>
          <p:spPr bwMode="auto">
            <a:xfrm>
              <a:off x="754" y="1319"/>
              <a:ext cx="28" cy="26"/>
            </a:xfrm>
            <a:prstGeom prst="rect">
              <a:avLst/>
            </a:prstGeom>
            <a:solidFill>
              <a:srgbClr val="2E8B57"/>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98" name="Oval 96"/>
            <p:cNvSpPr>
              <a:spLocks noChangeArrowheads="1"/>
            </p:cNvSpPr>
            <p:nvPr/>
          </p:nvSpPr>
          <p:spPr bwMode="auto">
            <a:xfrm>
              <a:off x="2755" y="697"/>
              <a:ext cx="34" cy="32"/>
            </a:xfrm>
            <a:prstGeom prst="ellipse">
              <a:avLst/>
            </a:prstGeom>
            <a:solidFill>
              <a:srgbClr val="00CED1"/>
            </a:solidFill>
            <a:ln w="0">
              <a:solidFill>
                <a:srgbClr val="00CED1"/>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99" name="Freeform 97"/>
            <p:cNvSpPr>
              <a:spLocks/>
            </p:cNvSpPr>
            <p:nvPr/>
          </p:nvSpPr>
          <p:spPr bwMode="auto">
            <a:xfrm>
              <a:off x="1916" y="925"/>
              <a:ext cx="34" cy="32"/>
            </a:xfrm>
            <a:custGeom>
              <a:avLst/>
              <a:gdLst>
                <a:gd name="T0" fmla="*/ 0 w 34"/>
                <a:gd name="T1" fmla="*/ 32 h 32"/>
                <a:gd name="T2" fmla="*/ 17 w 34"/>
                <a:gd name="T3" fmla="*/ 0 h 32"/>
                <a:gd name="T4" fmla="*/ 34 w 34"/>
                <a:gd name="T5" fmla="*/ 32 h 32"/>
                <a:gd name="T6" fmla="*/ 0 w 34"/>
                <a:gd name="T7" fmla="*/ 32 h 32"/>
                <a:gd name="T8" fmla="*/ 0 60000 65536"/>
                <a:gd name="T9" fmla="*/ 0 60000 65536"/>
                <a:gd name="T10" fmla="*/ 0 60000 65536"/>
                <a:gd name="T11" fmla="*/ 0 60000 65536"/>
                <a:gd name="T12" fmla="*/ 0 w 34"/>
                <a:gd name="T13" fmla="*/ 0 h 32"/>
                <a:gd name="T14" fmla="*/ 34 w 34"/>
                <a:gd name="T15" fmla="*/ 32 h 32"/>
              </a:gdLst>
              <a:ahLst/>
              <a:cxnLst>
                <a:cxn ang="T8">
                  <a:pos x="T0" y="T1"/>
                </a:cxn>
                <a:cxn ang="T9">
                  <a:pos x="T2" y="T3"/>
                </a:cxn>
                <a:cxn ang="T10">
                  <a:pos x="T4" y="T5"/>
                </a:cxn>
                <a:cxn ang="T11">
                  <a:pos x="T6" y="T7"/>
                </a:cxn>
              </a:cxnLst>
              <a:rect l="T12" t="T13" r="T14" b="T15"/>
              <a:pathLst>
                <a:path w="34" h="32">
                  <a:moveTo>
                    <a:pt x="0" y="32"/>
                  </a:moveTo>
                  <a:lnTo>
                    <a:pt x="17" y="0"/>
                  </a:lnTo>
                  <a:lnTo>
                    <a:pt x="34" y="32"/>
                  </a:lnTo>
                  <a:lnTo>
                    <a:pt x="0" y="32"/>
                  </a:lnTo>
                  <a:close/>
                </a:path>
              </a:pathLst>
            </a:custGeom>
            <a:solidFill>
              <a:srgbClr val="A52A2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00" name="Freeform 98"/>
            <p:cNvSpPr>
              <a:spLocks/>
            </p:cNvSpPr>
            <p:nvPr/>
          </p:nvSpPr>
          <p:spPr bwMode="auto">
            <a:xfrm>
              <a:off x="2494" y="925"/>
              <a:ext cx="34" cy="32"/>
            </a:xfrm>
            <a:custGeom>
              <a:avLst/>
              <a:gdLst>
                <a:gd name="T0" fmla="*/ 0 w 34"/>
                <a:gd name="T1" fmla="*/ 32 h 32"/>
                <a:gd name="T2" fmla="*/ 17 w 34"/>
                <a:gd name="T3" fmla="*/ 0 h 32"/>
                <a:gd name="T4" fmla="*/ 34 w 34"/>
                <a:gd name="T5" fmla="*/ 32 h 32"/>
                <a:gd name="T6" fmla="*/ 0 w 34"/>
                <a:gd name="T7" fmla="*/ 32 h 32"/>
                <a:gd name="T8" fmla="*/ 0 60000 65536"/>
                <a:gd name="T9" fmla="*/ 0 60000 65536"/>
                <a:gd name="T10" fmla="*/ 0 60000 65536"/>
                <a:gd name="T11" fmla="*/ 0 60000 65536"/>
                <a:gd name="T12" fmla="*/ 0 w 34"/>
                <a:gd name="T13" fmla="*/ 0 h 32"/>
                <a:gd name="T14" fmla="*/ 34 w 34"/>
                <a:gd name="T15" fmla="*/ 32 h 32"/>
              </a:gdLst>
              <a:ahLst/>
              <a:cxnLst>
                <a:cxn ang="T8">
                  <a:pos x="T0" y="T1"/>
                </a:cxn>
                <a:cxn ang="T9">
                  <a:pos x="T2" y="T3"/>
                </a:cxn>
                <a:cxn ang="T10">
                  <a:pos x="T4" y="T5"/>
                </a:cxn>
                <a:cxn ang="T11">
                  <a:pos x="T6" y="T7"/>
                </a:cxn>
              </a:cxnLst>
              <a:rect l="T12" t="T13" r="T14" b="T15"/>
              <a:pathLst>
                <a:path w="34" h="32">
                  <a:moveTo>
                    <a:pt x="0" y="32"/>
                  </a:moveTo>
                  <a:lnTo>
                    <a:pt x="17" y="0"/>
                  </a:lnTo>
                  <a:lnTo>
                    <a:pt x="34" y="32"/>
                  </a:lnTo>
                  <a:lnTo>
                    <a:pt x="0" y="32"/>
                  </a:lnTo>
                  <a:close/>
                </a:path>
              </a:pathLst>
            </a:custGeom>
            <a:solidFill>
              <a:srgbClr val="A52A2A"/>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01" name="Rectangle 99"/>
            <p:cNvSpPr>
              <a:spLocks noChangeArrowheads="1"/>
            </p:cNvSpPr>
            <p:nvPr/>
          </p:nvSpPr>
          <p:spPr bwMode="auto">
            <a:xfrm>
              <a:off x="1576" y="1483"/>
              <a:ext cx="28" cy="27"/>
            </a:xfrm>
            <a:prstGeom prst="rect">
              <a:avLst/>
            </a:prstGeom>
            <a:solidFill>
              <a:srgbClr val="FFD7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102" name="Rectangle 100"/>
            <p:cNvSpPr>
              <a:spLocks noChangeArrowheads="1"/>
            </p:cNvSpPr>
            <p:nvPr/>
          </p:nvSpPr>
          <p:spPr bwMode="auto">
            <a:xfrm>
              <a:off x="1627" y="1478"/>
              <a:ext cx="28" cy="21"/>
            </a:xfrm>
            <a:prstGeom prst="rect">
              <a:avLst/>
            </a:prstGeom>
            <a:solidFill>
              <a:srgbClr val="FFD7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103" name="Rectangle 101"/>
            <p:cNvSpPr>
              <a:spLocks noChangeArrowheads="1"/>
            </p:cNvSpPr>
            <p:nvPr/>
          </p:nvSpPr>
          <p:spPr bwMode="auto">
            <a:xfrm>
              <a:off x="1366" y="1276"/>
              <a:ext cx="28" cy="27"/>
            </a:xfrm>
            <a:prstGeom prst="rect">
              <a:avLst/>
            </a:prstGeom>
            <a:solidFill>
              <a:srgbClr val="FFD7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104" name="Rectangle 102"/>
            <p:cNvSpPr>
              <a:spLocks noChangeArrowheads="1"/>
            </p:cNvSpPr>
            <p:nvPr/>
          </p:nvSpPr>
          <p:spPr bwMode="auto">
            <a:xfrm>
              <a:off x="2488" y="553"/>
              <a:ext cx="29" cy="27"/>
            </a:xfrm>
            <a:prstGeom prst="rect">
              <a:avLst/>
            </a:prstGeom>
            <a:solidFill>
              <a:srgbClr val="FFD7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105" name="Oval 103"/>
            <p:cNvSpPr>
              <a:spLocks noChangeArrowheads="1"/>
            </p:cNvSpPr>
            <p:nvPr/>
          </p:nvSpPr>
          <p:spPr bwMode="auto">
            <a:xfrm>
              <a:off x="1729" y="1468"/>
              <a:ext cx="34" cy="26"/>
            </a:xfrm>
            <a:prstGeom prst="ellipse">
              <a:avLst/>
            </a:prstGeom>
            <a:solidFill>
              <a:srgbClr val="FF1493"/>
            </a:solidFill>
            <a:ln w="0">
              <a:solidFill>
                <a:srgbClr val="FF1493"/>
              </a:solidFill>
              <a:round/>
              <a:headEnd/>
              <a:tailEnd/>
            </a:ln>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ysClr val="windowText" lastClr="000000"/>
                </a:solidFill>
                <a:effectLst/>
                <a:uLnTx/>
                <a:uFillTx/>
                <a:latin typeface="Gill Sans Light"/>
              </a:endParaRPr>
            </a:p>
          </p:txBody>
        </p:sp>
        <p:sp>
          <p:nvSpPr>
            <p:cNvPr id="106" name="Freeform 104"/>
            <p:cNvSpPr>
              <a:spLocks/>
            </p:cNvSpPr>
            <p:nvPr/>
          </p:nvSpPr>
          <p:spPr bwMode="auto">
            <a:xfrm>
              <a:off x="1984" y="1749"/>
              <a:ext cx="39" cy="43"/>
            </a:xfrm>
            <a:custGeom>
              <a:avLst/>
              <a:gdLst>
                <a:gd name="T0" fmla="*/ 17 w 39"/>
                <a:gd name="T1" fmla="*/ 0 h 43"/>
                <a:gd name="T2" fmla="*/ 0 w 39"/>
                <a:gd name="T3" fmla="*/ 21 h 43"/>
                <a:gd name="T4" fmla="*/ 17 w 39"/>
                <a:gd name="T5" fmla="*/ 43 h 43"/>
                <a:gd name="T6" fmla="*/ 39 w 39"/>
                <a:gd name="T7" fmla="*/ 21 h 43"/>
                <a:gd name="T8" fmla="*/ 17 w 39"/>
                <a:gd name="T9" fmla="*/ 0 h 43"/>
                <a:gd name="T10" fmla="*/ 0 60000 65536"/>
                <a:gd name="T11" fmla="*/ 0 60000 65536"/>
                <a:gd name="T12" fmla="*/ 0 60000 65536"/>
                <a:gd name="T13" fmla="*/ 0 60000 65536"/>
                <a:gd name="T14" fmla="*/ 0 60000 65536"/>
                <a:gd name="T15" fmla="*/ 0 w 39"/>
                <a:gd name="T16" fmla="*/ 0 h 43"/>
                <a:gd name="T17" fmla="*/ 39 w 39"/>
                <a:gd name="T18" fmla="*/ 43 h 43"/>
              </a:gdLst>
              <a:ahLst/>
              <a:cxnLst>
                <a:cxn ang="T10">
                  <a:pos x="T0" y="T1"/>
                </a:cxn>
                <a:cxn ang="T11">
                  <a:pos x="T2" y="T3"/>
                </a:cxn>
                <a:cxn ang="T12">
                  <a:pos x="T4" y="T5"/>
                </a:cxn>
                <a:cxn ang="T13">
                  <a:pos x="T6" y="T7"/>
                </a:cxn>
                <a:cxn ang="T14">
                  <a:pos x="T8" y="T9"/>
                </a:cxn>
              </a:cxnLst>
              <a:rect l="T15" t="T16" r="T17" b="T18"/>
              <a:pathLst>
                <a:path w="39" h="43">
                  <a:moveTo>
                    <a:pt x="17" y="0"/>
                  </a:moveTo>
                  <a:lnTo>
                    <a:pt x="0" y="21"/>
                  </a:lnTo>
                  <a:lnTo>
                    <a:pt x="17" y="43"/>
                  </a:lnTo>
                  <a:lnTo>
                    <a:pt x="39" y="21"/>
                  </a:lnTo>
                  <a:lnTo>
                    <a:pt x="17" y="0"/>
                  </a:lnTo>
                  <a:close/>
                </a:path>
              </a:pathLst>
            </a:custGeom>
            <a:solidFill>
              <a:srgbClr val="9932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07" name="Freeform 105"/>
            <p:cNvSpPr>
              <a:spLocks/>
            </p:cNvSpPr>
            <p:nvPr/>
          </p:nvSpPr>
          <p:spPr bwMode="auto">
            <a:xfrm>
              <a:off x="2063" y="1058"/>
              <a:ext cx="40" cy="43"/>
            </a:xfrm>
            <a:custGeom>
              <a:avLst/>
              <a:gdLst>
                <a:gd name="T0" fmla="*/ 17 w 40"/>
                <a:gd name="T1" fmla="*/ 0 h 43"/>
                <a:gd name="T2" fmla="*/ 0 w 40"/>
                <a:gd name="T3" fmla="*/ 22 h 43"/>
                <a:gd name="T4" fmla="*/ 17 w 40"/>
                <a:gd name="T5" fmla="*/ 43 h 43"/>
                <a:gd name="T6" fmla="*/ 40 w 40"/>
                <a:gd name="T7" fmla="*/ 22 h 43"/>
                <a:gd name="T8" fmla="*/ 17 w 40"/>
                <a:gd name="T9" fmla="*/ 0 h 43"/>
                <a:gd name="T10" fmla="*/ 0 60000 65536"/>
                <a:gd name="T11" fmla="*/ 0 60000 65536"/>
                <a:gd name="T12" fmla="*/ 0 60000 65536"/>
                <a:gd name="T13" fmla="*/ 0 60000 65536"/>
                <a:gd name="T14" fmla="*/ 0 60000 65536"/>
                <a:gd name="T15" fmla="*/ 0 w 40"/>
                <a:gd name="T16" fmla="*/ 0 h 43"/>
                <a:gd name="T17" fmla="*/ 40 w 40"/>
                <a:gd name="T18" fmla="*/ 43 h 43"/>
              </a:gdLst>
              <a:ahLst/>
              <a:cxnLst>
                <a:cxn ang="T10">
                  <a:pos x="T0" y="T1"/>
                </a:cxn>
                <a:cxn ang="T11">
                  <a:pos x="T2" y="T3"/>
                </a:cxn>
                <a:cxn ang="T12">
                  <a:pos x="T4" y="T5"/>
                </a:cxn>
                <a:cxn ang="T13">
                  <a:pos x="T6" y="T7"/>
                </a:cxn>
                <a:cxn ang="T14">
                  <a:pos x="T8" y="T9"/>
                </a:cxn>
              </a:cxnLst>
              <a:rect l="T15" t="T16" r="T17" b="T18"/>
              <a:pathLst>
                <a:path w="40" h="43">
                  <a:moveTo>
                    <a:pt x="17" y="0"/>
                  </a:moveTo>
                  <a:lnTo>
                    <a:pt x="0" y="22"/>
                  </a:lnTo>
                  <a:lnTo>
                    <a:pt x="17" y="43"/>
                  </a:lnTo>
                  <a:lnTo>
                    <a:pt x="40" y="22"/>
                  </a:lnTo>
                  <a:lnTo>
                    <a:pt x="17" y="0"/>
                  </a:lnTo>
                  <a:close/>
                </a:path>
              </a:pathLst>
            </a:custGeom>
            <a:solidFill>
              <a:srgbClr val="9932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08" name="Line 106"/>
            <p:cNvSpPr>
              <a:spLocks noChangeShapeType="1"/>
            </p:cNvSpPr>
            <p:nvPr/>
          </p:nvSpPr>
          <p:spPr bwMode="auto">
            <a:xfrm>
              <a:off x="929" y="1266"/>
              <a:ext cx="29"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09" name="Line 107"/>
            <p:cNvSpPr>
              <a:spLocks noChangeShapeType="1"/>
            </p:cNvSpPr>
            <p:nvPr/>
          </p:nvSpPr>
          <p:spPr bwMode="auto">
            <a:xfrm>
              <a:off x="941" y="1255"/>
              <a:ext cx="1" cy="27"/>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10" name="Line 108"/>
            <p:cNvSpPr>
              <a:spLocks noChangeShapeType="1"/>
            </p:cNvSpPr>
            <p:nvPr/>
          </p:nvSpPr>
          <p:spPr bwMode="auto">
            <a:xfrm>
              <a:off x="935" y="1260"/>
              <a:ext cx="17" cy="16"/>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11" name="Line 109"/>
            <p:cNvSpPr>
              <a:spLocks noChangeShapeType="1"/>
            </p:cNvSpPr>
            <p:nvPr/>
          </p:nvSpPr>
          <p:spPr bwMode="auto">
            <a:xfrm flipV="1">
              <a:off x="935" y="1255"/>
              <a:ext cx="17" cy="16"/>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12" name="Line 110"/>
            <p:cNvSpPr>
              <a:spLocks noChangeShapeType="1"/>
            </p:cNvSpPr>
            <p:nvPr/>
          </p:nvSpPr>
          <p:spPr bwMode="auto">
            <a:xfrm>
              <a:off x="1457" y="1196"/>
              <a:ext cx="28" cy="1"/>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13" name="Line 111"/>
            <p:cNvSpPr>
              <a:spLocks noChangeShapeType="1"/>
            </p:cNvSpPr>
            <p:nvPr/>
          </p:nvSpPr>
          <p:spPr bwMode="auto">
            <a:xfrm>
              <a:off x="1468" y="1186"/>
              <a:ext cx="1" cy="26"/>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14" name="Line 112"/>
            <p:cNvSpPr>
              <a:spLocks noChangeShapeType="1"/>
            </p:cNvSpPr>
            <p:nvPr/>
          </p:nvSpPr>
          <p:spPr bwMode="auto">
            <a:xfrm>
              <a:off x="1462" y="1191"/>
              <a:ext cx="17" cy="16"/>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15" name="Line 113"/>
            <p:cNvSpPr>
              <a:spLocks noChangeShapeType="1"/>
            </p:cNvSpPr>
            <p:nvPr/>
          </p:nvSpPr>
          <p:spPr bwMode="auto">
            <a:xfrm flipV="1">
              <a:off x="1462" y="1186"/>
              <a:ext cx="17" cy="16"/>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16" name="Rectangle 114"/>
            <p:cNvSpPr>
              <a:spLocks noChangeArrowheads="1"/>
            </p:cNvSpPr>
            <p:nvPr/>
          </p:nvSpPr>
          <p:spPr bwMode="auto">
            <a:xfrm>
              <a:off x="146" y="2409"/>
              <a:ext cx="107"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-12</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17" name="Rectangle 115"/>
            <p:cNvSpPr>
              <a:spLocks noChangeArrowheads="1"/>
            </p:cNvSpPr>
            <p:nvPr/>
          </p:nvSpPr>
          <p:spPr bwMode="auto">
            <a:xfrm>
              <a:off x="146" y="2239"/>
              <a:ext cx="107"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-10</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18" name="Rectangle 116"/>
            <p:cNvSpPr>
              <a:spLocks noChangeArrowheads="1"/>
            </p:cNvSpPr>
            <p:nvPr/>
          </p:nvSpPr>
          <p:spPr bwMode="auto">
            <a:xfrm>
              <a:off x="180" y="2063"/>
              <a:ext cx="66"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-8</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19" name="Rectangle 117"/>
            <p:cNvSpPr>
              <a:spLocks noChangeArrowheads="1"/>
            </p:cNvSpPr>
            <p:nvPr/>
          </p:nvSpPr>
          <p:spPr bwMode="auto">
            <a:xfrm>
              <a:off x="180" y="1893"/>
              <a:ext cx="64" cy="2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-6</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20" name="Rectangle 118"/>
            <p:cNvSpPr>
              <a:spLocks noChangeArrowheads="1"/>
            </p:cNvSpPr>
            <p:nvPr/>
          </p:nvSpPr>
          <p:spPr bwMode="auto">
            <a:xfrm>
              <a:off x="180" y="1718"/>
              <a:ext cx="66"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-4</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21" name="Rectangle 119"/>
            <p:cNvSpPr>
              <a:spLocks noChangeArrowheads="1"/>
            </p:cNvSpPr>
            <p:nvPr/>
          </p:nvSpPr>
          <p:spPr bwMode="auto">
            <a:xfrm>
              <a:off x="180" y="1548"/>
              <a:ext cx="66"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-2</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22" name="Rectangle 120"/>
            <p:cNvSpPr>
              <a:spLocks noChangeArrowheads="1"/>
            </p:cNvSpPr>
            <p:nvPr/>
          </p:nvSpPr>
          <p:spPr bwMode="auto">
            <a:xfrm>
              <a:off x="202" y="1378"/>
              <a:ext cx="4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0</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23" name="Rectangle 121"/>
            <p:cNvSpPr>
              <a:spLocks noChangeArrowheads="1"/>
            </p:cNvSpPr>
            <p:nvPr/>
          </p:nvSpPr>
          <p:spPr bwMode="auto">
            <a:xfrm>
              <a:off x="202" y="1208"/>
              <a:ext cx="4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2</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24" name="Rectangle 122"/>
            <p:cNvSpPr>
              <a:spLocks noChangeArrowheads="1"/>
            </p:cNvSpPr>
            <p:nvPr/>
          </p:nvSpPr>
          <p:spPr bwMode="auto">
            <a:xfrm>
              <a:off x="202" y="1032"/>
              <a:ext cx="4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4</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25" name="Rectangle 123"/>
            <p:cNvSpPr>
              <a:spLocks noChangeArrowheads="1"/>
            </p:cNvSpPr>
            <p:nvPr/>
          </p:nvSpPr>
          <p:spPr bwMode="auto">
            <a:xfrm>
              <a:off x="202" y="862"/>
              <a:ext cx="4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6</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26" name="Rectangle 124"/>
            <p:cNvSpPr>
              <a:spLocks noChangeArrowheads="1"/>
            </p:cNvSpPr>
            <p:nvPr/>
          </p:nvSpPr>
          <p:spPr bwMode="auto">
            <a:xfrm>
              <a:off x="202" y="687"/>
              <a:ext cx="41"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8</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27" name="Rectangle 125"/>
            <p:cNvSpPr>
              <a:spLocks noChangeArrowheads="1"/>
            </p:cNvSpPr>
            <p:nvPr/>
          </p:nvSpPr>
          <p:spPr bwMode="auto">
            <a:xfrm>
              <a:off x="168" y="517"/>
              <a:ext cx="82"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10</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28" name="Rectangle 126"/>
            <p:cNvSpPr>
              <a:spLocks noChangeArrowheads="1"/>
            </p:cNvSpPr>
            <p:nvPr/>
          </p:nvSpPr>
          <p:spPr bwMode="auto">
            <a:xfrm>
              <a:off x="168" y="341"/>
              <a:ext cx="82"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12</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29" name="Rectangle 127"/>
            <p:cNvSpPr>
              <a:spLocks noChangeArrowheads="1"/>
            </p:cNvSpPr>
            <p:nvPr/>
          </p:nvSpPr>
          <p:spPr bwMode="auto">
            <a:xfrm>
              <a:off x="168" y="171"/>
              <a:ext cx="82"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14</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30" name="Rectangle 128"/>
            <p:cNvSpPr>
              <a:spLocks noChangeArrowheads="1"/>
            </p:cNvSpPr>
            <p:nvPr/>
          </p:nvSpPr>
          <p:spPr bwMode="auto">
            <a:xfrm>
              <a:off x="606" y="2563"/>
              <a:ext cx="107"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-10</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31" name="Rectangle 129"/>
            <p:cNvSpPr>
              <a:spLocks noChangeArrowheads="1"/>
            </p:cNvSpPr>
            <p:nvPr/>
          </p:nvSpPr>
          <p:spPr bwMode="auto">
            <a:xfrm>
              <a:off x="1553" y="2563"/>
              <a:ext cx="28"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0</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32" name="Rectangle 130"/>
            <p:cNvSpPr>
              <a:spLocks noChangeArrowheads="1"/>
            </p:cNvSpPr>
            <p:nvPr/>
          </p:nvSpPr>
          <p:spPr bwMode="auto">
            <a:xfrm>
              <a:off x="2449" y="2563"/>
              <a:ext cx="82"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10</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33" name="Rectangle 131"/>
            <p:cNvSpPr>
              <a:spLocks noChangeArrowheads="1"/>
            </p:cNvSpPr>
            <p:nvPr/>
          </p:nvSpPr>
          <p:spPr bwMode="auto">
            <a:xfrm>
              <a:off x="3361" y="2563"/>
              <a:ext cx="82" cy="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200" b="0" i="0" u="none" strike="noStrike" kern="0" cap="none" spc="0" normalizeH="0" baseline="0" noProof="0">
                  <a:ln>
                    <a:noFill/>
                  </a:ln>
                  <a:solidFill>
                    <a:srgbClr val="000000"/>
                  </a:solidFill>
                  <a:effectLst/>
                  <a:uLnTx/>
                  <a:uFillTx/>
                  <a:latin typeface="Gill Sans Light"/>
                </a:rPr>
                <a:t>20</a:t>
              </a:r>
              <a:endParaRPr kumimoji="0" lang="en-CA" sz="1200" b="0" i="0" u="none" strike="noStrike" kern="0" cap="none" spc="0" normalizeH="0" baseline="0" noProof="0">
                <a:ln>
                  <a:noFill/>
                </a:ln>
                <a:solidFill>
                  <a:sysClr val="windowText" lastClr="000000"/>
                </a:solidFill>
                <a:effectLst/>
                <a:uLnTx/>
                <a:uFillTx/>
                <a:latin typeface="Gill Sans Light"/>
              </a:endParaRPr>
            </a:p>
          </p:txBody>
        </p:sp>
        <p:sp>
          <p:nvSpPr>
            <p:cNvPr id="134" name="Rectangle 132"/>
            <p:cNvSpPr>
              <a:spLocks noChangeArrowheads="1"/>
            </p:cNvSpPr>
            <p:nvPr/>
          </p:nvSpPr>
          <p:spPr bwMode="auto">
            <a:xfrm rot="16200000">
              <a:off x="354" y="1143"/>
              <a:ext cx="206" cy="26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noProof="0" dirty="0">
                  <a:ln>
                    <a:noFill/>
                  </a:ln>
                  <a:solidFill>
                    <a:srgbClr val="000000"/>
                  </a:solidFill>
                  <a:effectLst/>
                  <a:uLnTx/>
                  <a:uFillTx/>
                  <a:latin typeface="Gill Sans Light"/>
                </a:rPr>
                <a:t>PC2</a:t>
              </a:r>
              <a:endParaRPr kumimoji="0" lang="en-CA" sz="1600" b="1" i="0" u="none" strike="noStrike" kern="0" cap="none" spc="0" normalizeH="0" baseline="0" noProof="0" dirty="0">
                <a:ln>
                  <a:noFill/>
                </a:ln>
                <a:solidFill>
                  <a:sysClr val="windowText" lastClr="000000"/>
                </a:solidFill>
                <a:effectLst/>
                <a:uLnTx/>
                <a:uFillTx/>
                <a:latin typeface="Gill Sans Light"/>
              </a:endParaRPr>
            </a:p>
          </p:txBody>
        </p:sp>
        <p:sp>
          <p:nvSpPr>
            <p:cNvPr id="135" name="Rectangle 133"/>
            <p:cNvSpPr>
              <a:spLocks noChangeArrowheads="1"/>
            </p:cNvSpPr>
            <p:nvPr/>
          </p:nvSpPr>
          <p:spPr bwMode="auto">
            <a:xfrm>
              <a:off x="1463" y="2675"/>
              <a:ext cx="298" cy="1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1600" b="1" i="0" u="none" strike="noStrike" kern="0" cap="none" spc="0" normalizeH="0" baseline="0" noProof="0" dirty="0">
                  <a:ln>
                    <a:noFill/>
                  </a:ln>
                  <a:solidFill>
                    <a:sysClr val="windowText" lastClr="000000"/>
                  </a:solidFill>
                  <a:effectLst/>
                  <a:uLnTx/>
                  <a:uFillTx/>
                  <a:latin typeface="Gill Sans Light"/>
                </a:rPr>
                <a:t>PC1</a:t>
              </a:r>
            </a:p>
          </p:txBody>
        </p:sp>
        <p:sp>
          <p:nvSpPr>
            <p:cNvPr id="136" name="Rectangle 134"/>
            <p:cNvSpPr>
              <a:spLocks noChangeArrowheads="1"/>
            </p:cNvSpPr>
            <p:nvPr/>
          </p:nvSpPr>
          <p:spPr bwMode="auto">
            <a:xfrm>
              <a:off x="1570" y="1415"/>
              <a:ext cx="105"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37" name="Rectangle 135"/>
            <p:cNvSpPr>
              <a:spLocks noChangeArrowheads="1"/>
            </p:cNvSpPr>
            <p:nvPr/>
          </p:nvSpPr>
          <p:spPr bwMode="auto">
            <a:xfrm>
              <a:off x="1581" y="1261"/>
              <a:ext cx="105"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A_2</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38" name="Rectangle 136"/>
            <p:cNvSpPr>
              <a:spLocks noChangeArrowheads="1"/>
            </p:cNvSpPr>
            <p:nvPr/>
          </p:nvSpPr>
          <p:spPr bwMode="auto">
            <a:xfrm>
              <a:off x="1559" y="1420"/>
              <a:ext cx="105"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A_3</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39" name="Rectangle 137"/>
            <p:cNvSpPr>
              <a:spLocks noChangeArrowheads="1"/>
            </p:cNvSpPr>
            <p:nvPr/>
          </p:nvSpPr>
          <p:spPr bwMode="auto">
            <a:xfrm>
              <a:off x="1666" y="1351"/>
              <a:ext cx="105"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A_4</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40" name="Rectangle 138"/>
            <p:cNvSpPr>
              <a:spLocks noChangeArrowheads="1"/>
            </p:cNvSpPr>
            <p:nvPr/>
          </p:nvSpPr>
          <p:spPr bwMode="auto">
            <a:xfrm>
              <a:off x="1700" y="1383"/>
              <a:ext cx="105"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A_5</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41" name="Rectangle 139"/>
            <p:cNvSpPr>
              <a:spLocks noChangeArrowheads="1"/>
            </p:cNvSpPr>
            <p:nvPr/>
          </p:nvSpPr>
          <p:spPr bwMode="auto">
            <a:xfrm>
              <a:off x="1734" y="1425"/>
              <a:ext cx="105"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A_6</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42" name="Rectangle 140"/>
            <p:cNvSpPr>
              <a:spLocks noChangeArrowheads="1"/>
            </p:cNvSpPr>
            <p:nvPr/>
          </p:nvSpPr>
          <p:spPr bwMode="auto">
            <a:xfrm>
              <a:off x="1604" y="1484"/>
              <a:ext cx="105"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A_8</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43" name="Rectangle 141"/>
            <p:cNvSpPr>
              <a:spLocks noChangeArrowheads="1"/>
            </p:cNvSpPr>
            <p:nvPr/>
          </p:nvSpPr>
          <p:spPr bwMode="auto">
            <a:xfrm>
              <a:off x="1638" y="1362"/>
              <a:ext cx="105"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A_9</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44" name="Rectangle 142"/>
            <p:cNvSpPr>
              <a:spLocks noChangeArrowheads="1"/>
            </p:cNvSpPr>
            <p:nvPr/>
          </p:nvSpPr>
          <p:spPr bwMode="auto">
            <a:xfrm>
              <a:off x="1525" y="1394"/>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A_10</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45" name="Rectangle 143"/>
            <p:cNvSpPr>
              <a:spLocks noChangeArrowheads="1"/>
            </p:cNvSpPr>
            <p:nvPr/>
          </p:nvSpPr>
          <p:spPr bwMode="auto">
            <a:xfrm>
              <a:off x="1474" y="1404"/>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A_11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46" name="Rectangle 144"/>
            <p:cNvSpPr>
              <a:spLocks noChangeArrowheads="1"/>
            </p:cNvSpPr>
            <p:nvPr/>
          </p:nvSpPr>
          <p:spPr bwMode="auto">
            <a:xfrm>
              <a:off x="1536" y="1415"/>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A_12</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47" name="Rectangle 145"/>
            <p:cNvSpPr>
              <a:spLocks noChangeArrowheads="1"/>
            </p:cNvSpPr>
            <p:nvPr/>
          </p:nvSpPr>
          <p:spPr bwMode="auto">
            <a:xfrm>
              <a:off x="1496" y="1410"/>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A_13</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52" name="Rectangle 150"/>
            <p:cNvSpPr>
              <a:spLocks noChangeArrowheads="1"/>
            </p:cNvSpPr>
            <p:nvPr/>
          </p:nvSpPr>
          <p:spPr bwMode="auto">
            <a:xfrm>
              <a:off x="1604" y="1394"/>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A_18</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53" name="Rectangle 151"/>
            <p:cNvSpPr>
              <a:spLocks noChangeArrowheads="1"/>
            </p:cNvSpPr>
            <p:nvPr/>
          </p:nvSpPr>
          <p:spPr bwMode="auto">
            <a:xfrm>
              <a:off x="1587" y="1324"/>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A_19</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54" name="Rectangle 152"/>
            <p:cNvSpPr>
              <a:spLocks noChangeArrowheads="1"/>
            </p:cNvSpPr>
            <p:nvPr/>
          </p:nvSpPr>
          <p:spPr bwMode="auto">
            <a:xfrm>
              <a:off x="1542" y="1473"/>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A_20</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55" name="Rectangle 153"/>
            <p:cNvSpPr>
              <a:spLocks noChangeArrowheads="1"/>
            </p:cNvSpPr>
            <p:nvPr/>
          </p:nvSpPr>
          <p:spPr bwMode="auto">
            <a:xfrm>
              <a:off x="1661" y="1346"/>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A_21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56" name="Rectangle 154"/>
            <p:cNvSpPr>
              <a:spLocks noChangeArrowheads="1"/>
            </p:cNvSpPr>
            <p:nvPr/>
          </p:nvSpPr>
          <p:spPr bwMode="auto">
            <a:xfrm>
              <a:off x="1615" y="1441"/>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A_22</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57" name="Rectangle 155"/>
            <p:cNvSpPr>
              <a:spLocks noChangeArrowheads="1"/>
            </p:cNvSpPr>
            <p:nvPr/>
          </p:nvSpPr>
          <p:spPr bwMode="auto">
            <a:xfrm>
              <a:off x="1598" y="1415"/>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A_23</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58" name="Rectangle 156"/>
            <p:cNvSpPr>
              <a:spLocks noChangeArrowheads="1"/>
            </p:cNvSpPr>
            <p:nvPr/>
          </p:nvSpPr>
          <p:spPr bwMode="auto">
            <a:xfrm>
              <a:off x="1570" y="1468"/>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A_24</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59" name="Rectangle 157"/>
            <p:cNvSpPr>
              <a:spLocks noChangeArrowheads="1"/>
            </p:cNvSpPr>
            <p:nvPr/>
          </p:nvSpPr>
          <p:spPr bwMode="auto">
            <a:xfrm>
              <a:off x="1621" y="1388"/>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A_25</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60" name="Rectangle 158"/>
            <p:cNvSpPr>
              <a:spLocks noChangeArrowheads="1"/>
            </p:cNvSpPr>
            <p:nvPr/>
          </p:nvSpPr>
          <p:spPr bwMode="auto">
            <a:xfrm>
              <a:off x="1349" y="1505"/>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A_26</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61" name="Rectangle 159"/>
            <p:cNvSpPr>
              <a:spLocks noChangeArrowheads="1"/>
            </p:cNvSpPr>
            <p:nvPr/>
          </p:nvSpPr>
          <p:spPr bwMode="auto">
            <a:xfrm>
              <a:off x="1661" y="1415"/>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A_27</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62" name="Rectangle 160"/>
            <p:cNvSpPr>
              <a:spLocks noChangeArrowheads="1"/>
            </p:cNvSpPr>
            <p:nvPr/>
          </p:nvSpPr>
          <p:spPr bwMode="auto">
            <a:xfrm>
              <a:off x="1763" y="1415"/>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A_28</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63" name="Rectangle 161"/>
            <p:cNvSpPr>
              <a:spLocks noChangeArrowheads="1"/>
            </p:cNvSpPr>
            <p:nvPr/>
          </p:nvSpPr>
          <p:spPr bwMode="auto">
            <a:xfrm>
              <a:off x="1734" y="1436"/>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A_29</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64" name="Rectangle 162"/>
            <p:cNvSpPr>
              <a:spLocks noChangeArrowheads="1"/>
            </p:cNvSpPr>
            <p:nvPr/>
          </p:nvSpPr>
          <p:spPr bwMode="auto">
            <a:xfrm>
              <a:off x="1457" y="1479"/>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A_30</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65" name="Rectangle 163"/>
            <p:cNvSpPr>
              <a:spLocks noChangeArrowheads="1"/>
            </p:cNvSpPr>
            <p:nvPr/>
          </p:nvSpPr>
          <p:spPr bwMode="auto">
            <a:xfrm>
              <a:off x="1530" y="1410"/>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A_31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66" name="Rectangle 164"/>
            <p:cNvSpPr>
              <a:spLocks noChangeArrowheads="1"/>
            </p:cNvSpPr>
            <p:nvPr/>
          </p:nvSpPr>
          <p:spPr bwMode="auto">
            <a:xfrm>
              <a:off x="1428" y="1473"/>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A_32</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67" name="Rectangle 165"/>
            <p:cNvSpPr>
              <a:spLocks noChangeArrowheads="1"/>
            </p:cNvSpPr>
            <p:nvPr/>
          </p:nvSpPr>
          <p:spPr bwMode="auto">
            <a:xfrm>
              <a:off x="1564" y="1484"/>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A_33</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68" name="Rectangle 166"/>
            <p:cNvSpPr>
              <a:spLocks noChangeArrowheads="1"/>
            </p:cNvSpPr>
            <p:nvPr/>
          </p:nvSpPr>
          <p:spPr bwMode="auto">
            <a:xfrm>
              <a:off x="1564" y="1468"/>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A_34</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69" name="Rectangle 167"/>
            <p:cNvSpPr>
              <a:spLocks noChangeArrowheads="1"/>
            </p:cNvSpPr>
            <p:nvPr/>
          </p:nvSpPr>
          <p:spPr bwMode="auto">
            <a:xfrm>
              <a:off x="1621" y="1532"/>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A_35</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70" name="Rectangle 168"/>
            <p:cNvSpPr>
              <a:spLocks noChangeArrowheads="1"/>
            </p:cNvSpPr>
            <p:nvPr/>
          </p:nvSpPr>
          <p:spPr bwMode="auto">
            <a:xfrm>
              <a:off x="1598" y="1447"/>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A_36</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71" name="Rectangle 169"/>
            <p:cNvSpPr>
              <a:spLocks noChangeArrowheads="1"/>
            </p:cNvSpPr>
            <p:nvPr/>
          </p:nvSpPr>
          <p:spPr bwMode="auto">
            <a:xfrm>
              <a:off x="1457" y="1505"/>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A_37</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72" name="Rectangle 170"/>
            <p:cNvSpPr>
              <a:spLocks noChangeArrowheads="1"/>
            </p:cNvSpPr>
            <p:nvPr/>
          </p:nvSpPr>
          <p:spPr bwMode="auto">
            <a:xfrm>
              <a:off x="1440" y="1447"/>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A_38</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73" name="Rectangle 171"/>
            <p:cNvSpPr>
              <a:spLocks noChangeArrowheads="1"/>
            </p:cNvSpPr>
            <p:nvPr/>
          </p:nvSpPr>
          <p:spPr bwMode="auto">
            <a:xfrm>
              <a:off x="1485" y="1447"/>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A_39</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74" name="Rectangle 172"/>
            <p:cNvSpPr>
              <a:spLocks noChangeArrowheads="1"/>
            </p:cNvSpPr>
            <p:nvPr/>
          </p:nvSpPr>
          <p:spPr bwMode="auto">
            <a:xfrm>
              <a:off x="1440" y="1516"/>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A_40</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75" name="Rectangle 173"/>
            <p:cNvSpPr>
              <a:spLocks noChangeArrowheads="1"/>
            </p:cNvSpPr>
            <p:nvPr/>
          </p:nvSpPr>
          <p:spPr bwMode="auto">
            <a:xfrm>
              <a:off x="1802" y="1383"/>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A_41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76" name="Rectangle 174"/>
            <p:cNvSpPr>
              <a:spLocks noChangeArrowheads="1"/>
            </p:cNvSpPr>
            <p:nvPr/>
          </p:nvSpPr>
          <p:spPr bwMode="auto">
            <a:xfrm>
              <a:off x="1581" y="1495"/>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A_42</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77" name="Rectangle 175"/>
            <p:cNvSpPr>
              <a:spLocks noChangeArrowheads="1"/>
            </p:cNvSpPr>
            <p:nvPr/>
          </p:nvSpPr>
          <p:spPr bwMode="auto">
            <a:xfrm>
              <a:off x="1530" y="1367"/>
              <a:ext cx="13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0000"/>
                  </a:solidFill>
                  <a:effectLst/>
                  <a:uLnTx/>
                  <a:uFillTx/>
                  <a:latin typeface="Gill Sans Light"/>
                </a:rPr>
                <a:t>A_43</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78" name="Rectangle 176"/>
            <p:cNvSpPr>
              <a:spLocks noChangeArrowheads="1"/>
            </p:cNvSpPr>
            <p:nvPr/>
          </p:nvSpPr>
          <p:spPr bwMode="auto">
            <a:xfrm>
              <a:off x="1065" y="1346"/>
              <a:ext cx="9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00FF00"/>
                  </a:solidFill>
                  <a:effectLst/>
                  <a:uLnTx/>
                  <a:uFillTx/>
                  <a:latin typeface="Gill Sans Light"/>
                </a:rPr>
                <a:t>B_1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79" name="Rectangle 177"/>
            <p:cNvSpPr>
              <a:spLocks noChangeArrowheads="1"/>
            </p:cNvSpPr>
            <p:nvPr/>
          </p:nvSpPr>
          <p:spPr bwMode="auto">
            <a:xfrm>
              <a:off x="657" y="1229"/>
              <a:ext cx="9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00FF00"/>
                  </a:solidFill>
                  <a:effectLst/>
                  <a:uLnTx/>
                  <a:uFillTx/>
                  <a:latin typeface="Gill Sans Light"/>
                </a:rPr>
                <a:t>B_2</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80" name="Rectangle 178"/>
            <p:cNvSpPr>
              <a:spLocks noChangeArrowheads="1"/>
            </p:cNvSpPr>
            <p:nvPr/>
          </p:nvSpPr>
          <p:spPr bwMode="auto">
            <a:xfrm>
              <a:off x="1292" y="1160"/>
              <a:ext cx="106"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0000FF"/>
                  </a:solidFill>
                  <a:effectLst/>
                  <a:uLnTx/>
                  <a:uFillTx/>
                  <a:latin typeface="Gill Sans Light"/>
                </a:rPr>
                <a:t>C_1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81" name="Rectangle 179"/>
            <p:cNvSpPr>
              <a:spLocks noChangeArrowheads="1"/>
            </p:cNvSpPr>
            <p:nvPr/>
          </p:nvSpPr>
          <p:spPr bwMode="auto">
            <a:xfrm>
              <a:off x="3429" y="1420"/>
              <a:ext cx="110"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A500"/>
                  </a:solidFill>
                  <a:effectLst/>
                  <a:uLnTx/>
                  <a:uFillTx/>
                  <a:latin typeface="Gill Sans Light"/>
                </a:rPr>
                <a:t>D_1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82" name="Rectangle 180"/>
            <p:cNvSpPr>
              <a:spLocks noChangeArrowheads="1"/>
            </p:cNvSpPr>
            <p:nvPr/>
          </p:nvSpPr>
          <p:spPr bwMode="auto">
            <a:xfrm>
              <a:off x="1496" y="2377"/>
              <a:ext cx="94"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EE82EE"/>
                  </a:solidFill>
                  <a:effectLst/>
                  <a:uLnTx/>
                  <a:uFillTx/>
                  <a:latin typeface="Gill Sans Light"/>
                </a:rPr>
                <a:t>E_1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83" name="Rectangle 181"/>
            <p:cNvSpPr>
              <a:spLocks noChangeArrowheads="1"/>
            </p:cNvSpPr>
            <p:nvPr/>
          </p:nvSpPr>
          <p:spPr bwMode="auto">
            <a:xfrm>
              <a:off x="1111" y="1813"/>
              <a:ext cx="94"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EE82EE"/>
                  </a:solidFill>
                  <a:effectLst/>
                  <a:uLnTx/>
                  <a:uFillTx/>
                  <a:latin typeface="Gill Sans Light"/>
                </a:rPr>
                <a:t>E_2</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84" name="Rectangle 182"/>
            <p:cNvSpPr>
              <a:spLocks noChangeArrowheads="1"/>
            </p:cNvSpPr>
            <p:nvPr/>
          </p:nvSpPr>
          <p:spPr bwMode="auto">
            <a:xfrm>
              <a:off x="1298" y="1702"/>
              <a:ext cx="94"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EE82EE"/>
                  </a:solidFill>
                  <a:effectLst/>
                  <a:uLnTx/>
                  <a:uFillTx/>
                  <a:latin typeface="Gill Sans Light"/>
                </a:rPr>
                <a:t>E_3</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85" name="Rectangle 183"/>
            <p:cNvSpPr>
              <a:spLocks noChangeArrowheads="1"/>
            </p:cNvSpPr>
            <p:nvPr/>
          </p:nvSpPr>
          <p:spPr bwMode="auto">
            <a:xfrm>
              <a:off x="793" y="1293"/>
              <a:ext cx="91"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2E8B57"/>
                  </a:solidFill>
                  <a:effectLst/>
                  <a:uLnTx/>
                  <a:uFillTx/>
                  <a:latin typeface="Gill Sans Light"/>
                </a:rPr>
                <a:t>F_1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86" name="Rectangle 184"/>
            <p:cNvSpPr>
              <a:spLocks noChangeArrowheads="1"/>
            </p:cNvSpPr>
            <p:nvPr/>
          </p:nvSpPr>
          <p:spPr bwMode="auto">
            <a:xfrm>
              <a:off x="2794" y="671"/>
              <a:ext cx="109"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00CED1"/>
                  </a:solidFill>
                  <a:effectLst/>
                  <a:uLnTx/>
                  <a:uFillTx/>
                  <a:latin typeface="Gill Sans Light"/>
                </a:rPr>
                <a:t>G_1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87" name="Rectangle 185"/>
            <p:cNvSpPr>
              <a:spLocks noChangeArrowheads="1"/>
            </p:cNvSpPr>
            <p:nvPr/>
          </p:nvSpPr>
          <p:spPr bwMode="auto">
            <a:xfrm>
              <a:off x="1961" y="905"/>
              <a:ext cx="109"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A52A2A"/>
                  </a:solidFill>
                  <a:effectLst/>
                  <a:uLnTx/>
                  <a:uFillTx/>
                  <a:latin typeface="Gill Sans Light"/>
                </a:rPr>
                <a:t>H_1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88" name="Rectangle 186"/>
            <p:cNvSpPr>
              <a:spLocks noChangeArrowheads="1"/>
            </p:cNvSpPr>
            <p:nvPr/>
          </p:nvSpPr>
          <p:spPr bwMode="auto">
            <a:xfrm>
              <a:off x="2539" y="905"/>
              <a:ext cx="109"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A52A2A"/>
                  </a:solidFill>
                  <a:effectLst/>
                  <a:uLnTx/>
                  <a:uFillTx/>
                  <a:latin typeface="Gill Sans Light"/>
                </a:rPr>
                <a:t>H_2</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89" name="Rectangle 187"/>
            <p:cNvSpPr>
              <a:spLocks noChangeArrowheads="1"/>
            </p:cNvSpPr>
            <p:nvPr/>
          </p:nvSpPr>
          <p:spPr bwMode="auto">
            <a:xfrm>
              <a:off x="1615" y="1457"/>
              <a:ext cx="7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D700"/>
                  </a:solidFill>
                  <a:effectLst/>
                  <a:uLnTx/>
                  <a:uFillTx/>
                  <a:latin typeface="Gill Sans Light"/>
                </a:rPr>
                <a:t>I_1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90" name="Rectangle 188"/>
            <p:cNvSpPr>
              <a:spLocks noChangeArrowheads="1"/>
            </p:cNvSpPr>
            <p:nvPr/>
          </p:nvSpPr>
          <p:spPr bwMode="auto">
            <a:xfrm>
              <a:off x="1666" y="1447"/>
              <a:ext cx="7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D700"/>
                  </a:solidFill>
                  <a:effectLst/>
                  <a:uLnTx/>
                  <a:uFillTx/>
                  <a:latin typeface="Gill Sans Light"/>
                </a:rPr>
                <a:t>I_2</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91" name="Rectangle 189"/>
            <p:cNvSpPr>
              <a:spLocks noChangeArrowheads="1"/>
            </p:cNvSpPr>
            <p:nvPr/>
          </p:nvSpPr>
          <p:spPr bwMode="auto">
            <a:xfrm>
              <a:off x="1406" y="1250"/>
              <a:ext cx="7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D700"/>
                  </a:solidFill>
                  <a:effectLst/>
                  <a:uLnTx/>
                  <a:uFillTx/>
                  <a:latin typeface="Gill Sans Light"/>
                </a:rPr>
                <a:t>I_3</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92" name="Rectangle 190"/>
            <p:cNvSpPr>
              <a:spLocks noChangeArrowheads="1"/>
            </p:cNvSpPr>
            <p:nvPr/>
          </p:nvSpPr>
          <p:spPr bwMode="auto">
            <a:xfrm>
              <a:off x="2528" y="527"/>
              <a:ext cx="7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D700"/>
                  </a:solidFill>
                  <a:effectLst/>
                  <a:uLnTx/>
                  <a:uFillTx/>
                  <a:latin typeface="Gill Sans Light"/>
                </a:rPr>
                <a:t>I_4</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93" name="Rectangle 191"/>
            <p:cNvSpPr>
              <a:spLocks noChangeArrowheads="1"/>
            </p:cNvSpPr>
            <p:nvPr/>
          </p:nvSpPr>
          <p:spPr bwMode="auto">
            <a:xfrm>
              <a:off x="1768" y="1436"/>
              <a:ext cx="7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FF1493"/>
                  </a:solidFill>
                  <a:effectLst/>
                  <a:uLnTx/>
                  <a:uFillTx/>
                  <a:latin typeface="Gill Sans Light"/>
                </a:rPr>
                <a:t>J_1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94" name="Rectangle 192"/>
            <p:cNvSpPr>
              <a:spLocks noChangeArrowheads="1"/>
            </p:cNvSpPr>
            <p:nvPr/>
          </p:nvSpPr>
          <p:spPr bwMode="auto">
            <a:xfrm>
              <a:off x="2029" y="1734"/>
              <a:ext cx="9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9932CC"/>
                  </a:solidFill>
                  <a:effectLst/>
                  <a:uLnTx/>
                  <a:uFillTx/>
                  <a:latin typeface="Gill Sans Light"/>
                </a:rPr>
                <a:t>K_1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95" name="Rectangle 193"/>
            <p:cNvSpPr>
              <a:spLocks noChangeArrowheads="1"/>
            </p:cNvSpPr>
            <p:nvPr/>
          </p:nvSpPr>
          <p:spPr bwMode="auto">
            <a:xfrm>
              <a:off x="2108" y="1043"/>
              <a:ext cx="97"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9932CC"/>
                  </a:solidFill>
                  <a:effectLst/>
                  <a:uLnTx/>
                  <a:uFillTx/>
                  <a:latin typeface="Gill Sans Light"/>
                </a:rPr>
                <a:t>K_2</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96" name="Rectangle 194"/>
            <p:cNvSpPr>
              <a:spLocks noChangeArrowheads="1"/>
            </p:cNvSpPr>
            <p:nvPr/>
          </p:nvSpPr>
          <p:spPr bwMode="auto">
            <a:xfrm>
              <a:off x="969" y="1229"/>
              <a:ext cx="93"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000000"/>
                  </a:solidFill>
                  <a:effectLst/>
                  <a:uLnTx/>
                  <a:uFillTx/>
                  <a:latin typeface="Gill Sans Light"/>
                </a:rPr>
                <a:t>L_1</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sp>
          <p:nvSpPr>
            <p:cNvPr id="197" name="Rectangle 195"/>
            <p:cNvSpPr>
              <a:spLocks noChangeArrowheads="1"/>
            </p:cNvSpPr>
            <p:nvPr/>
          </p:nvSpPr>
          <p:spPr bwMode="auto">
            <a:xfrm>
              <a:off x="1496" y="1160"/>
              <a:ext cx="93" cy="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933" b="0" i="0" u="none" strike="noStrike" kern="0" cap="none" spc="0" normalizeH="0" baseline="0" noProof="0">
                  <a:ln>
                    <a:noFill/>
                  </a:ln>
                  <a:solidFill>
                    <a:srgbClr val="000000"/>
                  </a:solidFill>
                  <a:effectLst/>
                  <a:uLnTx/>
                  <a:uFillTx/>
                  <a:latin typeface="Gill Sans Light"/>
                </a:rPr>
                <a:t>L_2</a:t>
              </a:r>
              <a:endParaRPr kumimoji="0" lang="en-CA" sz="2400" b="0" i="0" u="none" strike="noStrike" kern="0" cap="none" spc="0" normalizeH="0" baseline="0" noProof="0">
                <a:ln>
                  <a:noFill/>
                </a:ln>
                <a:solidFill>
                  <a:sysClr val="windowText" lastClr="000000"/>
                </a:solidFill>
                <a:effectLst/>
                <a:uLnTx/>
                <a:uFillTx/>
                <a:latin typeface="Gill Sans Light"/>
              </a:endParaRPr>
            </a:p>
          </p:txBody>
        </p:sp>
      </p:grpSp>
      <p:sp>
        <p:nvSpPr>
          <p:cNvPr id="198" name="Rectangle 197"/>
          <p:cNvSpPr/>
          <p:nvPr/>
        </p:nvSpPr>
        <p:spPr>
          <a:xfrm>
            <a:off x="6695545" y="1636830"/>
            <a:ext cx="5099912" cy="4893647"/>
          </a:xfrm>
          <a:prstGeom prst="rect">
            <a:avLst/>
          </a:prstGeom>
          <a:noFill/>
        </p:spPr>
        <p:txBody>
          <a:bodyPr wrap="square">
            <a:spAutoFit/>
          </a:bodyPr>
          <a:lstStyle/>
          <a:p>
            <a:pPr marL="380990" marR="0" lvl="0" indent="-380990" algn="l" defTabSz="914364"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rPr>
              <a:t>NMR Project looked at 36 samples of a science based company and numerous competitor samples</a:t>
            </a:r>
          </a:p>
          <a:p>
            <a:pPr marL="380990" marR="0" lvl="0" indent="-380990" algn="l" defTabSz="914364"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rPr>
              <a:t>While not perfectly identical, the reputable company samples are clustered in a tight pattern near the origin, showing the consistency</a:t>
            </a:r>
          </a:p>
          <a:p>
            <a:pPr marL="380990" marR="0" lvl="0" indent="-380990" algn="l" defTabSz="914364" rtl="0" eaLnBrk="1" fontAlgn="auto" latinLnBrk="0" hangingPunct="1">
              <a:lnSpc>
                <a:spcPct val="100000"/>
              </a:lnSpc>
              <a:spcBef>
                <a:spcPts val="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000000">
                    <a:lumMod val="65000"/>
                    <a:lumOff val="35000"/>
                  </a:srgbClr>
                </a:solidFill>
                <a:effectLst/>
                <a:uLnTx/>
                <a:uFillTx/>
                <a:latin typeface="Arial" panose="020B0604020202020204" pitchFamily="34" charset="0"/>
                <a:cs typeface="Arial" panose="020B0604020202020204" pitchFamily="34" charset="0"/>
              </a:rPr>
              <a:t>The competitor samples, shown in colors, have a different composition  and thus produce different spectra</a:t>
            </a:r>
          </a:p>
        </p:txBody>
      </p:sp>
      <p:sp>
        <p:nvSpPr>
          <p:cNvPr id="200" name="Oval 199"/>
          <p:cNvSpPr/>
          <p:nvPr/>
        </p:nvSpPr>
        <p:spPr>
          <a:xfrm>
            <a:off x="2105785" y="4013110"/>
            <a:ext cx="1806683" cy="696999"/>
          </a:xfrm>
          <a:prstGeom prst="ellipse">
            <a:avLst/>
          </a:prstGeom>
          <a:noFill/>
          <a:ln w="19050">
            <a:solidFill>
              <a:schemeClr val="tx2">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4" rtl="0" eaLnBrk="1" fontAlgn="auto" latinLnBrk="0" hangingPunct="1">
              <a:lnSpc>
                <a:spcPct val="100000"/>
              </a:lnSpc>
              <a:spcBef>
                <a:spcPts val="0"/>
              </a:spcBef>
              <a:spcAft>
                <a:spcPts val="0"/>
              </a:spcAft>
              <a:buClrTx/>
              <a:buSzTx/>
              <a:buFontTx/>
              <a:buNone/>
              <a:tabLst/>
              <a:defRPr/>
            </a:pPr>
            <a:endParaRPr kumimoji="0" lang="en-CA" sz="2400" b="0" i="0" u="none" strike="noStrike" kern="1200" cap="none" spc="0" normalizeH="0" baseline="0" noProof="0">
              <a:ln>
                <a:noFill/>
              </a:ln>
              <a:solidFill>
                <a:srgbClr val="FFFFFF"/>
              </a:solidFill>
              <a:effectLst/>
              <a:uLnTx/>
              <a:uFillTx/>
              <a:latin typeface="Gill Sans Light"/>
            </a:endParaRPr>
          </a:p>
        </p:txBody>
      </p:sp>
    </p:spTree>
    <p:extLst>
      <p:ext uri="{BB962C8B-B14F-4D97-AF65-F5344CB8AC3E}">
        <p14:creationId xmlns:p14="http://schemas.microsoft.com/office/powerpoint/2010/main" val="360235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00"/>
                                        </p:tgtEl>
                                        <p:attrNameLst>
                                          <p:attrName>style.visibility</p:attrName>
                                        </p:attrNameLst>
                                      </p:cBhvr>
                                      <p:to>
                                        <p:strVal val="visible"/>
                                      </p:to>
                                    </p:set>
                                    <p:animEffect transition="in" filter="fade">
                                      <p:cBhvr>
                                        <p:cTn id="15" dur="500"/>
                                        <p:tgtEl>
                                          <p:spTgt spid="200"/>
                                        </p:tgtEl>
                                      </p:cBhvr>
                                    </p:animEffect>
                                  </p:childTnLst>
                                </p:cTn>
                              </p:par>
                            </p:childTnLst>
                          </p:cTn>
                        </p:par>
                      </p:childTnLst>
                    </p:cTn>
                  </p:par>
                  <p:par>
                    <p:cTn id="16" fill="hold">
                      <p:stCondLst>
                        <p:cond delay="indefinite"/>
                      </p:stCondLst>
                      <p:childTnLst>
                        <p:par>
                          <p:cTn id="17" fill="hold">
                            <p:stCondLst>
                              <p:cond delay="0"/>
                            </p:stCondLst>
                            <p:childTnLst>
                              <p:par>
                                <p:cTn id="18" presetID="37" presetClass="entr" presetSubtype="0" fill="hold" grpId="0" nodeType="clickEffect">
                                  <p:stCondLst>
                                    <p:cond delay="0"/>
                                  </p:stCondLst>
                                  <p:childTnLst>
                                    <p:set>
                                      <p:cBhvr>
                                        <p:cTn id="19" dur="1" fill="hold">
                                          <p:stCondLst>
                                            <p:cond delay="0"/>
                                          </p:stCondLst>
                                        </p:cTn>
                                        <p:tgtEl>
                                          <p:spTgt spid="198">
                                            <p:txEl>
                                              <p:pRg st="0" end="0"/>
                                            </p:txEl>
                                          </p:spTgt>
                                        </p:tgtEl>
                                        <p:attrNameLst>
                                          <p:attrName>style.visibility</p:attrName>
                                        </p:attrNameLst>
                                      </p:cBhvr>
                                      <p:to>
                                        <p:strVal val="visible"/>
                                      </p:to>
                                    </p:set>
                                    <p:animEffect transition="in" filter="fade">
                                      <p:cBhvr>
                                        <p:cTn id="20" dur="750"/>
                                        <p:tgtEl>
                                          <p:spTgt spid="198">
                                            <p:txEl>
                                              <p:pRg st="0" end="0"/>
                                            </p:txEl>
                                          </p:spTgt>
                                        </p:tgtEl>
                                      </p:cBhvr>
                                    </p:animEffect>
                                    <p:anim calcmode="lin" valueType="num">
                                      <p:cBhvr>
                                        <p:cTn id="21" dur="750" fill="hold"/>
                                        <p:tgtEl>
                                          <p:spTgt spid="198">
                                            <p:txEl>
                                              <p:pRg st="0" end="0"/>
                                            </p:txEl>
                                          </p:spTgt>
                                        </p:tgtEl>
                                        <p:attrNameLst>
                                          <p:attrName>ppt_x</p:attrName>
                                        </p:attrNameLst>
                                      </p:cBhvr>
                                      <p:tavLst>
                                        <p:tav tm="0">
                                          <p:val>
                                            <p:strVal val="#ppt_x"/>
                                          </p:val>
                                        </p:tav>
                                        <p:tav tm="100000">
                                          <p:val>
                                            <p:strVal val="#ppt_x"/>
                                          </p:val>
                                        </p:tav>
                                      </p:tavLst>
                                    </p:anim>
                                    <p:anim calcmode="lin" valueType="num">
                                      <p:cBhvr>
                                        <p:cTn id="22" dur="675" decel="100000" fill="hold"/>
                                        <p:tgtEl>
                                          <p:spTgt spid="198">
                                            <p:txEl>
                                              <p:pRg st="0" end="0"/>
                                            </p:txEl>
                                          </p:spTgt>
                                        </p:tgtEl>
                                        <p:attrNameLst>
                                          <p:attrName>ppt_y</p:attrName>
                                        </p:attrNameLst>
                                      </p:cBhvr>
                                      <p:tavLst>
                                        <p:tav tm="0">
                                          <p:val>
                                            <p:strVal val="#ppt_y+1"/>
                                          </p:val>
                                        </p:tav>
                                        <p:tav tm="100000">
                                          <p:val>
                                            <p:strVal val="#ppt_y-.03"/>
                                          </p:val>
                                        </p:tav>
                                      </p:tavLst>
                                    </p:anim>
                                    <p:anim calcmode="lin" valueType="num">
                                      <p:cBhvr>
                                        <p:cTn id="23" dur="75" accel="100000" fill="hold">
                                          <p:stCondLst>
                                            <p:cond delay="675"/>
                                          </p:stCondLst>
                                        </p:cTn>
                                        <p:tgtEl>
                                          <p:spTgt spid="198">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98">
                                            <p:txEl>
                                              <p:pRg st="1" end="1"/>
                                            </p:txEl>
                                          </p:spTgt>
                                        </p:tgtEl>
                                        <p:attrNameLst>
                                          <p:attrName>style.visibility</p:attrName>
                                        </p:attrNameLst>
                                      </p:cBhvr>
                                      <p:to>
                                        <p:strVal val="visible"/>
                                      </p:to>
                                    </p:set>
                                    <p:animEffect transition="in" filter="fade">
                                      <p:cBhvr>
                                        <p:cTn id="28" dur="750"/>
                                        <p:tgtEl>
                                          <p:spTgt spid="198">
                                            <p:txEl>
                                              <p:pRg st="1" end="1"/>
                                            </p:txEl>
                                          </p:spTgt>
                                        </p:tgtEl>
                                      </p:cBhvr>
                                    </p:animEffect>
                                    <p:anim calcmode="lin" valueType="num">
                                      <p:cBhvr>
                                        <p:cTn id="29" dur="750" fill="hold"/>
                                        <p:tgtEl>
                                          <p:spTgt spid="198">
                                            <p:txEl>
                                              <p:pRg st="1" end="1"/>
                                            </p:txEl>
                                          </p:spTgt>
                                        </p:tgtEl>
                                        <p:attrNameLst>
                                          <p:attrName>ppt_x</p:attrName>
                                        </p:attrNameLst>
                                      </p:cBhvr>
                                      <p:tavLst>
                                        <p:tav tm="0">
                                          <p:val>
                                            <p:strVal val="#ppt_x"/>
                                          </p:val>
                                        </p:tav>
                                        <p:tav tm="100000">
                                          <p:val>
                                            <p:strVal val="#ppt_x"/>
                                          </p:val>
                                        </p:tav>
                                      </p:tavLst>
                                    </p:anim>
                                    <p:anim calcmode="lin" valueType="num">
                                      <p:cBhvr>
                                        <p:cTn id="30" dur="675" decel="100000" fill="hold"/>
                                        <p:tgtEl>
                                          <p:spTgt spid="198">
                                            <p:txEl>
                                              <p:pRg st="1" end="1"/>
                                            </p:txEl>
                                          </p:spTgt>
                                        </p:tgtEl>
                                        <p:attrNameLst>
                                          <p:attrName>ppt_y</p:attrName>
                                        </p:attrNameLst>
                                      </p:cBhvr>
                                      <p:tavLst>
                                        <p:tav tm="0">
                                          <p:val>
                                            <p:strVal val="#ppt_y+1"/>
                                          </p:val>
                                        </p:tav>
                                        <p:tav tm="100000">
                                          <p:val>
                                            <p:strVal val="#ppt_y-.03"/>
                                          </p:val>
                                        </p:tav>
                                      </p:tavLst>
                                    </p:anim>
                                    <p:anim calcmode="lin" valueType="num">
                                      <p:cBhvr>
                                        <p:cTn id="31" dur="75" accel="100000" fill="hold">
                                          <p:stCondLst>
                                            <p:cond delay="675"/>
                                          </p:stCondLst>
                                        </p:cTn>
                                        <p:tgtEl>
                                          <p:spTgt spid="198">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grpId="0" nodeType="clickEffect">
                                  <p:stCondLst>
                                    <p:cond delay="0"/>
                                  </p:stCondLst>
                                  <p:childTnLst>
                                    <p:set>
                                      <p:cBhvr>
                                        <p:cTn id="35" dur="1" fill="hold">
                                          <p:stCondLst>
                                            <p:cond delay="0"/>
                                          </p:stCondLst>
                                        </p:cTn>
                                        <p:tgtEl>
                                          <p:spTgt spid="198">
                                            <p:txEl>
                                              <p:pRg st="2" end="2"/>
                                            </p:txEl>
                                          </p:spTgt>
                                        </p:tgtEl>
                                        <p:attrNameLst>
                                          <p:attrName>style.visibility</p:attrName>
                                        </p:attrNameLst>
                                      </p:cBhvr>
                                      <p:to>
                                        <p:strVal val="visible"/>
                                      </p:to>
                                    </p:set>
                                    <p:animEffect transition="in" filter="fade">
                                      <p:cBhvr>
                                        <p:cTn id="36" dur="750"/>
                                        <p:tgtEl>
                                          <p:spTgt spid="198">
                                            <p:txEl>
                                              <p:pRg st="2" end="2"/>
                                            </p:txEl>
                                          </p:spTgt>
                                        </p:tgtEl>
                                      </p:cBhvr>
                                    </p:animEffect>
                                    <p:anim calcmode="lin" valueType="num">
                                      <p:cBhvr>
                                        <p:cTn id="37" dur="750" fill="hold"/>
                                        <p:tgtEl>
                                          <p:spTgt spid="198">
                                            <p:txEl>
                                              <p:pRg st="2" end="2"/>
                                            </p:txEl>
                                          </p:spTgt>
                                        </p:tgtEl>
                                        <p:attrNameLst>
                                          <p:attrName>ppt_x</p:attrName>
                                        </p:attrNameLst>
                                      </p:cBhvr>
                                      <p:tavLst>
                                        <p:tav tm="0">
                                          <p:val>
                                            <p:strVal val="#ppt_x"/>
                                          </p:val>
                                        </p:tav>
                                        <p:tav tm="100000">
                                          <p:val>
                                            <p:strVal val="#ppt_x"/>
                                          </p:val>
                                        </p:tav>
                                      </p:tavLst>
                                    </p:anim>
                                    <p:anim calcmode="lin" valueType="num">
                                      <p:cBhvr>
                                        <p:cTn id="38" dur="675" decel="100000" fill="hold"/>
                                        <p:tgtEl>
                                          <p:spTgt spid="198">
                                            <p:txEl>
                                              <p:pRg st="2" end="2"/>
                                            </p:txEl>
                                          </p:spTgt>
                                        </p:tgtEl>
                                        <p:attrNameLst>
                                          <p:attrName>ppt_y</p:attrName>
                                        </p:attrNameLst>
                                      </p:cBhvr>
                                      <p:tavLst>
                                        <p:tav tm="0">
                                          <p:val>
                                            <p:strVal val="#ppt_y+1"/>
                                          </p:val>
                                        </p:tav>
                                        <p:tav tm="100000">
                                          <p:val>
                                            <p:strVal val="#ppt_y-.03"/>
                                          </p:val>
                                        </p:tav>
                                      </p:tavLst>
                                    </p:anim>
                                    <p:anim calcmode="lin" valueType="num">
                                      <p:cBhvr>
                                        <p:cTn id="39" dur="75" accel="100000" fill="hold">
                                          <p:stCondLst>
                                            <p:cond delay="675"/>
                                          </p:stCondLst>
                                        </p:cTn>
                                        <p:tgtEl>
                                          <p:spTgt spid="198">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8" grpId="0" build="p"/>
      <p:bldP spid="200"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81" y="220337"/>
            <a:ext cx="11497519" cy="1143000"/>
          </a:xfrm>
        </p:spPr>
        <p:txBody>
          <a:bodyPr>
            <a:noAutofit/>
          </a:bodyPr>
          <a:lstStyle/>
          <a:p>
            <a:r>
              <a:rPr lang="en-US" sz="4000" b="1" dirty="0">
                <a:effectLst>
                  <a:outerShdw blurRad="38100" dist="38100" dir="2700000" algn="tl">
                    <a:srgbClr val="000000">
                      <a:alpha val="43137"/>
                    </a:srgbClr>
                  </a:outerShdw>
                </a:effectLst>
              </a:rPr>
              <a:t>New Regulatory Initiatives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Are Bringing Credibility to </a:t>
            </a:r>
            <a:r>
              <a:rPr lang="en-US" sz="4000" b="1" dirty="0" err="1">
                <a:effectLst>
                  <a:outerShdw blurRad="38100" dist="38100" dir="2700000" algn="tl">
                    <a:srgbClr val="000000">
                      <a:alpha val="43137"/>
                    </a:srgbClr>
                  </a:outerShdw>
                </a:effectLst>
              </a:rPr>
              <a:t>Biostimulants</a:t>
            </a:r>
            <a:r>
              <a:rPr lang="en-US" sz="4000" b="1" dirty="0">
                <a:effectLst>
                  <a:outerShdw blurRad="38100" dist="38100" dir="2700000" algn="tl">
                    <a:srgbClr val="000000">
                      <a:alpha val="43137"/>
                    </a:srgbClr>
                  </a:outerShdw>
                </a:effectLst>
              </a:rPr>
              <a:t> </a:t>
            </a:r>
          </a:p>
        </p:txBody>
      </p:sp>
      <p:sp>
        <p:nvSpPr>
          <p:cNvPr id="7" name="TextBox 6"/>
          <p:cNvSpPr txBox="1"/>
          <p:nvPr/>
        </p:nvSpPr>
        <p:spPr>
          <a:xfrm>
            <a:off x="370922" y="1933576"/>
            <a:ext cx="11482412" cy="4154984"/>
          </a:xfrm>
          <a:prstGeom prst="rect">
            <a:avLst/>
          </a:prstGeom>
          <a:noFill/>
        </p:spPr>
        <p:txBody>
          <a:bodyPr wrap="square" rtlCol="0">
            <a:spAutoFit/>
          </a:bodyPr>
          <a:lstStyle/>
          <a:p>
            <a:pPr marL="285744" marR="0" lvl="0" indent="-285744" algn="l" defTabSz="9143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The </a:t>
            </a:r>
            <a:r>
              <a:rPr kumimoji="0" lang="en-US" sz="2400" b="1" i="0" u="none" strike="noStrike" kern="1200" cap="none" spc="0" normalizeH="0" baseline="0" noProof="0" dirty="0">
                <a:ln>
                  <a:noFill/>
                </a:ln>
                <a:solidFill>
                  <a:srgbClr val="000000"/>
                </a:solidFill>
                <a:effectLst/>
                <a:uLnTx/>
                <a:uFillTx/>
                <a:latin typeface="Gill Sans Light"/>
                <a:ea typeface="Arial" charset="0"/>
                <a:cs typeface="Arial" charset="0"/>
              </a:rPr>
              <a:t>European </a:t>
            </a:r>
            <a:r>
              <a:rPr kumimoji="0" lang="en-US" sz="2400" b="1" i="0" u="none" strike="noStrike" kern="1200" cap="none" spc="0" normalizeH="0" baseline="0" noProof="0" dirty="0" err="1">
                <a:ln>
                  <a:noFill/>
                </a:ln>
                <a:solidFill>
                  <a:srgbClr val="000000"/>
                </a:solidFill>
                <a:effectLst/>
                <a:uLnTx/>
                <a:uFillTx/>
                <a:latin typeface="Gill Sans Light"/>
                <a:ea typeface="Arial" charset="0"/>
                <a:cs typeface="Arial" charset="0"/>
              </a:rPr>
              <a:t>Biostimulant</a:t>
            </a:r>
            <a:r>
              <a:rPr kumimoji="0" lang="en-US" sz="2400" b="1" i="0" u="none" strike="noStrike" kern="1200" cap="none" spc="0" normalizeH="0" baseline="0" noProof="0" dirty="0">
                <a:ln>
                  <a:noFill/>
                </a:ln>
                <a:solidFill>
                  <a:srgbClr val="000000"/>
                </a:solidFill>
                <a:effectLst/>
                <a:uLnTx/>
                <a:uFillTx/>
                <a:latin typeface="Gill Sans Light"/>
                <a:ea typeface="Arial" charset="0"/>
                <a:cs typeface="Arial" charset="0"/>
              </a:rPr>
              <a:t> Industry Council </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(EBIC) was founded in 2011 to promote plant </a:t>
            </a:r>
            <a:r>
              <a:rPr kumimoji="0" lang="en-US" sz="2400" b="0" i="0" u="none" strike="noStrike" kern="1200" cap="none" spc="0" normalizeH="0" baseline="0" noProof="0" dirty="0" err="1">
                <a:ln>
                  <a:noFill/>
                </a:ln>
                <a:solidFill>
                  <a:srgbClr val="000000"/>
                </a:solidFill>
                <a:effectLst/>
                <a:uLnTx/>
                <a:uFillTx/>
                <a:latin typeface="Gill Sans Light"/>
                <a:ea typeface="Arial" charset="0"/>
                <a:cs typeface="Arial" charset="0"/>
              </a:rPr>
              <a:t>biostimulants</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 in Europe. EBIC is Currently working to modify the fertilizer legislation to create new harmonized standards for </a:t>
            </a:r>
            <a:r>
              <a:rPr kumimoji="0" lang="en-US" sz="2400" b="0" i="0" u="none" strike="noStrike" kern="1200" cap="none" spc="0" normalizeH="0" baseline="0" noProof="0" dirty="0" err="1">
                <a:ln>
                  <a:noFill/>
                </a:ln>
                <a:solidFill>
                  <a:srgbClr val="000000"/>
                </a:solidFill>
                <a:effectLst/>
                <a:uLnTx/>
                <a:uFillTx/>
                <a:latin typeface="Gill Sans Light"/>
                <a:ea typeface="Arial" charset="0"/>
                <a:cs typeface="Arial" charset="0"/>
              </a:rPr>
              <a:t>biostimulants</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 under the modernized fertilizer regulations, that will differentiate them from snake oils.</a:t>
            </a:r>
          </a:p>
          <a:p>
            <a:pPr marL="285744" marR="0" lvl="0" indent="-285744" algn="l" defTabSz="9143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 </a:t>
            </a:r>
          </a:p>
          <a:p>
            <a:pPr marL="285744" marR="0" lvl="0" indent="-285744" algn="l" defTabSz="9143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The </a:t>
            </a:r>
            <a:r>
              <a:rPr kumimoji="0" lang="en-US" sz="2400" b="1" i="0" u="none" strike="noStrike" kern="1200" cap="none" spc="0" normalizeH="0" baseline="0" noProof="0" dirty="0">
                <a:ln>
                  <a:noFill/>
                </a:ln>
                <a:solidFill>
                  <a:srgbClr val="000000"/>
                </a:solidFill>
                <a:effectLst/>
                <a:uLnTx/>
                <a:uFillTx/>
                <a:latin typeface="Gill Sans Light"/>
                <a:ea typeface="Arial" charset="0"/>
                <a:cs typeface="Arial" charset="0"/>
              </a:rPr>
              <a:t>United States </a:t>
            </a:r>
            <a:r>
              <a:rPr kumimoji="0" lang="en-US" sz="2400" b="1" i="0" u="none" strike="noStrike" kern="1200" cap="none" spc="0" normalizeH="0" baseline="0" noProof="0" dirty="0" err="1">
                <a:ln>
                  <a:noFill/>
                </a:ln>
                <a:solidFill>
                  <a:srgbClr val="000000"/>
                </a:solidFill>
                <a:effectLst/>
                <a:uLnTx/>
                <a:uFillTx/>
                <a:latin typeface="Gill Sans Light"/>
                <a:ea typeface="Arial" charset="0"/>
                <a:cs typeface="Arial" charset="0"/>
              </a:rPr>
              <a:t>Biostimulant</a:t>
            </a:r>
            <a:r>
              <a:rPr kumimoji="0" lang="en-US" sz="2400" b="1" i="0" u="none" strike="noStrike" kern="1200" cap="none" spc="0" normalizeH="0" baseline="0" noProof="0" dirty="0">
                <a:ln>
                  <a:noFill/>
                </a:ln>
                <a:solidFill>
                  <a:srgbClr val="000000"/>
                </a:solidFill>
                <a:effectLst/>
                <a:uLnTx/>
                <a:uFillTx/>
                <a:latin typeface="Gill Sans Light"/>
                <a:ea typeface="Arial" charset="0"/>
                <a:cs typeface="Arial" charset="0"/>
              </a:rPr>
              <a:t> Coalition </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(USBC) and </a:t>
            </a:r>
            <a:r>
              <a:rPr kumimoji="0" lang="en-US" sz="2400" b="1" i="0" u="none" strike="noStrike" kern="1200" cap="none" spc="0" normalizeH="0" baseline="0" noProof="0" dirty="0">
                <a:ln>
                  <a:noFill/>
                </a:ln>
                <a:solidFill>
                  <a:srgbClr val="000000"/>
                </a:solidFill>
                <a:effectLst/>
                <a:uLnTx/>
                <a:uFillTx/>
                <a:latin typeface="Gill Sans Light"/>
                <a:ea typeface="Arial" charset="0"/>
                <a:cs typeface="Arial" charset="0"/>
              </a:rPr>
              <a:t>Biological Products Industry Alliance</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 (BPIA) are working collectively to address regulatory issues surrounding </a:t>
            </a:r>
            <a:r>
              <a:rPr kumimoji="0" lang="en-US" sz="2400" b="0" i="0" u="none" strike="noStrike" kern="1200" cap="none" spc="0" normalizeH="0" baseline="0" noProof="0" dirty="0" err="1">
                <a:ln>
                  <a:noFill/>
                </a:ln>
                <a:solidFill>
                  <a:srgbClr val="000000"/>
                </a:solidFill>
                <a:effectLst/>
                <a:uLnTx/>
                <a:uFillTx/>
                <a:latin typeface="Gill Sans Light"/>
                <a:ea typeface="Arial" charset="0"/>
                <a:cs typeface="Arial" charset="0"/>
              </a:rPr>
              <a:t>biostimulants</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 that will differentiate us from snake oils. These two groups are currently working with the US EPA to find a solution for the proper regulation of these innovative products.</a:t>
            </a:r>
          </a:p>
          <a:p>
            <a:pPr marL="285744" marR="0" lvl="0" indent="-285744" algn="l" defTabSz="91436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endParaRPr>
          </a:p>
        </p:txBody>
      </p:sp>
    </p:spTree>
    <p:extLst>
      <p:ext uri="{BB962C8B-B14F-4D97-AF65-F5344CB8AC3E}">
        <p14:creationId xmlns:p14="http://schemas.microsoft.com/office/powerpoint/2010/main" val="228460630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11497519" cy="1143000"/>
          </a:xfrm>
        </p:spPr>
        <p:txBody>
          <a:bodyPr>
            <a:noAutofit/>
          </a:bodyPr>
          <a:lstStyle/>
          <a:p>
            <a:r>
              <a:rPr lang="en-US" sz="4000" b="1" dirty="0">
                <a:effectLst>
                  <a:outerShdw blurRad="38100" dist="38100" dir="2700000" algn="tl">
                    <a:srgbClr val="000000">
                      <a:alpha val="43137"/>
                    </a:srgbClr>
                  </a:outerShdw>
                </a:effectLst>
              </a:rPr>
              <a:t>New Regulatory Initiatives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Are Bringing Credibility to </a:t>
            </a:r>
            <a:r>
              <a:rPr lang="en-US" sz="4000" b="1" dirty="0" err="1">
                <a:effectLst>
                  <a:outerShdw blurRad="38100" dist="38100" dir="2700000" algn="tl">
                    <a:srgbClr val="000000">
                      <a:alpha val="43137"/>
                    </a:srgbClr>
                  </a:outerShdw>
                </a:effectLst>
              </a:rPr>
              <a:t>Biostimulants</a:t>
            </a:r>
            <a:r>
              <a:rPr lang="en-US" sz="4000" b="1" dirty="0">
                <a:effectLst>
                  <a:outerShdw blurRad="38100" dist="38100" dir="2700000" algn="tl">
                    <a:srgbClr val="000000">
                      <a:alpha val="43137"/>
                    </a:srgbClr>
                  </a:outerShdw>
                </a:effectLst>
              </a:rPr>
              <a:t> </a:t>
            </a:r>
          </a:p>
        </p:txBody>
      </p:sp>
      <p:sp>
        <p:nvSpPr>
          <p:cNvPr id="7" name="TextBox 6"/>
          <p:cNvSpPr txBox="1"/>
          <p:nvPr/>
        </p:nvSpPr>
        <p:spPr>
          <a:xfrm>
            <a:off x="370922" y="1933575"/>
            <a:ext cx="11482412" cy="4893647"/>
          </a:xfrm>
          <a:prstGeom prst="rect">
            <a:avLst/>
          </a:prstGeom>
          <a:noFill/>
        </p:spPr>
        <p:txBody>
          <a:bodyPr wrap="square" rtlCol="0">
            <a:spAutoFit/>
          </a:bodyPr>
          <a:lstStyle/>
          <a:p>
            <a:pPr marL="285744" marR="0" lvl="0" indent="-285744" algn="l" defTabSz="9143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Gill Sans Light"/>
                <a:ea typeface="Arial" charset="0"/>
                <a:cs typeface="Arial" charset="0"/>
              </a:rPr>
              <a:t>The </a:t>
            </a:r>
            <a:r>
              <a:rPr kumimoji="0" lang="en-US" sz="2400" b="1" i="0" u="none" strike="noStrike" kern="1200" cap="none" spc="0" normalizeH="0" baseline="0" noProof="0" dirty="0">
                <a:ln>
                  <a:noFill/>
                </a:ln>
                <a:solidFill>
                  <a:srgbClr val="000000"/>
                </a:solidFill>
                <a:effectLst/>
                <a:uLnTx/>
                <a:uFillTx/>
                <a:latin typeface="Gill Sans Light"/>
              </a:rPr>
              <a:t>CABIO </a:t>
            </a:r>
            <a:r>
              <a:rPr kumimoji="0" lang="en-US" sz="2400" b="0" i="0" u="none" strike="noStrike" kern="1200" cap="none" spc="0" normalizeH="0" baseline="0" noProof="0" dirty="0">
                <a:ln>
                  <a:noFill/>
                </a:ln>
                <a:solidFill>
                  <a:srgbClr val="000000"/>
                </a:solidFill>
                <a:effectLst/>
                <a:uLnTx/>
                <a:uFillTx/>
                <a:latin typeface="Gill Sans Light"/>
              </a:rPr>
              <a:t>(</a:t>
            </a:r>
            <a:r>
              <a:rPr kumimoji="0" lang="en-US" sz="2400" b="0" i="0" u="none" strike="noStrike" kern="1200" cap="none" spc="0" normalizeH="0" baseline="0" noProof="0" dirty="0" err="1">
                <a:ln>
                  <a:noFill/>
                </a:ln>
                <a:solidFill>
                  <a:srgbClr val="000000"/>
                </a:solidFill>
                <a:effectLst/>
                <a:uLnTx/>
                <a:uFillTx/>
                <a:latin typeface="Gill Sans Light"/>
              </a:rPr>
              <a:t>Camara</a:t>
            </a:r>
            <a:r>
              <a:rPr kumimoji="0" lang="en-US" sz="2400" b="0" i="0" u="none" strike="noStrike" kern="1200" cap="none" spc="0" normalizeH="0" baseline="0" noProof="0" dirty="0">
                <a:ln>
                  <a:noFill/>
                </a:ln>
                <a:solidFill>
                  <a:srgbClr val="000000"/>
                </a:solidFill>
                <a:effectLst/>
                <a:uLnTx/>
                <a:uFillTx/>
                <a:latin typeface="Gill Sans Light"/>
              </a:rPr>
              <a:t> Argentina de </a:t>
            </a:r>
            <a:r>
              <a:rPr kumimoji="0" lang="en-US" sz="2400" b="0" i="0" u="none" strike="noStrike" kern="1200" cap="none" spc="0" normalizeH="0" baseline="0" noProof="0" dirty="0" err="1">
                <a:ln>
                  <a:noFill/>
                </a:ln>
                <a:solidFill>
                  <a:srgbClr val="000000"/>
                </a:solidFill>
                <a:effectLst/>
                <a:uLnTx/>
                <a:uFillTx/>
                <a:latin typeface="Gill Sans Light"/>
              </a:rPr>
              <a:t>BioInsumos</a:t>
            </a:r>
            <a:r>
              <a:rPr kumimoji="0" lang="en-US" sz="2400" b="0" i="0" u="none" strike="noStrike" kern="1200" cap="none" spc="0" normalizeH="0" baseline="0" noProof="0" dirty="0">
                <a:ln>
                  <a:noFill/>
                </a:ln>
                <a:solidFill>
                  <a:srgbClr val="000000"/>
                </a:solidFill>
                <a:effectLst/>
                <a:uLnTx/>
                <a:uFillTx/>
                <a:latin typeface="Gill Sans Light"/>
              </a:rPr>
              <a:t>) is representing </a:t>
            </a:r>
            <a:r>
              <a:rPr kumimoji="0" lang="en-US" sz="2400" b="0" i="0" u="none" strike="noStrike" kern="1200" cap="none" spc="0" normalizeH="0" baseline="0" noProof="0" dirty="0" err="1">
                <a:ln>
                  <a:noFill/>
                </a:ln>
                <a:solidFill>
                  <a:srgbClr val="000000"/>
                </a:solidFill>
                <a:effectLst/>
                <a:uLnTx/>
                <a:uFillTx/>
                <a:latin typeface="Gill Sans Light"/>
              </a:rPr>
              <a:t>BioStimulants</a:t>
            </a:r>
            <a:r>
              <a:rPr kumimoji="0" lang="en-US" sz="2400" b="0" i="0" u="none" strike="noStrike" kern="1200" cap="none" spc="0" normalizeH="0" baseline="0" noProof="0" dirty="0">
                <a:ln>
                  <a:noFill/>
                </a:ln>
                <a:solidFill>
                  <a:srgbClr val="000000"/>
                </a:solidFill>
                <a:effectLst/>
                <a:uLnTx/>
                <a:uFillTx/>
                <a:latin typeface="Gill Sans Light"/>
              </a:rPr>
              <a:t> and </a:t>
            </a:r>
            <a:r>
              <a:rPr kumimoji="0" lang="en-US" sz="2400" b="0" i="0" u="none" strike="noStrike" kern="1200" cap="none" spc="0" normalizeH="0" baseline="0" noProof="0" dirty="0" err="1">
                <a:ln>
                  <a:noFill/>
                </a:ln>
                <a:solidFill>
                  <a:srgbClr val="000000"/>
                </a:solidFill>
                <a:effectLst/>
                <a:uLnTx/>
                <a:uFillTx/>
                <a:latin typeface="Gill Sans Light"/>
              </a:rPr>
              <a:t>BioControl</a:t>
            </a:r>
            <a:r>
              <a:rPr kumimoji="0" lang="en-US" sz="2400" b="0" i="0" u="none" strike="noStrike" kern="1200" cap="none" spc="0" normalizeH="0" baseline="0" noProof="0" dirty="0">
                <a:ln>
                  <a:noFill/>
                </a:ln>
                <a:solidFill>
                  <a:srgbClr val="000000"/>
                </a:solidFill>
                <a:effectLst/>
                <a:uLnTx/>
                <a:uFillTx/>
                <a:latin typeface="Gill Sans Light"/>
              </a:rPr>
              <a:t> products in Argentina. </a:t>
            </a:r>
          </a:p>
          <a:p>
            <a:pPr marL="285744" marR="0" lvl="0" indent="-285744" algn="l" defTabSz="9143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Gill Sans Light"/>
                <a:ea typeface="Arial" charset="0"/>
                <a:cs typeface="Arial" charset="0"/>
              </a:rPr>
              <a:t>ABC Bio </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and </a:t>
            </a:r>
            <a:r>
              <a:rPr kumimoji="0" lang="en-US" sz="2400" b="1" i="0" u="none" strike="noStrike" kern="1200" cap="none" spc="0" normalizeH="0" baseline="0" noProof="0" dirty="0">
                <a:ln>
                  <a:noFill/>
                </a:ln>
                <a:solidFill>
                  <a:srgbClr val="000000"/>
                </a:solidFill>
                <a:effectLst/>
                <a:uLnTx/>
                <a:uFillTx/>
                <a:latin typeface="Gill Sans Light"/>
                <a:ea typeface="Arial" charset="0"/>
                <a:cs typeface="Arial" charset="0"/>
              </a:rPr>
              <a:t>ABISOLO</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 are two groups who are </a:t>
            </a:r>
            <a:r>
              <a:rPr kumimoji="0" lang="en-US" sz="2400" b="0" i="0" u="none" strike="noStrike" kern="1200" cap="none" spc="0" normalizeH="0" baseline="0" noProof="0" dirty="0" smtClean="0">
                <a:ln>
                  <a:noFill/>
                </a:ln>
                <a:solidFill>
                  <a:srgbClr val="000000"/>
                </a:solidFill>
                <a:effectLst/>
                <a:uLnTx/>
                <a:uFillTx/>
                <a:latin typeface="Gill Sans Light"/>
                <a:ea typeface="Arial" charset="0"/>
                <a:cs typeface="Arial" charset="0"/>
              </a:rPr>
              <a:t>representing </a:t>
            </a:r>
            <a:r>
              <a:rPr kumimoji="0" lang="en-US" sz="2400" b="0" i="0" u="none" strike="noStrike" kern="1200" cap="none" spc="0" normalizeH="0" baseline="0" noProof="0" dirty="0" err="1" smtClean="0">
                <a:ln>
                  <a:noFill/>
                </a:ln>
                <a:solidFill>
                  <a:srgbClr val="000000"/>
                </a:solidFill>
                <a:effectLst/>
                <a:uLnTx/>
                <a:uFillTx/>
                <a:latin typeface="Gill Sans Light"/>
                <a:ea typeface="Arial" charset="0"/>
                <a:cs typeface="Arial" charset="0"/>
              </a:rPr>
              <a:t>BioStimulants</a:t>
            </a:r>
            <a:r>
              <a:rPr kumimoji="0" lang="en-US" sz="2400" b="0" i="0" u="none" strike="noStrike" kern="1200" cap="none" spc="0" normalizeH="0" baseline="0" noProof="0" dirty="0" smtClean="0">
                <a:ln>
                  <a:noFill/>
                </a:ln>
                <a:solidFill>
                  <a:srgbClr val="000000"/>
                </a:solidFill>
                <a:effectLst/>
                <a:uLnTx/>
                <a:uFillTx/>
                <a:latin typeface="Gill Sans Light"/>
                <a:ea typeface="Arial" charset="0"/>
                <a:cs typeface="Arial" charset="0"/>
              </a:rPr>
              <a:t> </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and Biocontrol products in Brazil but with lots of gray areas.</a:t>
            </a:r>
          </a:p>
          <a:p>
            <a:pPr marL="285744" marR="0" lvl="0" indent="-285744" algn="l" defTabSz="9143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A new group is formed in India under </a:t>
            </a:r>
            <a:r>
              <a:rPr kumimoji="0" lang="en-US" sz="2400" b="1" i="0" u="none" strike="noStrike" kern="1200" cap="none" spc="0" normalizeH="0" baseline="0" noProof="0" dirty="0">
                <a:ln>
                  <a:noFill/>
                </a:ln>
                <a:solidFill>
                  <a:srgbClr val="000000"/>
                </a:solidFill>
                <a:effectLst/>
                <a:uLnTx/>
                <a:uFillTx/>
                <a:latin typeface="Gill Sans Light"/>
                <a:ea typeface="Arial" charset="0"/>
                <a:cs typeface="Arial" charset="0"/>
              </a:rPr>
              <a:t>ICFA</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 which will represent </a:t>
            </a:r>
            <a:r>
              <a:rPr kumimoji="0" lang="en-US" sz="2400" b="0" i="0" u="none" strike="noStrike" kern="1200" cap="none" spc="0" normalizeH="0" baseline="0" noProof="0" dirty="0" err="1">
                <a:ln>
                  <a:noFill/>
                </a:ln>
                <a:solidFill>
                  <a:srgbClr val="000000"/>
                </a:solidFill>
                <a:effectLst/>
                <a:uLnTx/>
                <a:uFillTx/>
                <a:latin typeface="Gill Sans Light"/>
                <a:ea typeface="Arial" charset="0"/>
                <a:cs typeface="Arial" charset="0"/>
              </a:rPr>
              <a:t>BioStimulant</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 interest with Government of India. </a:t>
            </a:r>
          </a:p>
          <a:p>
            <a:pPr marL="285744" marR="0" lvl="0" indent="-285744" algn="l" defTabSz="9143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Similar groups need to be formed in Africa (</a:t>
            </a:r>
            <a:r>
              <a:rPr kumimoji="0" lang="en-US" sz="2400" b="1" i="0" u="none" strike="noStrike" kern="1200" cap="none" spc="0" normalizeH="0" baseline="0" noProof="0" dirty="0">
                <a:ln>
                  <a:noFill/>
                </a:ln>
                <a:solidFill>
                  <a:srgbClr val="000000"/>
                </a:solidFill>
                <a:effectLst/>
                <a:uLnTx/>
                <a:uFillTx/>
                <a:latin typeface="Gill Sans Light"/>
                <a:ea typeface="Arial" charset="0"/>
                <a:cs typeface="Arial" charset="0"/>
              </a:rPr>
              <a:t>SABO</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 should take lead) and China (new initiative required).</a:t>
            </a:r>
          </a:p>
          <a:p>
            <a:pPr marL="285744" marR="0" lvl="0" indent="-285744" algn="l" defTabSz="914364"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1" i="0" u="none" strike="noStrike" kern="1200" cap="none" spc="0" normalizeH="0" baseline="0" noProof="0" dirty="0">
                <a:ln>
                  <a:noFill/>
                </a:ln>
                <a:solidFill>
                  <a:srgbClr val="000000"/>
                </a:solidFill>
                <a:effectLst/>
                <a:uLnTx/>
                <a:uFillTx/>
                <a:latin typeface="Gill Sans Light"/>
                <a:ea typeface="Arial" charset="0"/>
                <a:cs typeface="Arial" charset="0"/>
              </a:rPr>
              <a:t>Global</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 regulatory agencies recognize the need for allowing market access and differentiation to </a:t>
            </a:r>
            <a:r>
              <a:rPr kumimoji="0" lang="en-US" sz="2400" b="0" i="0" u="none" strike="noStrike" kern="1200" cap="none" spc="0" normalizeH="0" baseline="0" noProof="0" dirty="0" err="1" smtClean="0">
                <a:ln>
                  <a:noFill/>
                </a:ln>
                <a:solidFill>
                  <a:srgbClr val="000000"/>
                </a:solidFill>
                <a:effectLst/>
                <a:uLnTx/>
                <a:uFillTx/>
                <a:latin typeface="Gill Sans Light"/>
                <a:ea typeface="Arial" charset="0"/>
                <a:cs typeface="Arial" charset="0"/>
              </a:rPr>
              <a:t>BioStimulants</a:t>
            </a:r>
            <a:r>
              <a:rPr kumimoji="0" lang="en-US" sz="2400" b="0" i="0" u="none" strike="noStrike" kern="1200" cap="none" spc="0" normalizeH="0" baseline="0" noProof="0" dirty="0" smtClean="0">
                <a:ln>
                  <a:noFill/>
                </a:ln>
                <a:solidFill>
                  <a:srgbClr val="000000"/>
                </a:solidFill>
                <a:effectLst/>
                <a:uLnTx/>
                <a:uFillTx/>
                <a:latin typeface="Gill Sans Light"/>
                <a:ea typeface="Arial" charset="0"/>
                <a:cs typeface="Arial" charset="0"/>
              </a:rPr>
              <a:t> </a:t>
            </a:r>
            <a:r>
              <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rPr>
              <a:t>while imposing some level of control to prevent fraudulent and harmful or ineffective products, we need to coordinate with out wasting any time.</a:t>
            </a:r>
          </a:p>
          <a:p>
            <a:pPr marL="285744" marR="0" lvl="0" indent="-285744" algn="l" defTabSz="914364"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srgbClr val="000000"/>
              </a:solidFill>
              <a:effectLst/>
              <a:uLnTx/>
              <a:uFillTx/>
              <a:latin typeface="Gill Sans Light"/>
              <a:ea typeface="Arial" charset="0"/>
              <a:cs typeface="Arial" charset="0"/>
            </a:endParaRPr>
          </a:p>
        </p:txBody>
      </p:sp>
    </p:spTree>
    <p:extLst>
      <p:ext uri="{BB962C8B-B14F-4D97-AF65-F5344CB8AC3E}">
        <p14:creationId xmlns:p14="http://schemas.microsoft.com/office/powerpoint/2010/main" val="230926624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1" end="1"/>
                                            </p:txEl>
                                          </p:spTgt>
                                        </p:tgtEl>
                                        <p:attrNameLst>
                                          <p:attrName>style.visibility</p:attrName>
                                        </p:attrNameLst>
                                      </p:cBhvr>
                                      <p:to>
                                        <p:strVal val="visible"/>
                                      </p:to>
                                    </p:set>
                                    <p:animEffect transition="in" filter="fade">
                                      <p:cBhvr>
                                        <p:cTn id="12" dur="500"/>
                                        <p:tgtEl>
                                          <p:spTgt spid="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Effect transition="in" filter="fade">
                                      <p:cBhvr>
                                        <p:cTn id="17" dur="500"/>
                                        <p:tgtEl>
                                          <p:spTgt spid="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3" end="3"/>
                                            </p:txEl>
                                          </p:spTgt>
                                        </p:tgtEl>
                                        <p:attrNameLst>
                                          <p:attrName>style.visibility</p:attrName>
                                        </p:attrNameLst>
                                      </p:cBhvr>
                                      <p:to>
                                        <p:strVal val="visible"/>
                                      </p:to>
                                    </p:set>
                                    <p:animEffect transition="in" filter="fade">
                                      <p:cBhvr>
                                        <p:cTn id="22" dur="500"/>
                                        <p:tgtEl>
                                          <p:spTgt spid="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4" end="4"/>
                                            </p:txEl>
                                          </p:spTgt>
                                        </p:tgtEl>
                                        <p:attrNameLst>
                                          <p:attrName>style.visibility</p:attrName>
                                        </p:attrNameLst>
                                      </p:cBhvr>
                                      <p:to>
                                        <p:strVal val="visible"/>
                                      </p:to>
                                    </p:set>
                                    <p:animEffect transition="in" filter="fade">
                                      <p:cBhvr>
                                        <p:cTn id="2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79" y="533400"/>
            <a:ext cx="11497519" cy="1143000"/>
          </a:xfrm>
        </p:spPr>
        <p:txBody>
          <a:bodyPr>
            <a:noAutofit/>
          </a:bodyPr>
          <a:lstStyle/>
          <a:p>
            <a:r>
              <a:rPr lang="en-US" sz="4000" b="1" dirty="0">
                <a:effectLst>
                  <a:outerShdw blurRad="38100" dist="38100" dir="2700000" algn="tl">
                    <a:srgbClr val="000000">
                      <a:alpha val="43137"/>
                    </a:srgbClr>
                  </a:outerShdw>
                </a:effectLst>
              </a:rPr>
              <a:t>New Regulatory Initiatives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Are Bringing Credibility to </a:t>
            </a:r>
            <a:r>
              <a:rPr lang="en-US" sz="4000" b="1" dirty="0" err="1">
                <a:effectLst>
                  <a:outerShdw blurRad="38100" dist="38100" dir="2700000" algn="tl">
                    <a:srgbClr val="000000">
                      <a:alpha val="43137"/>
                    </a:srgbClr>
                  </a:outerShdw>
                </a:effectLst>
              </a:rPr>
              <a:t>Biostimulants</a:t>
            </a:r>
            <a:r>
              <a:rPr lang="en-US" sz="4000" b="1" dirty="0">
                <a:effectLst>
                  <a:outerShdw blurRad="38100" dist="38100" dir="2700000" algn="tl">
                    <a:srgbClr val="000000">
                      <a:alpha val="43137"/>
                    </a:srgbClr>
                  </a:outerShdw>
                </a:effectLst>
              </a:rPr>
              <a:t> </a:t>
            </a:r>
          </a:p>
        </p:txBody>
      </p:sp>
      <p:sp>
        <p:nvSpPr>
          <p:cNvPr id="7" name="TextBox 6"/>
          <p:cNvSpPr txBox="1"/>
          <p:nvPr/>
        </p:nvSpPr>
        <p:spPr>
          <a:xfrm>
            <a:off x="353989" y="1920965"/>
            <a:ext cx="11112700" cy="4154984"/>
          </a:xfrm>
          <a:prstGeom prst="rect">
            <a:avLst/>
          </a:prstGeom>
          <a:noFill/>
        </p:spPr>
        <p:txBody>
          <a:bodyPr wrap="square" rtlCol="0">
            <a:spAutoFit/>
          </a:bodyPr>
          <a:lstStyle/>
          <a:p>
            <a:pPr marL="380990" marR="0" lvl="0" indent="-380990" algn="l" defTabSz="914364"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err="1">
                <a:ln>
                  <a:noFill/>
                </a:ln>
                <a:solidFill>
                  <a:srgbClr val="000000"/>
                </a:solidFill>
                <a:effectLst/>
                <a:uLnTx/>
                <a:uFillTx/>
                <a:latin typeface="Gill Sans Light"/>
                <a:cs typeface="+mj-cs"/>
              </a:rPr>
              <a:t>BioProtectionGlobal</a:t>
            </a:r>
            <a:r>
              <a:rPr kumimoji="0" lang="en-US" sz="2400" b="1" i="0" u="none" strike="noStrike" kern="1200" cap="none" spc="0" normalizeH="0" baseline="0" noProof="0" dirty="0">
                <a:ln>
                  <a:noFill/>
                </a:ln>
                <a:solidFill>
                  <a:srgbClr val="000000"/>
                </a:solidFill>
                <a:effectLst/>
                <a:uLnTx/>
                <a:uFillTx/>
                <a:latin typeface="Gill Sans Light"/>
                <a:cs typeface="+mj-cs"/>
              </a:rPr>
              <a:t> (BPG) </a:t>
            </a:r>
            <a:r>
              <a:rPr kumimoji="0" lang="en-US" sz="2400" b="0" i="0" u="none" strike="noStrike" kern="1200" cap="none" spc="0" normalizeH="0" baseline="0" noProof="0" dirty="0">
                <a:ln>
                  <a:noFill/>
                </a:ln>
                <a:solidFill>
                  <a:srgbClr val="000000"/>
                </a:solidFill>
                <a:effectLst/>
                <a:uLnTx/>
                <a:uFillTx/>
                <a:latin typeface="Gill Sans Light"/>
                <a:cs typeface="+mj-cs"/>
              </a:rPr>
              <a:t>is the new name that has been adopted by the </a:t>
            </a:r>
            <a:r>
              <a:rPr kumimoji="0" lang="en-US" sz="2400" b="1" i="0" u="none" strike="noStrike" kern="1200" cap="none" spc="0" normalizeH="0" baseline="0" noProof="0" dirty="0">
                <a:ln>
                  <a:noFill/>
                </a:ln>
                <a:solidFill>
                  <a:srgbClr val="000000"/>
                </a:solidFill>
                <a:effectLst/>
                <a:uLnTx/>
                <a:uFillTx/>
                <a:latin typeface="Gill Sans Light"/>
                <a:cs typeface="+mj-cs"/>
              </a:rPr>
              <a:t>Federation of the world’s leading Biocontrol and </a:t>
            </a:r>
            <a:r>
              <a:rPr kumimoji="0" lang="en-US" sz="2400" b="1" i="0" u="none" strike="noStrike" kern="1200" cap="none" spc="0" normalizeH="0" baseline="0" noProof="0" dirty="0" err="1">
                <a:ln>
                  <a:noFill/>
                </a:ln>
                <a:solidFill>
                  <a:srgbClr val="000000"/>
                </a:solidFill>
                <a:effectLst/>
                <a:uLnTx/>
                <a:uFillTx/>
                <a:latin typeface="Gill Sans Light"/>
                <a:cs typeface="+mj-cs"/>
              </a:rPr>
              <a:t>Biopesticide</a:t>
            </a:r>
            <a:r>
              <a:rPr kumimoji="0" lang="en-US" sz="2400" b="1" i="0" u="none" strike="noStrike" kern="1200" cap="none" spc="0" normalizeH="0" baseline="0" noProof="0" dirty="0">
                <a:ln>
                  <a:noFill/>
                </a:ln>
                <a:solidFill>
                  <a:srgbClr val="000000"/>
                </a:solidFill>
                <a:effectLst/>
                <a:uLnTx/>
                <a:uFillTx/>
                <a:latin typeface="Gill Sans Light"/>
                <a:cs typeface="+mj-cs"/>
              </a:rPr>
              <a:t> Associations</a:t>
            </a:r>
            <a:r>
              <a:rPr kumimoji="0" lang="en-US" sz="2400" b="0" i="0" u="none" strike="noStrike" kern="1200" cap="none" spc="0" normalizeH="0" baseline="0" noProof="0" dirty="0">
                <a:ln>
                  <a:noFill/>
                </a:ln>
                <a:solidFill>
                  <a:srgbClr val="000000"/>
                </a:solidFill>
                <a:effectLst/>
                <a:uLnTx/>
                <a:uFillTx/>
                <a:latin typeface="Gill Sans Light"/>
                <a:cs typeface="+mj-cs"/>
              </a:rPr>
              <a:t>, established in fall 2014. </a:t>
            </a:r>
          </a:p>
          <a:p>
            <a:pPr marL="380990" marR="0" lvl="0" indent="-380990" algn="l" defTabSz="914364"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srgbClr val="000000"/>
              </a:solidFill>
              <a:effectLst/>
              <a:uLnTx/>
              <a:uFillTx/>
              <a:latin typeface="Gill Sans Light"/>
              <a:cs typeface="+mj-cs"/>
            </a:endParaRPr>
          </a:p>
          <a:p>
            <a:pPr marL="380990" marR="0" lvl="0" indent="-380990" algn="l" defTabSz="914364"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cs typeface="+mj-cs"/>
              </a:rPr>
              <a:t>The new name was approved and Board members were elected at the </a:t>
            </a:r>
            <a:r>
              <a:rPr kumimoji="0" lang="en-US" sz="2400" b="1" i="0" u="none" strike="noStrike" kern="1200" cap="none" spc="0" normalizeH="0" baseline="0" noProof="0" dirty="0">
                <a:ln>
                  <a:noFill/>
                </a:ln>
                <a:solidFill>
                  <a:srgbClr val="000000"/>
                </a:solidFill>
                <a:effectLst/>
                <a:uLnTx/>
                <a:uFillTx/>
                <a:latin typeface="Gill Sans Light"/>
                <a:cs typeface="+mj-cs"/>
              </a:rPr>
              <a:t>Annual Biocontrol Industry Meeting (ABIM)</a:t>
            </a:r>
            <a:r>
              <a:rPr kumimoji="0" lang="en-US" sz="2400" b="0" i="0" u="none" strike="noStrike" kern="1200" cap="none" spc="0" normalizeH="0" baseline="0" noProof="0" dirty="0">
                <a:ln>
                  <a:noFill/>
                </a:ln>
                <a:solidFill>
                  <a:srgbClr val="000000"/>
                </a:solidFill>
                <a:effectLst/>
                <a:uLnTx/>
                <a:uFillTx/>
                <a:latin typeface="Gill Sans Light"/>
                <a:cs typeface="+mj-cs"/>
              </a:rPr>
              <a:t> 2015 in Basel, Switzerland. </a:t>
            </a:r>
          </a:p>
          <a:p>
            <a:pPr marL="380990" marR="0" lvl="0" indent="-380990" algn="l" defTabSz="914364" rtl="0" eaLnBrk="1" fontAlgn="auto" latinLnBrk="0" hangingPunct="1">
              <a:lnSpc>
                <a:spcPct val="100000"/>
              </a:lnSpc>
              <a:spcBef>
                <a:spcPts val="0"/>
              </a:spcBef>
              <a:spcAft>
                <a:spcPts val="0"/>
              </a:spcAft>
              <a:buClrTx/>
              <a:buSzTx/>
              <a:buFont typeface="Arial" charset="0"/>
              <a:buChar char="•"/>
              <a:tabLst/>
              <a:defRPr/>
            </a:pPr>
            <a:endParaRPr kumimoji="0" lang="en-US" sz="2400" b="0" i="0" u="none" strike="noStrike" kern="1200" cap="none" spc="0" normalizeH="0" baseline="0" noProof="0" dirty="0">
              <a:ln>
                <a:noFill/>
              </a:ln>
              <a:solidFill>
                <a:srgbClr val="000000"/>
              </a:solidFill>
              <a:effectLst/>
              <a:uLnTx/>
              <a:uFillTx/>
              <a:latin typeface="Gill Sans Light"/>
              <a:cs typeface="+mj-cs"/>
            </a:endParaRPr>
          </a:p>
          <a:p>
            <a:pPr marL="380990" marR="0" lvl="0" indent="-380990" algn="l" defTabSz="914364"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cs typeface="+mj-cs"/>
              </a:rPr>
              <a:t>The objective of </a:t>
            </a:r>
            <a:r>
              <a:rPr kumimoji="0" lang="en-US" sz="2400" b="1" i="0" u="none" strike="noStrike" kern="1200" cap="none" spc="0" normalizeH="0" baseline="0" noProof="0" dirty="0">
                <a:ln>
                  <a:noFill/>
                </a:ln>
                <a:solidFill>
                  <a:srgbClr val="000000"/>
                </a:solidFill>
                <a:effectLst/>
                <a:uLnTx/>
                <a:uFillTx/>
                <a:latin typeface="Gill Sans Light"/>
                <a:cs typeface="+mj-cs"/>
              </a:rPr>
              <a:t>BPG</a:t>
            </a:r>
            <a:r>
              <a:rPr kumimoji="0" lang="en-US" sz="2400" b="0" i="0" u="none" strike="noStrike" kern="1200" cap="none" spc="0" normalizeH="0" baseline="0" noProof="0" dirty="0">
                <a:ln>
                  <a:noFill/>
                </a:ln>
                <a:solidFill>
                  <a:srgbClr val="000000"/>
                </a:solidFill>
                <a:effectLst/>
                <a:uLnTx/>
                <a:uFillTx/>
                <a:latin typeface="Gill Sans Light"/>
                <a:cs typeface="+mj-cs"/>
              </a:rPr>
              <a:t> is to achieve </a:t>
            </a:r>
            <a:r>
              <a:rPr kumimoji="0" lang="en-US" sz="2400" b="1" i="0" u="none" strike="noStrike" kern="1200" cap="none" spc="0" normalizeH="0" baseline="0" noProof="0" dirty="0">
                <a:ln>
                  <a:noFill/>
                </a:ln>
                <a:solidFill>
                  <a:srgbClr val="000000"/>
                </a:solidFill>
                <a:effectLst/>
                <a:uLnTx/>
                <a:uFillTx/>
                <a:latin typeface="Gill Sans Light"/>
                <a:cs typeface="+mj-cs"/>
              </a:rPr>
              <a:t>international harmonization for regulation </a:t>
            </a:r>
            <a:r>
              <a:rPr kumimoji="0" lang="en-US" sz="2400" b="0" i="0" u="none" strike="noStrike" kern="1200" cap="none" spc="0" normalizeH="0" baseline="0" noProof="0" dirty="0">
                <a:ln>
                  <a:noFill/>
                </a:ln>
                <a:solidFill>
                  <a:srgbClr val="000000"/>
                </a:solidFill>
                <a:effectLst/>
                <a:uLnTx/>
                <a:uFillTx/>
                <a:latin typeface="Gill Sans Light"/>
                <a:cs typeface="+mj-cs"/>
              </a:rPr>
              <a:t>of biological pest control solutions and to be the central contact for governmental and non-governmental stakeholders worldwide related to biocontrol and </a:t>
            </a:r>
            <a:r>
              <a:rPr kumimoji="0" lang="en-US" sz="2400" b="0" i="0" u="none" strike="noStrike" kern="1200" cap="none" spc="0" normalizeH="0" baseline="0" noProof="0" dirty="0" err="1">
                <a:ln>
                  <a:noFill/>
                </a:ln>
                <a:solidFill>
                  <a:srgbClr val="000000"/>
                </a:solidFill>
                <a:effectLst/>
                <a:uLnTx/>
                <a:uFillTx/>
                <a:latin typeface="Gill Sans Light"/>
                <a:cs typeface="+mj-cs"/>
              </a:rPr>
              <a:t>biopesticides</a:t>
            </a:r>
            <a:r>
              <a:rPr kumimoji="0" lang="en-US" sz="2400" b="0" i="0" u="none" strike="noStrike" kern="1200" cap="none" spc="0" normalizeH="0" baseline="0" noProof="0" dirty="0">
                <a:ln>
                  <a:noFill/>
                </a:ln>
                <a:solidFill>
                  <a:srgbClr val="000000"/>
                </a:solidFill>
                <a:effectLst/>
                <a:uLnTx/>
                <a:uFillTx/>
                <a:latin typeface="Gill Sans Light"/>
                <a:cs typeface="+mj-cs"/>
              </a:rPr>
              <a:t>. </a:t>
            </a:r>
          </a:p>
        </p:txBody>
      </p:sp>
    </p:spTree>
    <p:extLst>
      <p:ext uri="{BB962C8B-B14F-4D97-AF65-F5344CB8AC3E}">
        <p14:creationId xmlns:p14="http://schemas.microsoft.com/office/powerpoint/2010/main" val="2989534615"/>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79" y="457200"/>
            <a:ext cx="11497519" cy="1143000"/>
          </a:xfrm>
        </p:spPr>
        <p:txBody>
          <a:bodyPr>
            <a:noAutofit/>
          </a:bodyPr>
          <a:lstStyle/>
          <a:p>
            <a:r>
              <a:rPr lang="en-US" sz="4000" b="1" dirty="0">
                <a:effectLst>
                  <a:outerShdw blurRad="38100" dist="38100" dir="2700000" algn="tl">
                    <a:srgbClr val="000000">
                      <a:alpha val="43137"/>
                    </a:srgbClr>
                  </a:outerShdw>
                </a:effectLst>
              </a:rPr>
              <a:t>New Regulatory Initiatives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Are Bringing Credibility to </a:t>
            </a:r>
            <a:r>
              <a:rPr lang="en-US" sz="4000" b="1" dirty="0" err="1">
                <a:effectLst>
                  <a:outerShdw blurRad="38100" dist="38100" dir="2700000" algn="tl">
                    <a:srgbClr val="000000">
                      <a:alpha val="43137"/>
                    </a:srgbClr>
                  </a:outerShdw>
                </a:effectLst>
              </a:rPr>
              <a:t>Biostimulants</a:t>
            </a:r>
            <a:r>
              <a:rPr lang="en-US" sz="4000" b="1" dirty="0">
                <a:effectLst>
                  <a:outerShdw blurRad="38100" dist="38100" dir="2700000" algn="tl">
                    <a:srgbClr val="000000">
                      <a:alpha val="43137"/>
                    </a:srgbClr>
                  </a:outerShdw>
                </a:effectLst>
              </a:rPr>
              <a:t> </a:t>
            </a:r>
          </a:p>
        </p:txBody>
      </p:sp>
      <p:sp>
        <p:nvSpPr>
          <p:cNvPr id="7" name="TextBox 6"/>
          <p:cNvSpPr txBox="1"/>
          <p:nvPr/>
        </p:nvSpPr>
        <p:spPr>
          <a:xfrm>
            <a:off x="353989" y="2141097"/>
            <a:ext cx="11112700" cy="2308324"/>
          </a:xfrm>
          <a:prstGeom prst="rect">
            <a:avLst/>
          </a:prstGeom>
          <a:noFill/>
        </p:spPr>
        <p:txBody>
          <a:bodyPr wrap="square" rtlCol="0">
            <a:spAutoFit/>
          </a:bodyPr>
          <a:lstStyle/>
          <a:p>
            <a:pPr marL="380990" marR="0" lvl="0" indent="-380990" algn="l" defTabSz="914364" rtl="0" eaLnBrk="1" fontAlgn="auto" latinLnBrk="0" hangingPunct="1">
              <a:lnSpc>
                <a:spcPct val="100000"/>
              </a:lnSpc>
              <a:spcBef>
                <a:spcPts val="0"/>
              </a:spcBef>
              <a:spcAft>
                <a:spcPts val="0"/>
              </a:spcAft>
              <a:buClrTx/>
              <a:buSzTx/>
              <a:buFont typeface="Arial" charset="0"/>
              <a:buChar char="•"/>
              <a:tabLst/>
              <a:defRPr/>
            </a:pPr>
            <a:r>
              <a:rPr kumimoji="0" lang="en-US" sz="2400" b="1" i="0" u="none" strike="noStrike" kern="1200" cap="none" spc="0" normalizeH="0" baseline="0" noProof="0" dirty="0">
                <a:ln>
                  <a:noFill/>
                </a:ln>
                <a:solidFill>
                  <a:srgbClr val="000000"/>
                </a:solidFill>
                <a:effectLst/>
                <a:uLnTx/>
                <a:uFillTx/>
                <a:latin typeface="Gill Sans Light"/>
              </a:rPr>
              <a:t>BPG’s founding members are, </a:t>
            </a:r>
          </a:p>
          <a:p>
            <a:pPr marL="990575" marR="0" lvl="1" indent="-380990" algn="l" defTabSz="914364"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rPr>
              <a:t>the </a:t>
            </a:r>
            <a:r>
              <a:rPr kumimoji="0" lang="en-US" sz="2400" b="0" i="0" u="none" strike="noStrike" kern="1200" cap="none" spc="0" normalizeH="0" baseline="0" noProof="0" dirty="0" err="1">
                <a:ln>
                  <a:noFill/>
                </a:ln>
                <a:solidFill>
                  <a:srgbClr val="000000"/>
                </a:solidFill>
                <a:effectLst/>
                <a:uLnTx/>
                <a:uFillTx/>
                <a:latin typeface="Gill Sans Light"/>
              </a:rPr>
              <a:t>Associscao</a:t>
            </a:r>
            <a:r>
              <a:rPr kumimoji="0" lang="en-US" sz="2400" b="0" i="0" u="none" strike="noStrike" kern="1200" cap="none" spc="0" normalizeH="0" baseline="0" noProof="0" dirty="0">
                <a:ln>
                  <a:noFill/>
                </a:ln>
                <a:solidFill>
                  <a:srgbClr val="000000"/>
                </a:solidFill>
                <a:effectLst/>
                <a:uLnTx/>
                <a:uFillTx/>
                <a:latin typeface="Gill Sans Light"/>
              </a:rPr>
              <a:t> </a:t>
            </a:r>
            <a:r>
              <a:rPr kumimoji="0" lang="en-US" sz="2400" b="0" i="0" u="none" strike="noStrike" kern="1200" cap="none" spc="0" normalizeH="0" baseline="0" noProof="0" dirty="0" err="1">
                <a:ln>
                  <a:noFill/>
                </a:ln>
                <a:solidFill>
                  <a:srgbClr val="000000"/>
                </a:solidFill>
                <a:effectLst/>
                <a:uLnTx/>
                <a:uFillTx/>
                <a:latin typeface="Gill Sans Light"/>
              </a:rPr>
              <a:t>Brasileira</a:t>
            </a:r>
            <a:r>
              <a:rPr kumimoji="0" lang="en-US" sz="2400" b="0" i="0" u="none" strike="noStrike" kern="1200" cap="none" spc="0" normalizeH="0" baseline="0" noProof="0" dirty="0">
                <a:ln>
                  <a:noFill/>
                </a:ln>
                <a:solidFill>
                  <a:srgbClr val="000000"/>
                </a:solidFill>
                <a:effectLst/>
                <a:uLnTx/>
                <a:uFillTx/>
                <a:latin typeface="Gill Sans Light"/>
              </a:rPr>
              <a:t> das </a:t>
            </a:r>
            <a:r>
              <a:rPr kumimoji="0" lang="en-US" sz="2400" b="0" i="0" u="none" strike="noStrike" kern="1200" cap="none" spc="0" normalizeH="0" baseline="0" noProof="0" dirty="0" err="1">
                <a:ln>
                  <a:noFill/>
                </a:ln>
                <a:solidFill>
                  <a:srgbClr val="000000"/>
                </a:solidFill>
                <a:effectLst/>
                <a:uLnTx/>
                <a:uFillTx/>
                <a:latin typeface="Gill Sans Light"/>
              </a:rPr>
              <a:t>Empresas</a:t>
            </a:r>
            <a:r>
              <a:rPr kumimoji="0" lang="en-US" sz="2400" b="0" i="0" u="none" strike="noStrike" kern="1200" cap="none" spc="0" normalizeH="0" baseline="0" noProof="0" dirty="0">
                <a:ln>
                  <a:noFill/>
                </a:ln>
                <a:solidFill>
                  <a:srgbClr val="000000"/>
                </a:solidFill>
                <a:effectLst/>
                <a:uLnTx/>
                <a:uFillTx/>
                <a:latin typeface="Gill Sans Light"/>
              </a:rPr>
              <a:t> de </a:t>
            </a:r>
            <a:r>
              <a:rPr kumimoji="0" lang="en-US" sz="2400" b="0" i="0" u="none" strike="noStrike" kern="1200" cap="none" spc="0" normalizeH="0" baseline="0" noProof="0" dirty="0" err="1">
                <a:ln>
                  <a:noFill/>
                </a:ln>
                <a:solidFill>
                  <a:srgbClr val="000000"/>
                </a:solidFill>
                <a:effectLst/>
                <a:uLnTx/>
                <a:uFillTx/>
                <a:latin typeface="Gill Sans Light"/>
              </a:rPr>
              <a:t>Controle</a:t>
            </a:r>
            <a:r>
              <a:rPr kumimoji="0" lang="en-US" sz="2400" b="0" i="0" u="none" strike="noStrike" kern="1200" cap="none" spc="0" normalizeH="0" baseline="0" noProof="0" dirty="0">
                <a:ln>
                  <a:noFill/>
                </a:ln>
                <a:solidFill>
                  <a:srgbClr val="000000"/>
                </a:solidFill>
                <a:effectLst/>
                <a:uLnTx/>
                <a:uFillTx/>
                <a:latin typeface="Gill Sans Light"/>
              </a:rPr>
              <a:t> </a:t>
            </a:r>
            <a:r>
              <a:rPr kumimoji="0" lang="en-US" sz="2400" b="0" i="0" u="none" strike="noStrike" kern="1200" cap="none" spc="0" normalizeH="0" baseline="0" noProof="0" dirty="0" err="1">
                <a:ln>
                  <a:noFill/>
                </a:ln>
                <a:solidFill>
                  <a:srgbClr val="000000"/>
                </a:solidFill>
                <a:effectLst/>
                <a:uLnTx/>
                <a:uFillTx/>
                <a:latin typeface="Gill Sans Light"/>
              </a:rPr>
              <a:t>Biologica</a:t>
            </a:r>
            <a:r>
              <a:rPr kumimoji="0" lang="en-US" sz="2400" b="0" i="0" u="none" strike="noStrike" kern="1200" cap="none" spc="0" normalizeH="0" baseline="0" noProof="0" dirty="0">
                <a:ln>
                  <a:noFill/>
                </a:ln>
                <a:solidFill>
                  <a:srgbClr val="000000"/>
                </a:solidFill>
                <a:effectLst/>
                <a:uLnTx/>
                <a:uFillTx/>
                <a:latin typeface="Gill Sans Light"/>
              </a:rPr>
              <a:t> </a:t>
            </a:r>
            <a:r>
              <a:rPr kumimoji="0" lang="en-US" sz="2400" b="1" i="0" u="none" strike="noStrike" kern="1200" cap="none" spc="0" normalizeH="0" baseline="0" noProof="0" dirty="0">
                <a:ln>
                  <a:noFill/>
                </a:ln>
                <a:solidFill>
                  <a:srgbClr val="000000"/>
                </a:solidFill>
                <a:effectLst/>
                <a:uLnTx/>
                <a:uFillTx/>
                <a:latin typeface="Gill Sans Light"/>
              </a:rPr>
              <a:t>(</a:t>
            </a:r>
            <a:r>
              <a:rPr kumimoji="0" lang="en-US" sz="2400" b="1" i="0" u="none" strike="noStrike" kern="1200" cap="none" spc="0" normalizeH="0" baseline="0" noProof="0" dirty="0" err="1">
                <a:ln>
                  <a:noFill/>
                </a:ln>
                <a:solidFill>
                  <a:srgbClr val="000000"/>
                </a:solidFill>
                <a:effectLst/>
                <a:uLnTx/>
                <a:uFillTx/>
                <a:latin typeface="Gill Sans Light"/>
              </a:rPr>
              <a:t>ABCBio</a:t>
            </a:r>
            <a:r>
              <a:rPr kumimoji="0" lang="en-US" sz="2400" b="1" i="0" u="none" strike="noStrike" kern="1200" cap="none" spc="0" normalizeH="0" baseline="0" noProof="0" dirty="0">
                <a:ln>
                  <a:noFill/>
                </a:ln>
                <a:solidFill>
                  <a:srgbClr val="000000"/>
                </a:solidFill>
                <a:effectLst/>
                <a:uLnTx/>
                <a:uFillTx/>
                <a:latin typeface="Gill Sans Light"/>
              </a:rPr>
              <a:t>),</a:t>
            </a:r>
          </a:p>
          <a:p>
            <a:pPr marL="990575" marR="0" lvl="1" indent="-380990" algn="l" defTabSz="914364"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rPr>
              <a:t>the Association of Natural Biocontrol Producers </a:t>
            </a:r>
            <a:r>
              <a:rPr kumimoji="0" lang="en-US" sz="2400" b="1" i="0" u="none" strike="noStrike" kern="1200" cap="none" spc="0" normalizeH="0" baseline="0" noProof="0" dirty="0">
                <a:ln>
                  <a:noFill/>
                </a:ln>
                <a:solidFill>
                  <a:srgbClr val="000000"/>
                </a:solidFill>
                <a:effectLst/>
                <a:uLnTx/>
                <a:uFillTx/>
                <a:latin typeface="Gill Sans Light"/>
              </a:rPr>
              <a:t>(ANBP), </a:t>
            </a:r>
          </a:p>
          <a:p>
            <a:pPr marL="990575" marR="0" lvl="1" indent="-380990" algn="l" defTabSz="914364"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rPr>
              <a:t>the </a:t>
            </a:r>
            <a:r>
              <a:rPr kumimoji="0" lang="en-US" sz="2400" b="0" i="0" u="none" strike="noStrike" kern="1200" cap="none" spc="0" normalizeH="0" baseline="0" noProof="0" dirty="0" err="1">
                <a:ln>
                  <a:noFill/>
                </a:ln>
                <a:solidFill>
                  <a:srgbClr val="000000"/>
                </a:solidFill>
                <a:effectLst/>
                <a:uLnTx/>
                <a:uFillTx/>
                <a:latin typeface="Gill Sans Light"/>
              </a:rPr>
              <a:t>Bioproducts</a:t>
            </a:r>
            <a:r>
              <a:rPr kumimoji="0" lang="en-US" sz="2400" b="0" i="0" u="none" strike="noStrike" kern="1200" cap="none" spc="0" normalizeH="0" baseline="0" noProof="0" dirty="0">
                <a:ln>
                  <a:noFill/>
                </a:ln>
                <a:solidFill>
                  <a:srgbClr val="000000"/>
                </a:solidFill>
                <a:effectLst/>
                <a:uLnTx/>
                <a:uFillTx/>
                <a:latin typeface="Gill Sans Light"/>
              </a:rPr>
              <a:t> Industry Alliance </a:t>
            </a:r>
            <a:r>
              <a:rPr kumimoji="0" lang="en-US" sz="2400" b="1" i="0" u="none" strike="noStrike" kern="1200" cap="none" spc="0" normalizeH="0" baseline="0" noProof="0" dirty="0">
                <a:ln>
                  <a:noFill/>
                </a:ln>
                <a:solidFill>
                  <a:srgbClr val="000000"/>
                </a:solidFill>
                <a:effectLst/>
                <a:uLnTx/>
                <a:uFillTx/>
                <a:latin typeface="Gill Sans Light"/>
              </a:rPr>
              <a:t>(BPIA), </a:t>
            </a:r>
          </a:p>
          <a:p>
            <a:pPr marL="990575" marR="0" lvl="1" indent="-380990" algn="l" defTabSz="914364"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rPr>
              <a:t>the International Biocontrol Manufacturers </a:t>
            </a:r>
            <a:r>
              <a:rPr kumimoji="0" lang="en-US" sz="2400" b="1" i="0" u="none" strike="noStrike" kern="1200" cap="none" spc="0" normalizeH="0" baseline="0" noProof="0" dirty="0">
                <a:ln>
                  <a:noFill/>
                </a:ln>
                <a:solidFill>
                  <a:srgbClr val="000000"/>
                </a:solidFill>
                <a:effectLst/>
                <a:uLnTx/>
                <a:uFillTx/>
                <a:latin typeface="Gill Sans Light"/>
              </a:rPr>
              <a:t>(IBMA), </a:t>
            </a:r>
          </a:p>
          <a:p>
            <a:pPr marL="990575" marR="0" lvl="1" indent="-380990" algn="l" defTabSz="914364" rtl="0" eaLnBrk="1" fontAlgn="auto" latinLnBrk="0" hangingPunct="1">
              <a:lnSpc>
                <a:spcPct val="100000"/>
              </a:lnSpc>
              <a:spcBef>
                <a:spcPts val="0"/>
              </a:spcBef>
              <a:spcAft>
                <a:spcPts val="0"/>
              </a:spcAft>
              <a:buClrTx/>
              <a:buSzTx/>
              <a:buFont typeface="Arial" charset="0"/>
              <a:buChar char="•"/>
              <a:tabLst/>
              <a:defRPr/>
            </a:pPr>
            <a:r>
              <a:rPr kumimoji="0" lang="en-US" sz="2400" b="0" i="0" u="none" strike="noStrike" kern="1200" cap="none" spc="0" normalizeH="0" baseline="0" noProof="0" dirty="0">
                <a:ln>
                  <a:noFill/>
                </a:ln>
                <a:solidFill>
                  <a:srgbClr val="000000"/>
                </a:solidFill>
                <a:effectLst/>
                <a:uLnTx/>
                <a:uFillTx/>
                <a:latin typeface="Gill Sans Light"/>
              </a:rPr>
              <a:t>and the South African </a:t>
            </a:r>
            <a:r>
              <a:rPr kumimoji="0" lang="en-US" sz="2400" b="0" i="0" u="none" strike="noStrike" kern="1200" cap="none" spc="0" normalizeH="0" baseline="0" noProof="0" dirty="0" err="1">
                <a:ln>
                  <a:noFill/>
                </a:ln>
                <a:solidFill>
                  <a:srgbClr val="000000"/>
                </a:solidFill>
                <a:effectLst/>
                <a:uLnTx/>
                <a:uFillTx/>
                <a:latin typeface="Gill Sans Light"/>
              </a:rPr>
              <a:t>Bioproducts</a:t>
            </a:r>
            <a:r>
              <a:rPr kumimoji="0" lang="en-US" sz="2400" b="0" i="0" u="none" strike="noStrike" kern="1200" cap="none" spc="0" normalizeH="0" baseline="0" noProof="0" dirty="0">
                <a:ln>
                  <a:noFill/>
                </a:ln>
                <a:solidFill>
                  <a:srgbClr val="000000"/>
                </a:solidFill>
                <a:effectLst/>
                <a:uLnTx/>
                <a:uFillTx/>
                <a:latin typeface="Gill Sans Light"/>
              </a:rPr>
              <a:t> </a:t>
            </a:r>
            <a:r>
              <a:rPr kumimoji="0" lang="en-US" sz="2400" b="0" i="0" u="none" strike="noStrike" kern="1200" cap="none" spc="0" normalizeH="0" baseline="0" noProof="0" dirty="0" err="1">
                <a:ln>
                  <a:noFill/>
                </a:ln>
                <a:solidFill>
                  <a:srgbClr val="000000"/>
                </a:solidFill>
                <a:effectLst/>
                <a:uLnTx/>
                <a:uFillTx/>
                <a:latin typeface="Gill Sans Light"/>
              </a:rPr>
              <a:t>Organisation</a:t>
            </a:r>
            <a:r>
              <a:rPr kumimoji="0" lang="en-US" sz="2400" b="0" i="0" u="none" strike="noStrike" kern="1200" cap="none" spc="0" normalizeH="0" baseline="0" noProof="0" dirty="0">
                <a:ln>
                  <a:noFill/>
                </a:ln>
                <a:solidFill>
                  <a:srgbClr val="000000"/>
                </a:solidFill>
                <a:effectLst/>
                <a:uLnTx/>
                <a:uFillTx/>
                <a:latin typeface="Gill Sans Light"/>
              </a:rPr>
              <a:t> </a:t>
            </a:r>
            <a:r>
              <a:rPr kumimoji="0" lang="en-US" sz="2400" b="1" i="0" u="none" strike="noStrike" kern="1200" cap="none" spc="0" normalizeH="0" baseline="0" noProof="0" dirty="0">
                <a:ln>
                  <a:noFill/>
                </a:ln>
                <a:solidFill>
                  <a:srgbClr val="000000"/>
                </a:solidFill>
                <a:effectLst/>
                <a:uLnTx/>
                <a:uFillTx/>
                <a:latin typeface="Gill Sans Light"/>
              </a:rPr>
              <a:t>(SABO), </a:t>
            </a:r>
          </a:p>
        </p:txBody>
      </p:sp>
    </p:spTree>
    <p:extLst>
      <p:ext uri="{BB962C8B-B14F-4D97-AF65-F5344CB8AC3E}">
        <p14:creationId xmlns:p14="http://schemas.microsoft.com/office/powerpoint/2010/main" val="12478281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xEl>
                                              <p:pRg st="1" end="1"/>
                                            </p:txEl>
                                          </p:spTgt>
                                        </p:tgtEl>
                                        <p:attrNameLst>
                                          <p:attrName>style.visibility</p:attrName>
                                        </p:attrNameLst>
                                      </p:cBhvr>
                                      <p:to>
                                        <p:strVal val="visible"/>
                                      </p:to>
                                    </p:set>
                                    <p:animEffect transition="in" filter="fade">
                                      <p:cBhvr>
                                        <p:cTn id="10" dur="500"/>
                                        <p:tgtEl>
                                          <p:spTgt spid="7">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xEl>
                                              <p:pRg st="2" end="2"/>
                                            </p:txEl>
                                          </p:spTgt>
                                        </p:tgtEl>
                                        <p:attrNameLst>
                                          <p:attrName>style.visibility</p:attrName>
                                        </p:attrNameLst>
                                      </p:cBhvr>
                                      <p:to>
                                        <p:strVal val="visible"/>
                                      </p:to>
                                    </p:set>
                                    <p:animEffect transition="in" filter="fade">
                                      <p:cBhvr>
                                        <p:cTn id="13" dur="500"/>
                                        <p:tgtEl>
                                          <p:spTgt spid="7">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fade">
                                      <p:cBhvr>
                                        <p:cTn id="16" dur="500"/>
                                        <p:tgtEl>
                                          <p:spTgt spid="7">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7">
                                            <p:txEl>
                                              <p:pRg st="4" end="4"/>
                                            </p:txEl>
                                          </p:spTgt>
                                        </p:tgtEl>
                                        <p:attrNameLst>
                                          <p:attrName>style.visibility</p:attrName>
                                        </p:attrNameLst>
                                      </p:cBhvr>
                                      <p:to>
                                        <p:strVal val="visible"/>
                                      </p:to>
                                    </p:set>
                                    <p:animEffect transition="in" filter="fade">
                                      <p:cBhvr>
                                        <p:cTn id="19" dur="500"/>
                                        <p:tgtEl>
                                          <p:spTgt spid="7">
                                            <p:txEl>
                                              <p:pRg st="4" end="4"/>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xEl>
                                              <p:pRg st="5" end="5"/>
                                            </p:txEl>
                                          </p:spTgt>
                                        </p:tgtEl>
                                        <p:attrNameLst>
                                          <p:attrName>style.visibility</p:attrName>
                                        </p:attrNameLst>
                                      </p:cBhvr>
                                      <p:to>
                                        <p:strVal val="visible"/>
                                      </p:to>
                                    </p:set>
                                    <p:animEffect transition="in" filter="fade">
                                      <p:cBhvr>
                                        <p:cTn id="22" dur="500"/>
                                        <p:tgtEl>
                                          <p:spTgt spid="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579" y="457200"/>
            <a:ext cx="11497519" cy="1143000"/>
          </a:xfrm>
        </p:spPr>
        <p:txBody>
          <a:bodyPr>
            <a:noAutofit/>
          </a:bodyPr>
          <a:lstStyle/>
          <a:p>
            <a:r>
              <a:rPr lang="en-US" sz="4000" b="1" dirty="0">
                <a:effectLst>
                  <a:outerShdw blurRad="38100" dist="38100" dir="2700000" algn="tl">
                    <a:srgbClr val="000000">
                      <a:alpha val="43137"/>
                    </a:srgbClr>
                  </a:outerShdw>
                </a:effectLst>
              </a:rPr>
              <a:t>New Regulatory Initiatives </a:t>
            </a:r>
            <a:br>
              <a:rPr lang="en-US" sz="4000" b="1" dirty="0">
                <a:effectLst>
                  <a:outerShdw blurRad="38100" dist="38100" dir="2700000" algn="tl">
                    <a:srgbClr val="000000">
                      <a:alpha val="43137"/>
                    </a:srgbClr>
                  </a:outerShdw>
                </a:effectLst>
              </a:rPr>
            </a:br>
            <a:r>
              <a:rPr lang="en-US" sz="4000" b="1" dirty="0">
                <a:effectLst>
                  <a:outerShdw blurRad="38100" dist="38100" dir="2700000" algn="tl">
                    <a:srgbClr val="000000">
                      <a:alpha val="43137"/>
                    </a:srgbClr>
                  </a:outerShdw>
                </a:effectLst>
              </a:rPr>
              <a:t>Are Bringing Credibility to </a:t>
            </a:r>
            <a:r>
              <a:rPr lang="en-US" sz="4000" b="1" dirty="0" err="1">
                <a:effectLst>
                  <a:outerShdw blurRad="38100" dist="38100" dir="2700000" algn="tl">
                    <a:srgbClr val="000000">
                      <a:alpha val="43137"/>
                    </a:srgbClr>
                  </a:outerShdw>
                </a:effectLst>
              </a:rPr>
              <a:t>Biostimulants</a:t>
            </a:r>
            <a:r>
              <a:rPr lang="en-US" sz="4000" b="1" dirty="0">
                <a:effectLst>
                  <a:outerShdw blurRad="38100" dist="38100" dir="2700000" algn="tl">
                    <a:srgbClr val="000000">
                      <a:alpha val="43137"/>
                    </a:srgbClr>
                  </a:outerShdw>
                </a:effectLst>
              </a:rPr>
              <a:t> </a:t>
            </a:r>
          </a:p>
        </p:txBody>
      </p:sp>
      <p:sp>
        <p:nvSpPr>
          <p:cNvPr id="7" name="TextBox 6"/>
          <p:cNvSpPr txBox="1"/>
          <p:nvPr/>
        </p:nvSpPr>
        <p:spPr>
          <a:xfrm>
            <a:off x="353989" y="1920965"/>
            <a:ext cx="11112700" cy="4154984"/>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Light"/>
              </a:rPr>
              <a:t>“The key to achieving international harmonization </a:t>
            </a:r>
            <a:r>
              <a:rPr kumimoji="0" lang="en-US" sz="2400" b="0" i="0" u="none" strike="noStrike" kern="1200" cap="none" spc="0" normalizeH="0" baseline="0" noProof="0" dirty="0">
                <a:ln>
                  <a:noFill/>
                </a:ln>
                <a:solidFill>
                  <a:srgbClr val="000000"/>
                </a:solidFill>
                <a:effectLst/>
                <a:uLnTx/>
                <a:uFillTx/>
                <a:latin typeface="Gill Sans Light"/>
              </a:rPr>
              <a:t>is having a global body representing our industry and speaking with one voice to government policy makers and regulators all over the planet,” </a:t>
            </a:r>
            <a:r>
              <a:rPr kumimoji="0" lang="en-US" sz="2400" b="1" i="0" u="none" strike="noStrike" kern="1200" cap="none" spc="0" normalizeH="0" baseline="0" noProof="0" dirty="0">
                <a:ln>
                  <a:noFill/>
                </a:ln>
                <a:solidFill>
                  <a:srgbClr val="000000"/>
                </a:solidFill>
                <a:effectLst/>
                <a:uLnTx/>
                <a:uFillTx/>
                <a:latin typeface="Gill Sans Light"/>
              </a:rPr>
              <a:t>said </a:t>
            </a:r>
            <a:r>
              <a:rPr kumimoji="0" lang="en-US" sz="2400" b="1" i="0" u="none" strike="noStrike" kern="1200" cap="none" spc="0" normalizeH="0" baseline="0" noProof="0" dirty="0" err="1">
                <a:ln>
                  <a:noFill/>
                </a:ln>
                <a:solidFill>
                  <a:srgbClr val="000000"/>
                </a:solidFill>
                <a:effectLst/>
                <a:uLnTx/>
                <a:uFillTx/>
                <a:latin typeface="Gill Sans Light"/>
              </a:rPr>
              <a:t>Ravensberg</a:t>
            </a:r>
            <a:r>
              <a:rPr kumimoji="0" lang="en-US" sz="2400" b="1" i="0" u="none" strike="noStrike" kern="1200" cap="none" spc="0" normalizeH="0" baseline="0" noProof="0" dirty="0">
                <a:ln>
                  <a:noFill/>
                </a:ln>
                <a:solidFill>
                  <a:srgbClr val="000000"/>
                </a:solidFill>
                <a:effectLst/>
                <a:uLnTx/>
                <a:uFillTx/>
                <a:latin typeface="Gill Sans Light"/>
              </a:rPr>
              <a:t>. </a:t>
            </a:r>
          </a:p>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ill Sans Light"/>
            </a:endParaRPr>
          </a:p>
          <a:p>
            <a:pPr marL="0" marR="0" lvl="0" indent="0" algn="l" defTabSz="9143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Light"/>
              </a:rPr>
              <a:t>“The biocontrol and </a:t>
            </a:r>
            <a:r>
              <a:rPr kumimoji="0" lang="en-US" sz="2400" b="1" i="0" u="none" strike="noStrike" kern="1200" cap="none" spc="0" normalizeH="0" baseline="0" noProof="0" dirty="0" err="1">
                <a:ln>
                  <a:noFill/>
                </a:ln>
                <a:solidFill>
                  <a:srgbClr val="000000"/>
                </a:solidFill>
                <a:effectLst/>
                <a:uLnTx/>
                <a:uFillTx/>
                <a:latin typeface="Gill Sans Light"/>
              </a:rPr>
              <a:t>biopesticides</a:t>
            </a:r>
            <a:r>
              <a:rPr kumimoji="0" lang="en-US" sz="2400" b="1" i="0" u="none" strike="noStrike" kern="1200" cap="none" spc="0" normalizeH="0" baseline="0" noProof="0" dirty="0">
                <a:ln>
                  <a:noFill/>
                </a:ln>
                <a:solidFill>
                  <a:srgbClr val="000000"/>
                </a:solidFill>
                <a:effectLst/>
                <a:uLnTx/>
                <a:uFillTx/>
                <a:latin typeface="Gill Sans Light"/>
              </a:rPr>
              <a:t> industries </a:t>
            </a:r>
            <a:r>
              <a:rPr kumimoji="0" lang="en-US" sz="2400" b="0" i="0" u="none" strike="noStrike" kern="1200" cap="none" spc="0" normalizeH="0" baseline="0" noProof="0" dirty="0">
                <a:ln>
                  <a:noFill/>
                </a:ln>
                <a:solidFill>
                  <a:srgbClr val="000000"/>
                </a:solidFill>
                <a:effectLst/>
                <a:uLnTx/>
                <a:uFillTx/>
                <a:latin typeface="Gill Sans Light"/>
              </a:rPr>
              <a:t>are rapidly growing because of demands from consumers everywhere, and there needs to be consistent regulation in all parts of the world to allow our member companies </a:t>
            </a:r>
            <a:r>
              <a:rPr kumimoji="0" lang="en-US" sz="2400" b="1" i="0" u="none" strike="noStrike" kern="1200" cap="none" spc="0" normalizeH="0" baseline="0" noProof="0" dirty="0">
                <a:ln>
                  <a:noFill/>
                </a:ln>
                <a:solidFill>
                  <a:srgbClr val="000000"/>
                </a:solidFill>
                <a:effectLst/>
                <a:uLnTx/>
                <a:uFillTx/>
                <a:latin typeface="Gill Sans Light"/>
              </a:rPr>
              <a:t>to satisfy these demands.”</a:t>
            </a:r>
          </a:p>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Gill Sans Light"/>
            </a:endParaRPr>
          </a:p>
          <a:p>
            <a:pPr marL="0" marR="0" lvl="0" indent="0" algn="l" defTabSz="9143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Light"/>
              </a:rPr>
              <a:t>“As BPIA </a:t>
            </a:r>
            <a:r>
              <a:rPr kumimoji="0" lang="en-US" sz="2400" b="0" i="0" u="none" strike="noStrike" kern="1200" cap="none" spc="0" normalizeH="0" baseline="0" noProof="0" dirty="0">
                <a:ln>
                  <a:noFill/>
                </a:ln>
                <a:solidFill>
                  <a:srgbClr val="000000"/>
                </a:solidFill>
                <a:effectLst/>
                <a:uLnTx/>
                <a:uFillTx/>
                <a:latin typeface="Gill Sans Light"/>
              </a:rPr>
              <a:t>has included </a:t>
            </a:r>
            <a:r>
              <a:rPr kumimoji="0" lang="en-US" sz="2400" b="0" i="0" u="none" strike="noStrike" kern="1200" cap="none" spc="0" normalizeH="0" baseline="0" noProof="0" dirty="0" err="1">
                <a:ln>
                  <a:noFill/>
                </a:ln>
                <a:solidFill>
                  <a:srgbClr val="000000"/>
                </a:solidFill>
                <a:effectLst/>
                <a:uLnTx/>
                <a:uFillTx/>
                <a:latin typeface="Gill Sans Light"/>
              </a:rPr>
              <a:t>BioStimulants</a:t>
            </a:r>
            <a:r>
              <a:rPr kumimoji="0" lang="en-US" sz="2400" b="0" i="0" u="none" strike="noStrike" kern="1200" cap="none" spc="0" normalizeH="0" baseline="0" noProof="0" dirty="0">
                <a:ln>
                  <a:noFill/>
                </a:ln>
                <a:solidFill>
                  <a:srgbClr val="000000"/>
                </a:solidFill>
                <a:effectLst/>
                <a:uLnTx/>
                <a:uFillTx/>
                <a:latin typeface="Gill Sans Light"/>
              </a:rPr>
              <a:t> as part of </a:t>
            </a:r>
            <a:r>
              <a:rPr kumimoji="0" lang="en-US" sz="2400" b="0" i="0" u="none" strike="noStrike" kern="1200" cap="none" spc="0" normalizeH="0" baseline="0" noProof="0" dirty="0" err="1">
                <a:ln>
                  <a:noFill/>
                </a:ln>
                <a:solidFill>
                  <a:srgbClr val="000000"/>
                </a:solidFill>
                <a:effectLst/>
                <a:uLnTx/>
                <a:uFillTx/>
                <a:latin typeface="Gill Sans Light"/>
              </a:rPr>
              <a:t>BioProducts</a:t>
            </a:r>
            <a:r>
              <a:rPr kumimoji="0" lang="en-US" sz="2400" b="1" i="0" u="none" strike="noStrike" kern="1200" cap="none" spc="0" normalizeH="0" baseline="0" noProof="0" dirty="0">
                <a:ln>
                  <a:noFill/>
                </a:ln>
                <a:solidFill>
                  <a:srgbClr val="000000"/>
                </a:solidFill>
                <a:effectLst/>
                <a:uLnTx/>
                <a:uFillTx/>
                <a:latin typeface="Gill Sans Light"/>
              </a:rPr>
              <a:t>, EBIC and IBMA </a:t>
            </a:r>
            <a:r>
              <a:rPr kumimoji="0" lang="en-US" sz="2400" b="0" i="0" u="none" strike="noStrike" kern="1200" cap="none" spc="0" normalizeH="0" baseline="0" noProof="0" dirty="0">
                <a:ln>
                  <a:noFill/>
                </a:ln>
                <a:solidFill>
                  <a:srgbClr val="000000"/>
                </a:solidFill>
                <a:effectLst/>
                <a:uLnTx/>
                <a:uFillTx/>
                <a:latin typeface="Gill Sans Light"/>
              </a:rPr>
              <a:t>have come closer, its important that </a:t>
            </a:r>
            <a:r>
              <a:rPr kumimoji="0" lang="en-US" sz="2400" b="1" i="0" u="none" strike="noStrike" kern="1200" cap="none" spc="0" normalizeH="0" baseline="0" noProof="0" dirty="0">
                <a:ln>
                  <a:noFill/>
                </a:ln>
                <a:solidFill>
                  <a:srgbClr val="000000"/>
                </a:solidFill>
                <a:effectLst/>
                <a:uLnTx/>
                <a:uFillTx/>
                <a:latin typeface="Gill Sans Light"/>
              </a:rPr>
              <a:t>BPG </a:t>
            </a:r>
            <a:r>
              <a:rPr kumimoji="0" lang="en-US" sz="2400" b="0" i="0" u="none" strike="noStrike" kern="1200" cap="none" spc="0" normalizeH="0" baseline="0" noProof="0" dirty="0">
                <a:ln>
                  <a:noFill/>
                </a:ln>
                <a:solidFill>
                  <a:srgbClr val="000000"/>
                </a:solidFill>
                <a:effectLst/>
                <a:uLnTx/>
                <a:uFillTx/>
                <a:latin typeface="Gill Sans Light"/>
              </a:rPr>
              <a:t>also include </a:t>
            </a:r>
            <a:r>
              <a:rPr kumimoji="0" lang="en-US" sz="2400" b="1" i="0" u="none" strike="noStrike" kern="1200" cap="none" spc="0" normalizeH="0" baseline="0" noProof="0" dirty="0" err="1">
                <a:ln>
                  <a:noFill/>
                </a:ln>
                <a:solidFill>
                  <a:srgbClr val="000000"/>
                </a:solidFill>
                <a:effectLst/>
                <a:uLnTx/>
                <a:uFillTx/>
                <a:latin typeface="Gill Sans Light"/>
              </a:rPr>
              <a:t>BioStimulant</a:t>
            </a:r>
            <a:r>
              <a:rPr kumimoji="0" lang="en-US" sz="2400" b="1" i="0" u="none" strike="noStrike" kern="1200" cap="none" spc="0" normalizeH="0" baseline="0" noProof="0" dirty="0">
                <a:ln>
                  <a:noFill/>
                </a:ln>
                <a:solidFill>
                  <a:srgbClr val="000000"/>
                </a:solidFill>
                <a:effectLst/>
                <a:uLnTx/>
                <a:uFillTx/>
                <a:latin typeface="Gill Sans Light"/>
              </a:rPr>
              <a:t> in their group.”</a:t>
            </a:r>
            <a:endParaRPr kumimoji="0" lang="en-US" sz="2400" b="0" i="0" u="none" strike="noStrike" kern="1200" cap="none" spc="0" normalizeH="0" baseline="0" noProof="0" dirty="0">
              <a:ln>
                <a:noFill/>
              </a:ln>
              <a:solidFill>
                <a:srgbClr val="000000"/>
              </a:solidFill>
              <a:effectLst/>
              <a:uLnTx/>
              <a:uFillTx/>
              <a:latin typeface="Gill Sans Light"/>
            </a:endParaRPr>
          </a:p>
          <a:p>
            <a:pPr marL="0" marR="0" lvl="0" indent="0" algn="l" defTabSz="91436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Gill Sans Light"/>
            </a:endParaRPr>
          </a:p>
        </p:txBody>
      </p:sp>
    </p:spTree>
    <p:extLst>
      <p:ext uri="{BB962C8B-B14F-4D97-AF65-F5344CB8AC3E}">
        <p14:creationId xmlns:p14="http://schemas.microsoft.com/office/powerpoint/2010/main" val="6180690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xEl>
                                              <p:pRg st="2" end="2"/>
                                            </p:txEl>
                                          </p:spTgt>
                                        </p:tgtEl>
                                        <p:attrNameLst>
                                          <p:attrName>style.visibility</p:attrName>
                                        </p:attrNameLst>
                                      </p:cBhvr>
                                      <p:to>
                                        <p:strVal val="visible"/>
                                      </p:to>
                                    </p:set>
                                    <p:animEffect transition="in" filter="fade">
                                      <p:cBhvr>
                                        <p:cTn id="12" dur="500"/>
                                        <p:tgtEl>
                                          <p:spTgt spid="7">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4" end="4"/>
                                            </p:txEl>
                                          </p:spTgt>
                                        </p:tgtEl>
                                        <p:attrNameLst>
                                          <p:attrName>style.visibility</p:attrName>
                                        </p:attrNameLst>
                                      </p:cBhvr>
                                      <p:to>
                                        <p:strVal val="visible"/>
                                      </p:to>
                                    </p:set>
                                    <p:animEffect transition="in" filter="fade">
                                      <p:cBhvr>
                                        <p:cTn id="17"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Title 4"/>
          <p:cNvSpPr>
            <a:spLocks noChangeArrowheads="1"/>
          </p:cNvSpPr>
          <p:nvPr>
            <p:extLst/>
          </p:nvPr>
        </p:nvSpPr>
        <p:spPr bwMode="auto">
          <a:xfrm>
            <a:off x="0" y="585461"/>
            <a:ext cx="11998476" cy="533400"/>
          </a:xfrm>
          <a:prstGeom prst="rect">
            <a:avLst/>
          </a:prstGeom>
          <a:extLst/>
        </p:spPr>
        <p:txBody>
          <a:bodyPr vert="horz" lIns="121920" tIns="60960" rIns="121920" bIns="60960" rtlCol="0" anchor="ctr">
            <a:noAutofit/>
          </a:bodyPr>
          <a:lstStyle/>
          <a:p>
            <a:pPr marL="0" marR="0" lvl="0" indent="0" algn="ctr" defTabSz="914364" rtl="0" eaLnBrk="1" fontAlgn="auto" latinLnBrk="0" hangingPunct="1">
              <a:lnSpc>
                <a:spcPct val="100000"/>
              </a:lnSpc>
              <a:spcBef>
                <a:spcPct val="0"/>
              </a:spcBef>
              <a:spcAft>
                <a:spcPts val="0"/>
              </a:spcAft>
              <a:buClrTx/>
              <a:buSzTx/>
              <a:buFontTx/>
              <a:buNone/>
              <a:tabLst/>
              <a:defRPr/>
            </a:pPr>
            <a:r>
              <a:rPr kumimoji="0" lang="en-US" altLang="zh-CN" sz="3733"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Arial"/>
                <a:ea typeface="+mj-ea"/>
                <a:cs typeface="Arial"/>
                <a:sym typeface="Calibri" panose="020F0502020204030204" pitchFamily="34" charset="0"/>
              </a:rPr>
              <a:t>Trust Equation brings Credibility</a:t>
            </a:r>
          </a:p>
        </p:txBody>
      </p:sp>
      <p:sp>
        <p:nvSpPr>
          <p:cNvPr id="6" name="TextBox 5"/>
          <p:cNvSpPr txBox="1"/>
          <p:nvPr/>
        </p:nvSpPr>
        <p:spPr>
          <a:xfrm>
            <a:off x="3769393" y="6211735"/>
            <a:ext cx="9499148" cy="318100"/>
          </a:xfrm>
          <a:prstGeom prst="rect">
            <a:avLst/>
          </a:prstGeom>
          <a:noFill/>
        </p:spPr>
        <p:txBody>
          <a:bodyPr wrap="squar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US" altLang="ko-KR" sz="1467" b="0" i="1" u="none" strike="noStrike" kern="1200" cap="none" spc="0" normalizeH="0" baseline="0" noProof="0" dirty="0">
                <a:ln>
                  <a:noFill/>
                </a:ln>
                <a:solidFill>
                  <a:srgbClr val="000000"/>
                </a:solidFill>
                <a:effectLst/>
                <a:uLnTx/>
                <a:uFillTx/>
                <a:latin typeface="Gill Sans Light"/>
              </a:rPr>
              <a:t>(Adapted from David H. </a:t>
            </a:r>
            <a:r>
              <a:rPr kumimoji="0" lang="en-US" altLang="ko-KR" sz="1467" b="0" i="1" u="none" strike="noStrike" kern="1200" cap="none" spc="0" normalizeH="0" baseline="0" noProof="0" dirty="0" err="1">
                <a:ln>
                  <a:noFill/>
                </a:ln>
                <a:solidFill>
                  <a:srgbClr val="000000"/>
                </a:solidFill>
                <a:effectLst/>
                <a:uLnTx/>
                <a:uFillTx/>
                <a:latin typeface="Gill Sans Light"/>
              </a:rPr>
              <a:t>Maister</a:t>
            </a:r>
            <a:r>
              <a:rPr kumimoji="0" lang="en-US" altLang="ko-KR" sz="1467" b="0" i="1" u="none" strike="noStrike" kern="1200" cap="none" spc="0" normalizeH="0" baseline="0" noProof="0" dirty="0">
                <a:ln>
                  <a:noFill/>
                </a:ln>
                <a:solidFill>
                  <a:srgbClr val="000000"/>
                </a:solidFill>
                <a:effectLst/>
                <a:uLnTx/>
                <a:uFillTx/>
                <a:latin typeface="Gill Sans Light"/>
              </a:rPr>
              <a:t>, Charles H. Green, Robert M. </a:t>
            </a:r>
            <a:r>
              <a:rPr kumimoji="0" lang="en-US" altLang="ko-KR" sz="1467" b="0" i="1" u="none" strike="noStrike" kern="1200" cap="none" spc="0" normalizeH="0" baseline="0" noProof="0" dirty="0" err="1">
                <a:ln>
                  <a:noFill/>
                </a:ln>
                <a:solidFill>
                  <a:srgbClr val="000000"/>
                </a:solidFill>
                <a:effectLst/>
                <a:uLnTx/>
                <a:uFillTx/>
                <a:latin typeface="Gill Sans Light"/>
              </a:rPr>
              <a:t>Galford</a:t>
            </a:r>
            <a:r>
              <a:rPr kumimoji="0" lang="en-US" altLang="ko-KR" sz="1467" b="0" i="1" u="none" strike="noStrike" kern="1200" cap="none" spc="0" normalizeH="0" baseline="0" noProof="0" dirty="0">
                <a:ln>
                  <a:noFill/>
                </a:ln>
                <a:solidFill>
                  <a:srgbClr val="000000"/>
                </a:solidFill>
                <a:effectLst/>
                <a:uLnTx/>
                <a:uFillTx/>
                <a:latin typeface="Gill Sans Light"/>
              </a:rPr>
              <a:t>, 2001, “The Trusted Advisor”)</a:t>
            </a:r>
            <a:endParaRPr kumimoji="0" lang="ko-KR" altLang="en-US" sz="1467" b="0" i="1" u="none" strike="noStrike" kern="1200" cap="none" spc="0" normalizeH="0" baseline="0" noProof="0" dirty="0">
              <a:ln>
                <a:noFill/>
              </a:ln>
              <a:solidFill>
                <a:srgbClr val="000000"/>
              </a:solidFill>
              <a:effectLst/>
              <a:uLnTx/>
              <a:uFillTx/>
              <a:latin typeface="Gill Sans Light"/>
            </a:endParaRPr>
          </a:p>
        </p:txBody>
      </p:sp>
      <p:sp>
        <p:nvSpPr>
          <p:cNvPr id="7" name="Rectangle 6"/>
          <p:cNvSpPr/>
          <p:nvPr/>
        </p:nvSpPr>
        <p:spPr>
          <a:xfrm>
            <a:off x="1524617" y="4114208"/>
            <a:ext cx="5322419" cy="379656"/>
          </a:xfrm>
          <a:prstGeom prst="rect">
            <a:avLst/>
          </a:prstGeom>
        </p:spPr>
        <p:txBody>
          <a:bodyPr wrap="none">
            <a:spAutoFit/>
          </a:bodyPr>
          <a:lstStyle/>
          <a:p>
            <a:pPr marL="380990" marR="0" lvl="0" indent="-380990" algn="l" defTabSz="91436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867" b="1" i="0" u="none" strike="noStrike" kern="1200" cap="none" spc="0" normalizeH="0" baseline="0" noProof="0" dirty="0">
                <a:ln>
                  <a:noFill/>
                </a:ln>
                <a:solidFill>
                  <a:srgbClr val="000000">
                    <a:lumMod val="65000"/>
                    <a:lumOff val="35000"/>
                  </a:srgbClr>
                </a:solidFill>
                <a:effectLst/>
                <a:uLnTx/>
                <a:uFillTx/>
                <a:latin typeface="Gill Sans Light"/>
              </a:rPr>
              <a:t>Credibility - delivering on the promises</a:t>
            </a:r>
            <a:endParaRPr kumimoji="0" lang="ko-KR" altLang="en-US" sz="1867" b="1" i="0" u="none" strike="noStrike" kern="1200" cap="none" spc="0" normalizeH="0" baseline="0" noProof="0" dirty="0">
              <a:ln>
                <a:noFill/>
              </a:ln>
              <a:solidFill>
                <a:srgbClr val="000000">
                  <a:lumMod val="65000"/>
                  <a:lumOff val="35000"/>
                </a:srgbClr>
              </a:solidFill>
              <a:effectLst/>
              <a:uLnTx/>
              <a:uFillTx/>
              <a:latin typeface="Gill Sans Light"/>
            </a:endParaRPr>
          </a:p>
        </p:txBody>
      </p:sp>
      <p:sp>
        <p:nvSpPr>
          <p:cNvPr id="8" name="Rectangle 7"/>
          <p:cNvSpPr/>
          <p:nvPr/>
        </p:nvSpPr>
        <p:spPr>
          <a:xfrm>
            <a:off x="1524618" y="4625769"/>
            <a:ext cx="4303101" cy="379656"/>
          </a:xfrm>
          <a:prstGeom prst="rect">
            <a:avLst/>
          </a:prstGeom>
        </p:spPr>
        <p:txBody>
          <a:bodyPr wrap="none">
            <a:spAutoFit/>
          </a:bodyPr>
          <a:lstStyle/>
          <a:p>
            <a:pPr marL="380990" marR="0" lvl="0" indent="-380990" algn="l" defTabSz="91436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867" b="1" i="0" u="none" strike="noStrike" kern="1200" cap="none" spc="0" normalizeH="0" baseline="0" noProof="0" dirty="0">
                <a:ln>
                  <a:noFill/>
                </a:ln>
                <a:solidFill>
                  <a:srgbClr val="000000">
                    <a:lumMod val="65000"/>
                    <a:lumOff val="35000"/>
                  </a:srgbClr>
                </a:solidFill>
                <a:effectLst/>
                <a:uLnTx/>
                <a:uFillTx/>
                <a:latin typeface="Gill Sans Light"/>
              </a:rPr>
              <a:t>Reliability – consistent efficacy</a:t>
            </a:r>
            <a:endParaRPr kumimoji="0" lang="ko-KR" altLang="en-US" sz="1867" b="1" i="0" u="none" strike="noStrike" kern="1200" cap="none" spc="0" normalizeH="0" baseline="0" noProof="0" dirty="0">
              <a:ln>
                <a:noFill/>
              </a:ln>
              <a:solidFill>
                <a:srgbClr val="000000">
                  <a:lumMod val="65000"/>
                  <a:lumOff val="35000"/>
                </a:srgbClr>
              </a:solidFill>
              <a:effectLst/>
              <a:uLnTx/>
              <a:uFillTx/>
              <a:latin typeface="Gill Sans Light"/>
            </a:endParaRPr>
          </a:p>
        </p:txBody>
      </p:sp>
      <p:sp>
        <p:nvSpPr>
          <p:cNvPr id="9" name="Rectangle 8"/>
          <p:cNvSpPr/>
          <p:nvPr/>
        </p:nvSpPr>
        <p:spPr>
          <a:xfrm>
            <a:off x="1524616" y="5137332"/>
            <a:ext cx="5900846" cy="379656"/>
          </a:xfrm>
          <a:prstGeom prst="rect">
            <a:avLst/>
          </a:prstGeom>
        </p:spPr>
        <p:txBody>
          <a:bodyPr wrap="none">
            <a:spAutoFit/>
          </a:bodyPr>
          <a:lstStyle/>
          <a:p>
            <a:pPr marL="380990" marR="0" lvl="0" indent="-380990" algn="l" defTabSz="91436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867" b="1" i="0" u="none" strike="noStrike" kern="1200" cap="none" spc="0" normalizeH="0" baseline="0" noProof="0" dirty="0">
                <a:ln>
                  <a:noFill/>
                </a:ln>
                <a:solidFill>
                  <a:srgbClr val="000000">
                    <a:lumMod val="65000"/>
                    <a:lumOff val="35000"/>
                  </a:srgbClr>
                </a:solidFill>
                <a:effectLst/>
                <a:uLnTx/>
                <a:uFillTx/>
                <a:latin typeface="Gill Sans Light"/>
              </a:rPr>
              <a:t>R&amp;D </a:t>
            </a:r>
            <a:r>
              <a:rPr kumimoji="0" lang="en-CA" altLang="zh-CN" sz="1867" b="1" i="0" u="none" strike="noStrike" kern="1200" cap="none" spc="0" normalizeH="0" baseline="0" noProof="0" dirty="0">
                <a:ln>
                  <a:noFill/>
                </a:ln>
                <a:solidFill>
                  <a:srgbClr val="000000">
                    <a:lumMod val="65000"/>
                    <a:lumOff val="35000"/>
                  </a:srgbClr>
                </a:solidFill>
                <a:effectLst/>
                <a:uLnTx/>
                <a:uFillTx/>
                <a:latin typeface="Gill Sans Light"/>
              </a:rPr>
              <a:t>– investment in science and innovation</a:t>
            </a:r>
            <a:endParaRPr kumimoji="0" lang="ko-KR" altLang="en-US" sz="1867" b="1" i="0" u="none" strike="noStrike" kern="1200" cap="none" spc="0" normalizeH="0" baseline="0" noProof="0" dirty="0">
              <a:ln>
                <a:noFill/>
              </a:ln>
              <a:solidFill>
                <a:srgbClr val="000000">
                  <a:lumMod val="65000"/>
                  <a:lumOff val="35000"/>
                </a:srgbClr>
              </a:solidFill>
              <a:effectLst/>
              <a:uLnTx/>
              <a:uFillTx/>
              <a:latin typeface="Gill Sans Light"/>
            </a:endParaRPr>
          </a:p>
        </p:txBody>
      </p:sp>
      <p:sp>
        <p:nvSpPr>
          <p:cNvPr id="10" name="Rectangle 9"/>
          <p:cNvSpPr/>
          <p:nvPr/>
        </p:nvSpPr>
        <p:spPr>
          <a:xfrm>
            <a:off x="1524617" y="5648895"/>
            <a:ext cx="7260129" cy="379656"/>
          </a:xfrm>
          <a:prstGeom prst="rect">
            <a:avLst/>
          </a:prstGeom>
        </p:spPr>
        <p:txBody>
          <a:bodyPr wrap="none">
            <a:spAutoFit/>
          </a:bodyPr>
          <a:lstStyle/>
          <a:p>
            <a:pPr marL="380990" marR="0" lvl="0" indent="-380990" algn="l" defTabSz="914364" rtl="0" eaLnBrk="1" fontAlgn="auto" latinLnBrk="0" hangingPunct="1">
              <a:lnSpc>
                <a:spcPct val="100000"/>
              </a:lnSpc>
              <a:spcBef>
                <a:spcPts val="0"/>
              </a:spcBef>
              <a:spcAft>
                <a:spcPts val="0"/>
              </a:spcAft>
              <a:buClrTx/>
              <a:buSzTx/>
              <a:buFont typeface="Wingdings" panose="05000000000000000000" pitchFamily="2" charset="2"/>
              <a:buChar char="§"/>
              <a:tabLst/>
              <a:defRPr/>
            </a:pPr>
            <a:r>
              <a:rPr kumimoji="0" lang="en-US" altLang="zh-CN" sz="1867" b="1" i="0" u="none" strike="noStrike" kern="1200" cap="none" spc="0" normalizeH="0" baseline="0" noProof="0" dirty="0">
                <a:ln>
                  <a:noFill/>
                </a:ln>
                <a:solidFill>
                  <a:srgbClr val="000000">
                    <a:lumMod val="65000"/>
                    <a:lumOff val="35000"/>
                  </a:srgbClr>
                </a:solidFill>
                <a:effectLst/>
                <a:uLnTx/>
                <a:uFillTx/>
                <a:latin typeface="Gill Sans Light"/>
              </a:rPr>
              <a:t>Selfish Profiteering </a:t>
            </a:r>
            <a:r>
              <a:rPr kumimoji="0" lang="en-CA" altLang="zh-CN" sz="1867" b="1" i="0" u="none" strike="noStrike" kern="1200" cap="none" spc="0" normalizeH="0" baseline="0" noProof="0" dirty="0">
                <a:ln>
                  <a:noFill/>
                </a:ln>
                <a:solidFill>
                  <a:srgbClr val="000000">
                    <a:lumMod val="65000"/>
                    <a:lumOff val="35000"/>
                  </a:srgbClr>
                </a:solidFill>
                <a:effectLst/>
                <a:uLnTx/>
                <a:uFillTx/>
                <a:latin typeface="Gill Sans Light"/>
              </a:rPr>
              <a:t>– taking advantage of the customer</a:t>
            </a:r>
            <a:endParaRPr kumimoji="0" lang="ko-KR" altLang="en-US" sz="1867" b="1" i="0" u="none" strike="noStrike" kern="1200" cap="none" spc="0" normalizeH="0" baseline="0" noProof="0" dirty="0">
              <a:ln>
                <a:noFill/>
              </a:ln>
              <a:solidFill>
                <a:srgbClr val="000000">
                  <a:lumMod val="65000"/>
                  <a:lumOff val="35000"/>
                </a:srgbClr>
              </a:solidFill>
              <a:effectLst/>
              <a:uLnTx/>
              <a:uFillTx/>
              <a:latin typeface="Gill Sans Light"/>
            </a:endParaRPr>
          </a:p>
        </p:txBody>
      </p:sp>
      <p:sp>
        <p:nvSpPr>
          <p:cNvPr id="3" name="TextBox 2"/>
          <p:cNvSpPr txBox="1"/>
          <p:nvPr/>
        </p:nvSpPr>
        <p:spPr>
          <a:xfrm>
            <a:off x="1524617" y="2629099"/>
            <a:ext cx="1020279" cy="502766"/>
          </a:xfrm>
          <a:prstGeom prst="rect">
            <a:avLst/>
          </a:prstGeom>
          <a:noFill/>
        </p:spPr>
        <p:txBody>
          <a:bodyPr wrap="non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000000">
                    <a:lumMod val="65000"/>
                    <a:lumOff val="35000"/>
                  </a:srgbClr>
                </a:solidFill>
                <a:effectLst/>
                <a:uLnTx/>
                <a:uFillTx/>
                <a:latin typeface="Arial"/>
                <a:cs typeface="Arial"/>
              </a:rPr>
              <a:t>Trust</a:t>
            </a:r>
          </a:p>
        </p:txBody>
      </p:sp>
      <p:grpSp>
        <p:nvGrpSpPr>
          <p:cNvPr id="31" name="Group 30"/>
          <p:cNvGrpSpPr/>
          <p:nvPr/>
        </p:nvGrpSpPr>
        <p:grpSpPr>
          <a:xfrm>
            <a:off x="4213831" y="3106933"/>
            <a:ext cx="4322980" cy="533480"/>
            <a:chOff x="3146990" y="1822778"/>
            <a:chExt cx="2568871" cy="400110"/>
          </a:xfrm>
          <a:solidFill>
            <a:schemeClr val="tx1"/>
          </a:solidFill>
        </p:grpSpPr>
        <p:sp>
          <p:nvSpPr>
            <p:cNvPr id="5" name="Rectangle 4"/>
            <p:cNvSpPr/>
            <p:nvPr/>
          </p:nvSpPr>
          <p:spPr>
            <a:xfrm>
              <a:off x="3366402" y="1822778"/>
              <a:ext cx="2094243" cy="4001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ill Sans Light"/>
              </a:endParaRPr>
            </a:p>
          </p:txBody>
        </p:sp>
        <p:sp>
          <p:nvSpPr>
            <p:cNvPr id="4" name="TextBox 3"/>
            <p:cNvSpPr txBox="1"/>
            <p:nvPr/>
          </p:nvSpPr>
          <p:spPr>
            <a:xfrm>
              <a:off x="3146990" y="1826418"/>
              <a:ext cx="2568871" cy="377075"/>
            </a:xfrm>
            <a:prstGeom prst="rect">
              <a:avLst/>
            </a:prstGeom>
            <a:noFill/>
          </p:spPr>
          <p:txBody>
            <a:bodyPr wrap="square" rtlCol="0">
              <a:spAutoFit/>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dirty="0">
                  <a:ln>
                    <a:noFill/>
                  </a:ln>
                  <a:solidFill>
                    <a:srgbClr val="FFFFFF"/>
                  </a:solidFill>
                  <a:effectLst/>
                  <a:uLnTx/>
                  <a:uFillTx/>
                  <a:latin typeface="Arial"/>
                  <a:cs typeface="Arial"/>
                </a:rPr>
                <a:t>Selfish Profiteering</a:t>
              </a:r>
            </a:p>
          </p:txBody>
        </p:sp>
      </p:grpSp>
      <p:grpSp>
        <p:nvGrpSpPr>
          <p:cNvPr id="16" name="Group 15"/>
          <p:cNvGrpSpPr/>
          <p:nvPr/>
        </p:nvGrpSpPr>
        <p:grpSpPr>
          <a:xfrm>
            <a:off x="3069203" y="2252727"/>
            <a:ext cx="1938992" cy="533480"/>
            <a:chOff x="2288519" y="1182124"/>
            <a:chExt cx="1454244" cy="400110"/>
          </a:xfrm>
          <a:solidFill>
            <a:srgbClr val="FFC000"/>
          </a:solidFill>
        </p:grpSpPr>
        <p:sp>
          <p:nvSpPr>
            <p:cNvPr id="17" name="Rectangle 16"/>
            <p:cNvSpPr/>
            <p:nvPr/>
          </p:nvSpPr>
          <p:spPr>
            <a:xfrm>
              <a:off x="2288519" y="1182124"/>
              <a:ext cx="1454244" cy="4001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ill Sans Light"/>
              </a:endParaRPr>
            </a:p>
          </p:txBody>
        </p:sp>
        <p:sp>
          <p:nvSpPr>
            <p:cNvPr id="18" name="TextBox 17"/>
            <p:cNvSpPr txBox="1"/>
            <p:nvPr/>
          </p:nvSpPr>
          <p:spPr>
            <a:xfrm>
              <a:off x="2320018" y="1185764"/>
              <a:ext cx="1391246" cy="377075"/>
            </a:xfrm>
            <a:prstGeom prst="rect">
              <a:avLst/>
            </a:prstGeom>
            <a:grpFill/>
          </p:spPr>
          <p:txBody>
            <a:bodyPr wrap="none" rtlCol="0">
              <a:spAutoFit/>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uLnTx/>
                  <a:uFillTx/>
                  <a:latin typeface="Arial"/>
                  <a:cs typeface="Arial"/>
                </a:rPr>
                <a:t>Credibility</a:t>
              </a:r>
            </a:p>
          </p:txBody>
        </p:sp>
      </p:grpSp>
      <p:grpSp>
        <p:nvGrpSpPr>
          <p:cNvPr id="29" name="Group 28"/>
          <p:cNvGrpSpPr/>
          <p:nvPr/>
        </p:nvGrpSpPr>
        <p:grpSpPr>
          <a:xfrm>
            <a:off x="5549827" y="2243468"/>
            <a:ext cx="1870597" cy="533480"/>
            <a:chOff x="4148988" y="1175180"/>
            <a:chExt cx="1402948" cy="400110"/>
          </a:xfrm>
          <a:solidFill>
            <a:schemeClr val="accent2"/>
          </a:solidFill>
        </p:grpSpPr>
        <p:sp>
          <p:nvSpPr>
            <p:cNvPr id="23" name="Rectangle 22"/>
            <p:cNvSpPr/>
            <p:nvPr/>
          </p:nvSpPr>
          <p:spPr>
            <a:xfrm>
              <a:off x="4148988" y="1175180"/>
              <a:ext cx="1402948" cy="4001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ill Sans Light"/>
              </a:endParaRPr>
            </a:p>
          </p:txBody>
        </p:sp>
        <p:sp>
          <p:nvSpPr>
            <p:cNvPr id="24" name="TextBox 23"/>
            <p:cNvSpPr txBox="1"/>
            <p:nvPr/>
          </p:nvSpPr>
          <p:spPr>
            <a:xfrm>
              <a:off x="4175878" y="1178820"/>
              <a:ext cx="1349168" cy="377075"/>
            </a:xfrm>
            <a:prstGeom prst="rect">
              <a:avLst/>
            </a:prstGeom>
            <a:grpFill/>
          </p:spPr>
          <p:txBody>
            <a:bodyPr wrap="none" rtlCol="0">
              <a:spAutoFit/>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uLnTx/>
                  <a:uFillTx/>
                  <a:latin typeface="Arial"/>
                  <a:cs typeface="Arial"/>
                </a:rPr>
                <a:t>Reliability</a:t>
              </a:r>
            </a:p>
          </p:txBody>
        </p:sp>
      </p:grpSp>
      <p:grpSp>
        <p:nvGrpSpPr>
          <p:cNvPr id="30" name="Group 29"/>
          <p:cNvGrpSpPr/>
          <p:nvPr/>
        </p:nvGrpSpPr>
        <p:grpSpPr>
          <a:xfrm>
            <a:off x="7918800" y="2252727"/>
            <a:ext cx="1664568" cy="533480"/>
            <a:chOff x="5925717" y="1182124"/>
            <a:chExt cx="1248426" cy="400110"/>
          </a:xfrm>
          <a:solidFill>
            <a:schemeClr val="accent1"/>
          </a:solidFill>
        </p:grpSpPr>
        <p:sp>
          <p:nvSpPr>
            <p:cNvPr id="25" name="Rectangle 24"/>
            <p:cNvSpPr/>
            <p:nvPr/>
          </p:nvSpPr>
          <p:spPr>
            <a:xfrm>
              <a:off x="5925717" y="1182124"/>
              <a:ext cx="1248426" cy="400110"/>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364"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Gill Sans Light"/>
              </a:endParaRPr>
            </a:p>
          </p:txBody>
        </p:sp>
        <p:sp>
          <p:nvSpPr>
            <p:cNvPr id="26" name="TextBox 25"/>
            <p:cNvSpPr txBox="1"/>
            <p:nvPr/>
          </p:nvSpPr>
          <p:spPr>
            <a:xfrm>
              <a:off x="6209054" y="1185764"/>
              <a:ext cx="693940" cy="377075"/>
            </a:xfrm>
            <a:prstGeom prst="rect">
              <a:avLst/>
            </a:prstGeom>
            <a:grpFill/>
          </p:spPr>
          <p:txBody>
            <a:bodyPr wrap="none" rtlCol="0">
              <a:spAutoFit/>
            </a:bodyPr>
            <a:lstStyle/>
            <a:p>
              <a:pPr marL="0" marR="0" lvl="0" indent="0" algn="ctr" defTabSz="914364" rtl="0" eaLnBrk="1" fontAlgn="auto" latinLnBrk="0" hangingPunct="1">
                <a:lnSpc>
                  <a:spcPct val="100000"/>
                </a:lnSpc>
                <a:spcBef>
                  <a:spcPts val="0"/>
                </a:spcBef>
                <a:spcAft>
                  <a:spcPts val="0"/>
                </a:spcAft>
                <a:buClrTx/>
                <a:buSzTx/>
                <a:buFontTx/>
                <a:buNone/>
                <a:tabLst/>
                <a:defRPr/>
              </a:pPr>
              <a:r>
                <a:rPr kumimoji="0" lang="en-US" sz="2667" b="1" i="0" u="none" strike="noStrike" kern="1200" cap="none" spc="0" normalizeH="0" baseline="0" noProof="0">
                  <a:ln>
                    <a:noFill/>
                  </a:ln>
                  <a:solidFill>
                    <a:srgbClr val="FFFFFF"/>
                  </a:solidFill>
                  <a:effectLst/>
                  <a:uLnTx/>
                  <a:uFillTx/>
                  <a:latin typeface="Arial"/>
                  <a:cs typeface="Arial"/>
                </a:rPr>
                <a:t>R&amp;D</a:t>
              </a:r>
            </a:p>
          </p:txBody>
        </p:sp>
      </p:grpSp>
      <p:sp>
        <p:nvSpPr>
          <p:cNvPr id="11" name="TextBox 10"/>
          <p:cNvSpPr txBox="1"/>
          <p:nvPr/>
        </p:nvSpPr>
        <p:spPr>
          <a:xfrm>
            <a:off x="2529620" y="2673228"/>
            <a:ext cx="364202" cy="461665"/>
          </a:xfrm>
          <a:prstGeom prst="rect">
            <a:avLst/>
          </a:prstGeom>
          <a:noFill/>
        </p:spPr>
        <p:txBody>
          <a:bodyPr wrap="non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lumMod val="65000"/>
                    <a:lumOff val="35000"/>
                  </a:srgbClr>
                </a:solidFill>
                <a:effectLst/>
                <a:uLnTx/>
                <a:uFillTx/>
                <a:latin typeface="Arial"/>
                <a:cs typeface="Arial"/>
              </a:rPr>
              <a:t>=</a:t>
            </a:r>
          </a:p>
        </p:txBody>
      </p:sp>
      <p:sp>
        <p:nvSpPr>
          <p:cNvPr id="27" name="TextBox 26"/>
          <p:cNvSpPr txBox="1"/>
          <p:nvPr/>
        </p:nvSpPr>
        <p:spPr>
          <a:xfrm>
            <a:off x="5081535" y="2283168"/>
            <a:ext cx="364202" cy="461665"/>
          </a:xfrm>
          <a:prstGeom prst="rect">
            <a:avLst/>
          </a:prstGeom>
          <a:noFill/>
        </p:spPr>
        <p:txBody>
          <a:bodyPr wrap="non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lumMod val="65000"/>
                    <a:lumOff val="35000"/>
                  </a:srgbClr>
                </a:solidFill>
                <a:effectLst/>
                <a:uLnTx/>
                <a:uFillTx/>
                <a:latin typeface="Arial"/>
                <a:cs typeface="Arial"/>
              </a:rPr>
              <a:t>+</a:t>
            </a:r>
          </a:p>
        </p:txBody>
      </p:sp>
      <p:sp>
        <p:nvSpPr>
          <p:cNvPr id="28" name="TextBox 27"/>
          <p:cNvSpPr txBox="1"/>
          <p:nvPr/>
        </p:nvSpPr>
        <p:spPr>
          <a:xfrm>
            <a:off x="7469817" y="2283168"/>
            <a:ext cx="364202" cy="461665"/>
          </a:xfrm>
          <a:prstGeom prst="rect">
            <a:avLst/>
          </a:prstGeom>
          <a:noFill/>
        </p:spPr>
        <p:txBody>
          <a:bodyPr wrap="none" rtlCol="0">
            <a:spAutoFit/>
          </a:bodyPr>
          <a:lstStyle/>
          <a:p>
            <a:pPr marL="0" marR="0" lvl="0" indent="0" algn="l" defTabSz="914364"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000000">
                    <a:lumMod val="65000"/>
                    <a:lumOff val="35000"/>
                  </a:srgbClr>
                </a:solidFill>
                <a:effectLst/>
                <a:uLnTx/>
                <a:uFillTx/>
                <a:latin typeface="Arial"/>
                <a:cs typeface="Arial"/>
              </a:rPr>
              <a:t>+</a:t>
            </a:r>
          </a:p>
        </p:txBody>
      </p:sp>
      <p:cxnSp>
        <p:nvCxnSpPr>
          <p:cNvPr id="13" name="Straight Connector 12"/>
          <p:cNvCxnSpPr/>
          <p:nvPr/>
        </p:nvCxnSpPr>
        <p:spPr>
          <a:xfrm>
            <a:off x="3069203" y="2928564"/>
            <a:ext cx="6514165" cy="0"/>
          </a:xfrm>
          <a:prstGeom prst="line">
            <a:avLst/>
          </a:prstGeom>
          <a:ln>
            <a:solidFill>
              <a:srgbClr val="589333"/>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844207848"/>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fade">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fade">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500"/>
                                        <p:tgtEl>
                                          <p:spTgt spid="30"/>
                                        </p:tgtEl>
                                      </p:cBhvr>
                                    </p:animEffect>
                                  </p:childTnLst>
                                </p:cTn>
                              </p:par>
                            </p:childTnLst>
                          </p:cTn>
                        </p:par>
                        <p:par>
                          <p:cTn id="35" fill="hold">
                            <p:stCondLst>
                              <p:cond delay="500"/>
                            </p:stCondLst>
                            <p:childTnLst>
                              <p:par>
                                <p:cTn id="36" presetID="1" presetClass="entr" presetSubtype="0" fill="hold" nodeType="afterEffect">
                                  <p:stCondLst>
                                    <p:cond delay="0"/>
                                  </p:stCondLst>
                                  <p:childTnLst>
                                    <p:set>
                                      <p:cBhvr>
                                        <p:cTn id="37" dur="1" fill="hold">
                                          <p:stCondLst>
                                            <p:cond delay="0"/>
                                          </p:stCondLst>
                                        </p:cTn>
                                        <p:tgtEl>
                                          <p:spTgt spid="13"/>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1"/>
                                        </p:tgtEl>
                                        <p:attrNameLst>
                                          <p:attrName>style.visibility</p:attrName>
                                        </p:attrNameLst>
                                      </p:cBhvr>
                                      <p:to>
                                        <p:strVal val="visible"/>
                                      </p:to>
                                    </p:set>
                                    <p:animEffect transition="in" filter="fade">
                                      <p:cBhvr>
                                        <p:cTn id="42" dur="500"/>
                                        <p:tgtEl>
                                          <p:spTgt spid="31"/>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500"/>
                                        <p:tgtEl>
                                          <p:spTgt spid="7"/>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9"/>
                                        </p:tgtEl>
                                        <p:attrNameLst>
                                          <p:attrName>style.visibility</p:attrName>
                                        </p:attrNameLst>
                                      </p:cBhvr>
                                      <p:to>
                                        <p:strVal val="visible"/>
                                      </p:to>
                                    </p:set>
                                    <p:animEffect transition="in" filter="fade">
                                      <p:cBhvr>
                                        <p:cTn id="57" dur="500"/>
                                        <p:tgtEl>
                                          <p:spTgt spid="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0"/>
                                        </p:tgtEl>
                                        <p:attrNameLst>
                                          <p:attrName>style.visibility</p:attrName>
                                        </p:attrNameLst>
                                      </p:cBhvr>
                                      <p:to>
                                        <p:strVal val="visible"/>
                                      </p:to>
                                    </p:set>
                                    <p:animEffect transition="in" filter="fade">
                                      <p:cBhvr>
                                        <p:cTn id="62" dur="500"/>
                                        <p:tgtEl>
                                          <p:spTgt spid="10"/>
                                        </p:tgtEl>
                                      </p:cBhvr>
                                    </p:animEffec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6"/>
                                        </p:tgtEl>
                                        <p:attrNameLst>
                                          <p:attrName>style.visibility</p:attrName>
                                        </p:attrNameLst>
                                      </p:cBhvr>
                                      <p:to>
                                        <p:strVal val="visible"/>
                                      </p:to>
                                    </p:set>
                                    <p:animEffect transition="in" filter="fade">
                                      <p:cBhvr>
                                        <p:cTn id="6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3" grpId="0"/>
      <p:bldP spid="11" grpId="0"/>
      <p:bldP spid="27" grpId="0"/>
      <p:bldP spid="28"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Grp="1" noChangeArrowheads="1"/>
          </p:cNvSpPr>
          <p:nvPr>
            <p:ph type="title"/>
          </p:nvPr>
        </p:nvSpPr>
        <p:spPr>
          <a:xfrm>
            <a:off x="609600" y="357288"/>
            <a:ext cx="10972800" cy="6625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ctr" anchorCtr="0" compatLnSpc="1">
            <a:prstTxWarp prst="textNoShape">
              <a:avLst/>
            </a:prstTxWarp>
            <a:normAutofit fontScale="90000"/>
          </a:bodyPr>
          <a:lstStyle/>
          <a:p>
            <a:r>
              <a:rPr lang="en-GB" sz="4267" b="1" dirty="0">
                <a:effectLst>
                  <a:outerShdw blurRad="38100" dist="38100" dir="2700000" algn="tl">
                    <a:srgbClr val="000000">
                      <a:alpha val="43137"/>
                    </a:srgbClr>
                  </a:outerShdw>
                </a:effectLst>
              </a:rPr>
              <a:t>Conclusions</a:t>
            </a:r>
            <a:endParaRPr lang="en-US" sz="4267" b="1" dirty="0">
              <a:effectLst>
                <a:outerShdw blurRad="38100" dist="38100" dir="2700000" algn="tl">
                  <a:srgbClr val="000000">
                    <a:alpha val="43137"/>
                  </a:srgbClr>
                </a:outerShdw>
              </a:effectLst>
            </a:endParaRPr>
          </a:p>
        </p:txBody>
      </p:sp>
      <p:sp>
        <p:nvSpPr>
          <p:cNvPr id="6" name="Rectangle 2"/>
          <p:cNvSpPr txBox="1">
            <a:spLocks noChangeArrowheads="1"/>
          </p:cNvSpPr>
          <p:nvPr/>
        </p:nvSpPr>
        <p:spPr>
          <a:xfrm>
            <a:off x="876880" y="1219200"/>
            <a:ext cx="10518827" cy="4876800"/>
          </a:xfrm>
          <a:prstGeom prst="rect">
            <a:avLst/>
          </a:prstGeom>
        </p:spPr>
        <p:txBody>
          <a:bodyPr vert="horz" lIns="121920" tIns="60960" rIns="121920" bIns="60960" rtlCol="0">
            <a:noAutofit/>
          </a:bodyPr>
          <a:lstStyle>
            <a:lvl1pPr marL="342900" indent="-342900" algn="l" defTabSz="457200" rtl="0" eaLnBrk="1" latinLnBrk="0" hangingPunct="1">
              <a:spcBef>
                <a:spcPct val="20000"/>
              </a:spcBef>
              <a:buFont typeface="Arial"/>
              <a:buChar char="•"/>
              <a:defRPr sz="3200" kern="1200">
                <a:solidFill>
                  <a:schemeClr val="tx1">
                    <a:lumMod val="65000"/>
                    <a:lumOff val="35000"/>
                  </a:schemeClr>
                </a:solidFill>
                <a:latin typeface="Arial"/>
                <a:ea typeface="+mn-ea"/>
                <a:cs typeface="Arial"/>
              </a:defRPr>
            </a:lvl1pPr>
            <a:lvl2pPr marL="742950" indent="-285750" algn="l" defTabSz="457200" rtl="0" eaLnBrk="1" latinLnBrk="0" hangingPunct="1">
              <a:spcBef>
                <a:spcPct val="20000"/>
              </a:spcBef>
              <a:buFont typeface="Arial"/>
              <a:buChar char="–"/>
              <a:defRPr sz="2800" kern="1200">
                <a:solidFill>
                  <a:schemeClr val="tx1">
                    <a:lumMod val="65000"/>
                    <a:lumOff val="35000"/>
                  </a:schemeClr>
                </a:solidFill>
                <a:latin typeface="Arial"/>
                <a:ea typeface="+mn-ea"/>
                <a:cs typeface="Arial"/>
              </a:defRPr>
            </a:lvl2pPr>
            <a:lvl3pPr marL="1143000" indent="-228600" algn="l" defTabSz="457200" rtl="0" eaLnBrk="1" latinLnBrk="0" hangingPunct="1">
              <a:spcBef>
                <a:spcPct val="20000"/>
              </a:spcBef>
              <a:buFont typeface="Arial"/>
              <a:buChar char="•"/>
              <a:defRPr sz="2400" kern="1200">
                <a:solidFill>
                  <a:schemeClr val="tx1">
                    <a:lumMod val="65000"/>
                    <a:lumOff val="35000"/>
                  </a:schemeClr>
                </a:solidFill>
                <a:latin typeface="Arial"/>
                <a:ea typeface="+mn-ea"/>
                <a:cs typeface="Arial"/>
              </a:defRPr>
            </a:lvl3pPr>
            <a:lvl4pPr marL="1600200" indent="-22860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4pPr>
            <a:lvl5pPr marL="2057400" indent="-228600" algn="l" defTabSz="457200" rtl="0" eaLnBrk="1" latinLnBrk="0" hangingPunct="1">
              <a:spcBef>
                <a:spcPct val="20000"/>
              </a:spcBef>
              <a:buFont typeface="Arial"/>
              <a:buChar char="»"/>
              <a:defRPr sz="2000" kern="1200">
                <a:solidFill>
                  <a:schemeClr val="tx1">
                    <a:lumMod val="65000"/>
                    <a:lumOff val="35000"/>
                  </a:schemeClr>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189" marR="0" lvl="0" indent="-457189" algn="l" defTabSz="609585" rtl="0" eaLnBrk="1" fontAlgn="auto" latinLnBrk="0" hangingPunct="1">
              <a:lnSpc>
                <a:spcPct val="100000"/>
              </a:lnSpc>
              <a:spcBef>
                <a:spcPts val="800"/>
              </a:spcBef>
              <a:spcAft>
                <a:spcPts val="0"/>
              </a:spcAft>
              <a:buClr>
                <a:sysClr val="windowText" lastClr="000000">
                  <a:lumMod val="50000"/>
                  <a:lumOff val="50000"/>
                </a:sysClr>
              </a:buClr>
              <a:buSzTx/>
              <a:buFont typeface="Arial"/>
              <a:buChar char="•"/>
              <a:tabLst/>
              <a:defRPr/>
            </a:pPr>
            <a:r>
              <a:rPr kumimoji="0" lang="en-GB" sz="2800" b="0" i="0" u="none" strike="noStrike" kern="1200" cap="none" spc="0" normalizeH="0" baseline="0" noProof="0" dirty="0">
                <a:ln>
                  <a:noFill/>
                </a:ln>
                <a:solidFill>
                  <a:sysClr val="windowText" lastClr="000000">
                    <a:lumMod val="65000"/>
                    <a:lumOff val="35000"/>
                  </a:sysClr>
                </a:solidFill>
                <a:effectLst/>
                <a:uLnTx/>
                <a:uFillTx/>
                <a:latin typeface="Arial" panose="020B0604020202020204" pitchFamily="34" charset="0"/>
                <a:cs typeface="Arial" panose="020B0604020202020204" pitchFamily="34" charset="0"/>
              </a:rPr>
              <a:t>Use </a:t>
            </a:r>
            <a:r>
              <a:rPr kumimoji="0" lang="en-GB" sz="2800" b="1" i="0" u="none" strike="noStrike" kern="1200" cap="none" spc="0" normalizeH="0" baseline="0" noProof="0" dirty="0">
                <a:ln>
                  <a:noFill/>
                </a:ln>
                <a:solidFill>
                  <a:srgbClr val="6DA943"/>
                </a:solidFill>
                <a:effectLst/>
                <a:uLnTx/>
                <a:uFillTx/>
                <a:latin typeface="Arial" panose="020B0604020202020204" pitchFamily="34" charset="0"/>
                <a:cs typeface="Arial" panose="020B0604020202020204" pitchFamily="34" charset="0"/>
              </a:rPr>
              <a:t>solid, credible science and work on trust equation</a:t>
            </a:r>
          </a:p>
          <a:p>
            <a:pPr marL="457189" marR="0" lvl="0" indent="-457189" algn="l" defTabSz="609585" rtl="0" eaLnBrk="1" fontAlgn="auto" latinLnBrk="0" hangingPunct="1">
              <a:lnSpc>
                <a:spcPct val="100000"/>
              </a:lnSpc>
              <a:spcBef>
                <a:spcPts val="800"/>
              </a:spcBef>
              <a:spcAft>
                <a:spcPts val="0"/>
              </a:spcAft>
              <a:buClr>
                <a:sysClr val="windowText" lastClr="000000">
                  <a:lumMod val="50000"/>
                  <a:lumOff val="50000"/>
                </a:sysClr>
              </a:buClr>
              <a:buSzTx/>
              <a:buFont typeface="Arial"/>
              <a:buChar char="•"/>
              <a:tabLst/>
              <a:defRPr/>
            </a:pPr>
            <a:r>
              <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panose="020B0604020202020204" pitchFamily="34" charset="0"/>
                <a:cs typeface="Arial" panose="020B0604020202020204" pitchFamily="34" charset="0"/>
              </a:rPr>
              <a:t>Relay that </a:t>
            </a:r>
            <a:r>
              <a:rPr kumimoji="0" lang="en-US" sz="2800" b="0" i="0" u="none" strike="noStrike" kern="1200" cap="none" spc="0" normalizeH="0" baseline="0" noProof="0" dirty="0" err="1">
                <a:ln>
                  <a:noFill/>
                </a:ln>
                <a:solidFill>
                  <a:sysClr val="windowText" lastClr="000000">
                    <a:lumMod val="65000"/>
                    <a:lumOff val="35000"/>
                  </a:sysClr>
                </a:solidFill>
                <a:effectLst/>
                <a:uLnTx/>
                <a:uFillTx/>
                <a:latin typeface="Arial" panose="020B0604020202020204" pitchFamily="34" charset="0"/>
                <a:cs typeface="Arial" panose="020B0604020202020204" pitchFamily="34" charset="0"/>
              </a:rPr>
              <a:t>biostimulants</a:t>
            </a:r>
            <a:r>
              <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panose="020B0604020202020204" pitchFamily="34" charset="0"/>
                <a:cs typeface="Arial" panose="020B0604020202020204" pitchFamily="34" charset="0"/>
              </a:rPr>
              <a:t> are </a:t>
            </a:r>
            <a:r>
              <a:rPr kumimoji="0" lang="en-US" sz="2800" b="1" i="0" u="none" strike="noStrike" kern="1200" cap="none" spc="0" normalizeH="0" baseline="0" noProof="0" dirty="0">
                <a:ln>
                  <a:noFill/>
                </a:ln>
                <a:solidFill>
                  <a:srgbClr val="6DA943"/>
                </a:solidFill>
                <a:effectLst/>
                <a:uLnTx/>
                <a:uFillTx/>
                <a:latin typeface="Arial" panose="020B0604020202020204" pitchFamily="34" charset="0"/>
                <a:cs typeface="Arial" panose="020B0604020202020204" pitchFamily="34" charset="0"/>
              </a:rPr>
              <a:t>not promising miracles</a:t>
            </a:r>
          </a:p>
          <a:p>
            <a:pPr marL="457189" marR="0" lvl="0" indent="-457189" algn="l" defTabSz="609585" rtl="0" eaLnBrk="1" fontAlgn="auto" latinLnBrk="0" hangingPunct="1">
              <a:lnSpc>
                <a:spcPct val="100000"/>
              </a:lnSpc>
              <a:spcBef>
                <a:spcPts val="800"/>
              </a:spcBef>
              <a:spcAft>
                <a:spcPts val="0"/>
              </a:spcAft>
              <a:buClr>
                <a:sysClr val="windowText" lastClr="000000">
                  <a:lumMod val="50000"/>
                  <a:lumOff val="50000"/>
                </a:sysClr>
              </a:buClr>
              <a:buSzTx/>
              <a:buFont typeface="Arial"/>
              <a:buChar char="•"/>
              <a:tabLst/>
              <a:defRPr/>
            </a:pPr>
            <a:r>
              <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panose="020B0604020202020204" pitchFamily="34" charset="0"/>
                <a:cs typeface="Arial" panose="020B0604020202020204" pitchFamily="34" charset="0"/>
              </a:rPr>
              <a:t>Point out that they are most effective in </a:t>
            </a:r>
            <a:r>
              <a:rPr kumimoji="0" lang="en-US" sz="2800" b="1" i="0" u="none" strike="noStrike" kern="1200" cap="none" spc="0" normalizeH="0" baseline="0" noProof="0" dirty="0">
                <a:ln>
                  <a:noFill/>
                </a:ln>
                <a:solidFill>
                  <a:srgbClr val="6DA943"/>
                </a:solidFill>
                <a:effectLst/>
                <a:uLnTx/>
                <a:uFillTx/>
                <a:latin typeface="Arial" panose="020B0604020202020204" pitchFamily="34" charset="0"/>
                <a:cs typeface="Arial" panose="020B0604020202020204" pitchFamily="34" charset="0"/>
              </a:rPr>
              <a:t>integrated crop programs</a:t>
            </a:r>
          </a:p>
          <a:p>
            <a:pPr marL="457189" marR="0" lvl="0" indent="-457189" algn="l" defTabSz="609585" rtl="0" eaLnBrk="1" fontAlgn="auto" latinLnBrk="0" hangingPunct="1">
              <a:lnSpc>
                <a:spcPct val="100000"/>
              </a:lnSpc>
              <a:spcBef>
                <a:spcPts val="800"/>
              </a:spcBef>
              <a:spcAft>
                <a:spcPts val="0"/>
              </a:spcAft>
              <a:buClr>
                <a:sysClr val="windowText" lastClr="000000">
                  <a:lumMod val="50000"/>
                  <a:lumOff val="50000"/>
                </a:sysClr>
              </a:buClr>
              <a:buSzTx/>
              <a:buFont typeface="Arial"/>
              <a:buChar char="•"/>
              <a:tabLst/>
              <a:defRPr/>
            </a:pPr>
            <a:r>
              <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panose="020B0604020202020204" pitchFamily="34" charset="0"/>
                <a:cs typeface="Arial" panose="020B0604020202020204" pitchFamily="34" charset="0"/>
              </a:rPr>
              <a:t>Make a </a:t>
            </a:r>
            <a:r>
              <a:rPr kumimoji="0" lang="en-US" sz="2800" b="1" i="0" u="none" strike="noStrike" kern="1200" cap="none" spc="0" normalizeH="0" baseline="0" noProof="0" dirty="0">
                <a:ln>
                  <a:noFill/>
                </a:ln>
                <a:solidFill>
                  <a:srgbClr val="6DA943"/>
                </a:solidFill>
                <a:effectLst/>
                <a:uLnTx/>
                <a:uFillTx/>
                <a:latin typeface="Arial" panose="020B0604020202020204" pitchFamily="34" charset="0"/>
                <a:cs typeface="Arial" panose="020B0604020202020204" pitchFamily="34" charset="0"/>
              </a:rPr>
              <a:t>strong bridge </a:t>
            </a:r>
            <a:r>
              <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panose="020B0604020202020204" pitchFamily="34" charset="0"/>
                <a:cs typeface="Arial" panose="020B0604020202020204" pitchFamily="34" charset="0"/>
              </a:rPr>
              <a:t>between the laboratory and the field</a:t>
            </a:r>
          </a:p>
          <a:p>
            <a:pPr marL="457189" marR="0" lvl="0" indent="-457189" algn="l" defTabSz="609585" rtl="0" eaLnBrk="1" fontAlgn="auto" latinLnBrk="0" hangingPunct="1">
              <a:lnSpc>
                <a:spcPct val="100000"/>
              </a:lnSpc>
              <a:spcBef>
                <a:spcPts val="800"/>
              </a:spcBef>
              <a:spcAft>
                <a:spcPts val="0"/>
              </a:spcAft>
              <a:buClr>
                <a:sysClr val="windowText" lastClr="000000">
                  <a:lumMod val="50000"/>
                  <a:lumOff val="50000"/>
                </a:sysClr>
              </a:buClr>
              <a:buSzTx/>
              <a:buFont typeface="Arial"/>
              <a:buChar char="•"/>
              <a:tabLst/>
              <a:defRPr/>
            </a:pPr>
            <a:r>
              <a:rPr kumimoji="0" lang="en-US" sz="2800" b="1" i="0" u="none" strike="noStrike" kern="1200" cap="none" spc="0" normalizeH="0" baseline="0" noProof="0" dirty="0">
                <a:ln>
                  <a:noFill/>
                </a:ln>
                <a:solidFill>
                  <a:srgbClr val="6DA943"/>
                </a:solidFill>
                <a:effectLst/>
                <a:uLnTx/>
                <a:uFillTx/>
                <a:latin typeface="Arial"/>
                <a:cs typeface="Arial"/>
              </a:rPr>
              <a:t>Work closely </a:t>
            </a:r>
            <a:r>
              <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a:cs typeface="Arial"/>
              </a:rPr>
              <a:t>with research community, universities, government researchers and respected technical partners</a:t>
            </a:r>
          </a:p>
          <a:p>
            <a:pPr marL="457189" marR="0" lvl="0" indent="-457189" algn="l" defTabSz="609585" rtl="0" eaLnBrk="1" fontAlgn="auto" latinLnBrk="0" hangingPunct="1">
              <a:lnSpc>
                <a:spcPct val="100000"/>
              </a:lnSpc>
              <a:spcBef>
                <a:spcPts val="800"/>
              </a:spcBef>
              <a:spcAft>
                <a:spcPts val="0"/>
              </a:spcAft>
              <a:buClr>
                <a:sysClr val="windowText" lastClr="000000">
                  <a:lumMod val="50000"/>
                  <a:lumOff val="50000"/>
                </a:sysClr>
              </a:buClr>
              <a:buSzTx/>
              <a:buFont typeface="Arial"/>
              <a:buChar char="•"/>
              <a:tabLst/>
              <a:defRPr/>
            </a:pPr>
            <a:r>
              <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a:cs typeface="Arial"/>
              </a:rPr>
              <a:t>Focus on </a:t>
            </a:r>
            <a:r>
              <a:rPr kumimoji="0" lang="en-US" sz="2800" b="1" i="0" u="none" strike="noStrike" kern="1200" cap="none" spc="0" normalizeH="0" baseline="0" noProof="0" dirty="0">
                <a:ln>
                  <a:noFill/>
                </a:ln>
                <a:solidFill>
                  <a:srgbClr val="6DA943"/>
                </a:solidFill>
                <a:effectLst/>
                <a:uLnTx/>
                <a:uFillTx/>
                <a:latin typeface="Arial"/>
                <a:cs typeface="Arial"/>
              </a:rPr>
              <a:t>agronomic benefits</a:t>
            </a:r>
          </a:p>
          <a:p>
            <a:pPr marL="457189" marR="0" lvl="0" indent="-457189" algn="l" defTabSz="609585" rtl="0" eaLnBrk="1" fontAlgn="auto" latinLnBrk="0" hangingPunct="1">
              <a:lnSpc>
                <a:spcPct val="100000"/>
              </a:lnSpc>
              <a:spcBef>
                <a:spcPts val="800"/>
              </a:spcBef>
              <a:spcAft>
                <a:spcPts val="0"/>
              </a:spcAft>
              <a:buClr>
                <a:sysClr val="windowText" lastClr="000000">
                  <a:lumMod val="50000"/>
                  <a:lumOff val="50000"/>
                </a:sysClr>
              </a:buClr>
              <a:buSzTx/>
              <a:buFont typeface="Arial"/>
              <a:buChar char="•"/>
              <a:tabLst/>
              <a:defRPr/>
            </a:pPr>
            <a:r>
              <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a:cs typeface="Arial"/>
              </a:rPr>
              <a:t>Deliver </a:t>
            </a:r>
            <a:r>
              <a:rPr kumimoji="0" lang="en-US" sz="2800" b="1" i="0" u="none" strike="noStrike" kern="1200" cap="none" spc="0" normalizeH="0" baseline="0" noProof="0" dirty="0">
                <a:ln>
                  <a:noFill/>
                </a:ln>
                <a:solidFill>
                  <a:srgbClr val="6DA943"/>
                </a:solidFill>
                <a:effectLst/>
                <a:uLnTx/>
                <a:uFillTx/>
                <a:latin typeface="Arial"/>
                <a:cs typeface="Arial"/>
              </a:rPr>
              <a:t>best-use application information </a:t>
            </a:r>
            <a:r>
              <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a:cs typeface="Arial"/>
              </a:rPr>
              <a:t>to growers and end-users </a:t>
            </a:r>
            <a:br>
              <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a:cs typeface="Arial"/>
              </a:rPr>
            </a:br>
            <a:r>
              <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a:cs typeface="Arial"/>
              </a:rPr>
              <a:t>to maximize their ROI</a:t>
            </a:r>
          </a:p>
          <a:p>
            <a:pPr marL="457189" marR="0" lvl="0" indent="-457189" algn="l" defTabSz="609585" rtl="0" eaLnBrk="1" fontAlgn="auto" latinLnBrk="0" hangingPunct="1">
              <a:lnSpc>
                <a:spcPct val="100000"/>
              </a:lnSpc>
              <a:spcBef>
                <a:spcPts val="800"/>
              </a:spcBef>
              <a:spcAft>
                <a:spcPts val="0"/>
              </a:spcAft>
              <a:buClrTx/>
              <a:buSzTx/>
              <a:buFont typeface="Arial"/>
              <a:buChar char="•"/>
              <a:tabLst/>
              <a:defRPr/>
            </a:pPr>
            <a:endParaRPr kumimoji="0" lang="en-US" sz="2800" b="0" i="0" u="none" strike="noStrike" kern="1200" cap="none" spc="0" normalizeH="0" baseline="0" noProof="0" dirty="0">
              <a:ln>
                <a:noFill/>
              </a:ln>
              <a:solidFill>
                <a:sysClr val="windowText" lastClr="000000">
                  <a:lumMod val="65000"/>
                  <a:lumOff val="35000"/>
                </a:sysClr>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2921007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 calcmode="lin" valueType="num">
                                      <p:cBhvr additive="base">
                                        <p:cTn id="13" dur="500" fill="hold"/>
                                        <p:tgtEl>
                                          <p:spTgt spid="6">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 calcmode="lin" valueType="num">
                                      <p:cBhvr additive="base">
                                        <p:cTn id="19"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6">
                                            <p:txEl>
                                              <p:pRg st="3" end="3"/>
                                            </p:txEl>
                                          </p:spTgt>
                                        </p:tgtEl>
                                        <p:attrNameLst>
                                          <p:attrName>style.visibility</p:attrName>
                                        </p:attrNameLst>
                                      </p:cBhvr>
                                      <p:to>
                                        <p:strVal val="visible"/>
                                      </p:to>
                                    </p:set>
                                    <p:anim calcmode="lin" valueType="num">
                                      <p:cBhvr additive="base">
                                        <p:cTn id="25" dur="500" fill="hold"/>
                                        <p:tgtEl>
                                          <p:spTgt spid="6">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6">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 calcmode="lin" valueType="num">
                                      <p:cBhvr additive="base">
                                        <p:cTn id="31" dur="500" fill="hold"/>
                                        <p:tgtEl>
                                          <p:spTgt spid="6">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6">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xEl>
                                              <p:pRg st="5" end="5"/>
                                            </p:txEl>
                                          </p:spTgt>
                                        </p:tgtEl>
                                        <p:attrNameLst>
                                          <p:attrName>style.visibility</p:attrName>
                                        </p:attrNameLst>
                                      </p:cBhvr>
                                      <p:to>
                                        <p:strVal val="visible"/>
                                      </p:to>
                                    </p:set>
                                    <p:anim calcmode="lin" valueType="num">
                                      <p:cBhvr additive="base">
                                        <p:cTn id="37" dur="500" fill="hold"/>
                                        <p:tgtEl>
                                          <p:spTgt spid="6">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6">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6">
                                            <p:txEl>
                                              <p:pRg st="6" end="6"/>
                                            </p:txEl>
                                          </p:spTgt>
                                        </p:tgtEl>
                                        <p:attrNameLst>
                                          <p:attrName>style.visibility</p:attrName>
                                        </p:attrNameLst>
                                      </p:cBhvr>
                                      <p:to>
                                        <p:strVal val="visible"/>
                                      </p:to>
                                    </p:set>
                                    <p:anim calcmode="lin" valueType="num">
                                      <p:cBhvr additive="base">
                                        <p:cTn id="43" dur="500" fill="hold"/>
                                        <p:tgtEl>
                                          <p:spTgt spid="6">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6">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Grp="1" noChangeArrowheads="1"/>
          </p:cNvSpPr>
          <p:nvPr>
            <p:ph type="title"/>
          </p:nvPr>
        </p:nvSpPr>
        <p:spPr>
          <a:xfrm>
            <a:off x="609600" y="357288"/>
            <a:ext cx="10972800" cy="662553"/>
          </a:xfr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21920" tIns="60960" rIns="121920" bIns="60960" numCol="1" rtlCol="0" anchor="ctr" anchorCtr="0" compatLnSpc="1">
            <a:prstTxWarp prst="textNoShape">
              <a:avLst/>
            </a:prstTxWarp>
            <a:normAutofit fontScale="90000"/>
          </a:bodyPr>
          <a:lstStyle/>
          <a:p>
            <a:r>
              <a:rPr lang="en-GB" sz="4267" b="1" dirty="0" smtClean="0">
                <a:effectLst>
                  <a:outerShdw blurRad="38100" dist="38100" dir="2700000" algn="tl">
                    <a:srgbClr val="000000">
                      <a:alpha val="43137"/>
                    </a:srgbClr>
                  </a:outerShdw>
                </a:effectLst>
              </a:rPr>
              <a:t>Just for Fun!</a:t>
            </a:r>
            <a:endParaRPr lang="en-US" sz="4267" b="1" dirty="0">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3"/>
          <a:stretch>
            <a:fillRect/>
          </a:stretch>
        </p:blipFill>
        <p:spPr>
          <a:xfrm>
            <a:off x="2971800" y="1019841"/>
            <a:ext cx="6019800" cy="5380960"/>
          </a:xfrm>
          <a:prstGeom prst="rect">
            <a:avLst/>
          </a:prstGeom>
        </p:spPr>
      </p:pic>
      <p:sp>
        <p:nvSpPr>
          <p:cNvPr id="5" name="TextBox 4"/>
          <p:cNvSpPr txBox="1"/>
          <p:nvPr/>
        </p:nvSpPr>
        <p:spPr>
          <a:xfrm>
            <a:off x="4343400" y="1905000"/>
            <a:ext cx="3429000" cy="990600"/>
          </a:xfrm>
          <a:prstGeom prst="rect">
            <a:avLst/>
          </a:prstGeom>
          <a:solidFill>
            <a:schemeClr val="tx1"/>
          </a:solidFill>
        </p:spPr>
        <p:txBody>
          <a:bodyPr wrap="square" rtlCol="0">
            <a:spAutoFit/>
          </a:bodyPr>
          <a:lstStyle/>
          <a:p>
            <a:endParaRPr lang="en-US" dirty="0"/>
          </a:p>
        </p:txBody>
      </p:sp>
    </p:spTree>
    <p:extLst>
      <p:ext uri="{BB962C8B-B14F-4D97-AF65-F5344CB8AC3E}">
        <p14:creationId xmlns:p14="http://schemas.microsoft.com/office/powerpoint/2010/main" val="3663791375"/>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9200" y="62786"/>
            <a:ext cx="9814560" cy="594360"/>
          </a:xfrm>
        </p:spPr>
        <p:txBody>
          <a:bodyPr>
            <a:normAutofit fontScale="90000"/>
          </a:bodyPr>
          <a:lstStyle/>
          <a:p>
            <a:r>
              <a:rPr lang="en-US" dirty="0"/>
              <a:t>Panel Agenda</a:t>
            </a:r>
          </a:p>
        </p:txBody>
      </p:sp>
      <p:sp>
        <p:nvSpPr>
          <p:cNvPr id="3" name="Vertical Text Placeholder 2"/>
          <p:cNvSpPr>
            <a:spLocks noGrp="1"/>
          </p:cNvSpPr>
          <p:nvPr>
            <p:ph type="body" orient="vert" idx="1"/>
          </p:nvPr>
        </p:nvSpPr>
        <p:spPr>
          <a:xfrm rot="16200000">
            <a:off x="4001633" y="-877433"/>
            <a:ext cx="5865134" cy="9448800"/>
          </a:xfrm>
        </p:spPr>
        <p:txBody>
          <a:bodyPr/>
          <a:lstStyle/>
          <a:p>
            <a:r>
              <a:rPr lang="en-GB" sz="1600" dirty="0">
                <a:latin typeface="Arial" charset="0"/>
                <a:ea typeface="Arial" charset="0"/>
                <a:cs typeface="Arial" charset="0"/>
              </a:rPr>
              <a:t>Kristen </a:t>
            </a:r>
            <a:r>
              <a:rPr lang="en-GB" sz="1600" dirty="0" err="1">
                <a:latin typeface="Arial" charset="0"/>
                <a:ea typeface="Arial" charset="0"/>
                <a:cs typeface="Arial" charset="0"/>
              </a:rPr>
              <a:t>Sukalac</a:t>
            </a:r>
            <a:r>
              <a:rPr lang="en-GB" sz="1600" dirty="0">
                <a:latin typeface="Arial" charset="0"/>
                <a:ea typeface="Arial" charset="0"/>
                <a:cs typeface="Arial" charset="0"/>
              </a:rPr>
              <a:t> is Senior Consultant to the European Biostimulant Industry Council (EBIC).  She will lead with an overview of the work EBIC is doing to build credibility for biostimulant products and the sector through good practices, guidelines, standards, and an appropriate regulatory framework</a:t>
            </a:r>
          </a:p>
          <a:p>
            <a:r>
              <a:rPr lang="en-GB" sz="1600" dirty="0">
                <a:latin typeface="Arial" charset="0"/>
                <a:ea typeface="Arial" charset="0"/>
                <a:cs typeface="Arial" charset="0"/>
              </a:rPr>
              <a:t>Jennifer </a:t>
            </a:r>
            <a:r>
              <a:rPr lang="en-GB" sz="1600" dirty="0" err="1">
                <a:latin typeface="Arial" charset="0"/>
                <a:ea typeface="Arial" charset="0"/>
                <a:cs typeface="Arial" charset="0"/>
              </a:rPr>
              <a:t>Greminger</a:t>
            </a:r>
            <a:r>
              <a:rPr lang="en-GB" sz="1600" dirty="0">
                <a:latin typeface="Arial" charset="0"/>
                <a:ea typeface="Arial" charset="0"/>
                <a:cs typeface="Arial" charset="0"/>
              </a:rPr>
              <a:t> is the Global Regulatory Seed Applied Solutions Lead, at Monsanto company. Jennifer is representing the American Seed Trade Association and </a:t>
            </a:r>
            <a:r>
              <a:rPr lang="en-GB" sz="1600" dirty="0" smtClean="0">
                <a:latin typeface="Arial" charset="0"/>
                <a:ea typeface="Arial" charset="0"/>
                <a:cs typeface="Arial" charset="0"/>
              </a:rPr>
              <a:t>is </a:t>
            </a:r>
            <a:r>
              <a:rPr lang="en-GB" sz="1600" dirty="0">
                <a:latin typeface="Arial" charset="0"/>
                <a:ea typeface="Arial" charset="0"/>
                <a:cs typeface="Arial" charset="0"/>
              </a:rPr>
              <a:t>the current Chair on ASTA’s Seed Treatment and Environment Committee. STEC recently established working groups focused on the emerging field of biological seed applied products and is building partnership with BPIA, industry and regulatory agencies within this space  </a:t>
            </a:r>
          </a:p>
          <a:p>
            <a:r>
              <a:rPr lang="en-GB" sz="1600" dirty="0">
                <a:latin typeface="Arial" charset="0"/>
                <a:ea typeface="Arial" charset="0"/>
                <a:cs typeface="Arial" charset="0"/>
              </a:rPr>
              <a:t>Denise </a:t>
            </a:r>
            <a:r>
              <a:rPr lang="en-GB" sz="1600" dirty="0" err="1">
                <a:latin typeface="Arial" charset="0"/>
                <a:ea typeface="Arial" charset="0"/>
                <a:cs typeface="Arial" charset="0"/>
              </a:rPr>
              <a:t>Manker</a:t>
            </a:r>
            <a:r>
              <a:rPr lang="en-GB" sz="1600" dirty="0">
                <a:latin typeface="Arial" charset="0"/>
                <a:ea typeface="Arial" charset="0"/>
                <a:cs typeface="Arial" charset="0"/>
              </a:rPr>
              <a:t> PhD manages Technical Product Support for Bayer Crop Sciences, in Biologicals R&amp;D. Denise will cover the way Bayer is approaching </a:t>
            </a:r>
            <a:r>
              <a:rPr lang="en-GB" sz="1600" dirty="0" err="1">
                <a:latin typeface="Arial" charset="0"/>
                <a:ea typeface="Arial" charset="0"/>
                <a:cs typeface="Arial" charset="0"/>
              </a:rPr>
              <a:t>biostimulants</a:t>
            </a:r>
            <a:r>
              <a:rPr lang="en-GB" sz="1600" dirty="0">
                <a:latin typeface="Arial" charset="0"/>
                <a:ea typeface="Arial" charset="0"/>
                <a:cs typeface="Arial" charset="0"/>
              </a:rPr>
              <a:t> and the scientific rigor necessary to develop efficacious products  </a:t>
            </a:r>
          </a:p>
          <a:p>
            <a:r>
              <a:rPr lang="en-GB" sz="1600" dirty="0" err="1">
                <a:latin typeface="Arial" charset="0"/>
                <a:ea typeface="Arial" charset="0"/>
                <a:cs typeface="Arial" charset="0"/>
              </a:rPr>
              <a:t>Dr.</a:t>
            </a:r>
            <a:r>
              <a:rPr lang="en-GB" sz="1600" dirty="0">
                <a:latin typeface="Arial" charset="0"/>
                <a:ea typeface="Arial" charset="0"/>
                <a:cs typeface="Arial" charset="0"/>
              </a:rPr>
              <a:t> Roger </a:t>
            </a:r>
            <a:r>
              <a:rPr lang="en-GB" sz="1600" dirty="0" err="1">
                <a:latin typeface="Arial" charset="0"/>
                <a:ea typeface="Arial" charset="0"/>
                <a:cs typeface="Arial" charset="0"/>
              </a:rPr>
              <a:t>Tripathi</a:t>
            </a:r>
            <a:r>
              <a:rPr lang="en-GB" sz="1600" dirty="0">
                <a:latin typeface="Arial" charset="0"/>
                <a:ea typeface="Arial" charset="0"/>
                <a:cs typeface="Arial" charset="0"/>
              </a:rPr>
              <a:t> of Global </a:t>
            </a:r>
            <a:r>
              <a:rPr lang="en-GB" sz="1600" dirty="0" err="1">
                <a:latin typeface="Arial" charset="0"/>
                <a:ea typeface="Arial" charset="0"/>
                <a:cs typeface="Arial" charset="0"/>
              </a:rPr>
              <a:t>BioAg</a:t>
            </a:r>
            <a:r>
              <a:rPr lang="en-GB" sz="1600" dirty="0">
                <a:latin typeface="Arial" charset="0"/>
                <a:ea typeface="Arial" charset="0"/>
                <a:cs typeface="Arial" charset="0"/>
              </a:rPr>
              <a:t> Linkages will wrap up with the important ways BPIA, EBIC, and other global agencies are promoting science-based initiatives to insure that </a:t>
            </a:r>
            <a:r>
              <a:rPr lang="en-GB" sz="1600" dirty="0" err="1">
                <a:latin typeface="Arial" charset="0"/>
                <a:ea typeface="Arial" charset="0"/>
                <a:cs typeface="Arial" charset="0"/>
              </a:rPr>
              <a:t>biostimulants</a:t>
            </a:r>
            <a:r>
              <a:rPr lang="en-GB" sz="1600" dirty="0">
                <a:latin typeface="Arial" charset="0"/>
                <a:ea typeface="Arial" charset="0"/>
                <a:cs typeface="Arial" charset="0"/>
              </a:rPr>
              <a:t> deliver efficacy, consistency and safety in the production of food, fibre, fuel and other products</a:t>
            </a:r>
          </a:p>
          <a:p>
            <a:r>
              <a:rPr lang="en-GB" sz="1600" dirty="0">
                <a:latin typeface="Arial" charset="0"/>
                <a:ea typeface="Arial" charset="0"/>
                <a:cs typeface="Arial" charset="0"/>
              </a:rPr>
              <a:t>Panel Round Table and Audience Questions</a:t>
            </a:r>
            <a:endParaRPr lang="en-US" sz="1600" dirty="0">
              <a:latin typeface="Arial" charset="0"/>
              <a:ea typeface="Arial" charset="0"/>
              <a:cs typeface="Arial"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0145" y="3663625"/>
            <a:ext cx="1517975" cy="1517975"/>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28000"/>
          <a:stretch/>
        </p:blipFill>
        <p:spPr>
          <a:xfrm>
            <a:off x="305382" y="5323114"/>
            <a:ext cx="1574509" cy="123008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8039" y="397618"/>
            <a:ext cx="1490761" cy="1490761"/>
          </a:xfrm>
          <a:prstGeom prst="rect">
            <a:avLst/>
          </a:prstGeom>
        </p:spPr>
      </p:pic>
      <p:pic>
        <p:nvPicPr>
          <p:cNvPr id="8" name="Picture 7"/>
          <p:cNvPicPr>
            <a:picLocks noChangeAspect="1"/>
          </p:cNvPicPr>
          <p:nvPr/>
        </p:nvPicPr>
        <p:blipFill rotWithShape="1">
          <a:blip r:embed="rId5"/>
          <a:srcRect l="19868" t="12222" r="13172" b="41111"/>
          <a:stretch/>
        </p:blipFill>
        <p:spPr>
          <a:xfrm>
            <a:off x="341086" y="1983467"/>
            <a:ext cx="1487714" cy="1562099"/>
          </a:xfrm>
          <a:prstGeom prst="rect">
            <a:avLst/>
          </a:prstGeom>
        </p:spPr>
      </p:pic>
    </p:spTree>
    <p:extLst>
      <p:ext uri="{BB962C8B-B14F-4D97-AF65-F5344CB8AC3E}">
        <p14:creationId xmlns:p14="http://schemas.microsoft.com/office/powerpoint/2010/main" val="1729490404"/>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latin typeface="Calibri" pitchFamily="34" charset="0"/>
                <a:cs typeface="Calibri" pitchFamily="34" charset="0"/>
              </a:rPr>
              <a:t>panel Round </a:t>
            </a:r>
            <a:r>
              <a:rPr lang="en-US" b="1" dirty="0" err="1">
                <a:latin typeface="Calibri" pitchFamily="34" charset="0"/>
                <a:cs typeface="Calibri" pitchFamily="34" charset="0"/>
              </a:rPr>
              <a:t>Tabel</a:t>
            </a:r>
            <a:r>
              <a:rPr lang="en-US" b="1" dirty="0">
                <a:latin typeface="Calibri" pitchFamily="34" charset="0"/>
                <a:cs typeface="Calibri" pitchFamily="34" charset="0"/>
              </a:rPr>
              <a:t> </a:t>
            </a:r>
            <a:br>
              <a:rPr lang="en-US" b="1" dirty="0">
                <a:latin typeface="Calibri" pitchFamily="34" charset="0"/>
                <a:cs typeface="Calibri" pitchFamily="34" charset="0"/>
              </a:rPr>
            </a:br>
            <a:r>
              <a:rPr lang="en-US" b="1" dirty="0">
                <a:latin typeface="Calibri" pitchFamily="34" charset="0"/>
                <a:cs typeface="Calibri" pitchFamily="34" charset="0"/>
              </a:rPr>
              <a:t>Questions &amp; Answers</a:t>
            </a:r>
          </a:p>
        </p:txBody>
      </p:sp>
    </p:spTree>
    <p:extLst>
      <p:ext uri="{BB962C8B-B14F-4D97-AF65-F5344CB8AC3E}">
        <p14:creationId xmlns:p14="http://schemas.microsoft.com/office/powerpoint/2010/main" val="2829180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grass, outdoor, sky, person&#10;&#10;Description generated with very high confidence">
            <a:extLst>
              <a:ext uri="{FF2B5EF4-FFF2-40B4-BE49-F238E27FC236}">
                <a16:creationId xmlns:a16="http://schemas.microsoft.com/office/drawing/2014/main" xmlns="" id="{1D2AFF90-9810-4D7B-B0CA-4612378A0774}"/>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79829" y="0"/>
            <a:ext cx="10370457" cy="6868745"/>
          </a:xfrm>
          <a:prstGeom prst="rect">
            <a:avLst/>
          </a:prstGeom>
        </p:spPr>
      </p:pic>
      <p:sp>
        <p:nvSpPr>
          <p:cNvPr id="13" name="TextBox 12"/>
          <p:cNvSpPr txBox="1"/>
          <p:nvPr/>
        </p:nvSpPr>
        <p:spPr>
          <a:xfrm>
            <a:off x="5562600" y="3024725"/>
            <a:ext cx="4459857" cy="947824"/>
          </a:xfrm>
          <a:prstGeom prst="rect">
            <a:avLst/>
          </a:prstGeom>
          <a:noFill/>
        </p:spPr>
        <p:txBody>
          <a:bodyPr wrap="square" rtlCol="0">
            <a:spAutoFit/>
          </a:bodyPr>
          <a:lstStyle/>
          <a:p>
            <a:pPr marL="0" marR="0" lvl="0" indent="0" algn="r" defTabSz="457200" rtl="0" eaLnBrk="1" fontAlgn="auto" latinLnBrk="0" hangingPunct="1">
              <a:lnSpc>
                <a:spcPts val="354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3E5B2A"/>
                </a:solidFill>
                <a:effectLst/>
                <a:uLnTx/>
                <a:uFillTx/>
                <a:latin typeface="Gill Sans"/>
                <a:ea typeface="+mn-ea"/>
                <a:cs typeface="Gill Sans"/>
              </a:rPr>
              <a:t>Working </a:t>
            </a:r>
            <a:r>
              <a:rPr kumimoji="0" lang="en-US" sz="2400" b="0" i="0" u="none" strike="noStrike" kern="1200" cap="none" spc="0" normalizeH="0" baseline="0" noProof="0" dirty="0" smtClean="0">
                <a:ln>
                  <a:noFill/>
                </a:ln>
                <a:solidFill>
                  <a:srgbClr val="3E5B2A"/>
                </a:solidFill>
                <a:effectLst/>
                <a:uLnTx/>
                <a:uFillTx/>
                <a:latin typeface="Gill Sans"/>
                <a:ea typeface="+mn-ea"/>
                <a:cs typeface="Gill Sans"/>
              </a:rPr>
              <a:t>towards </a:t>
            </a:r>
            <a:r>
              <a:rPr kumimoji="0" lang="en-US" sz="2400" b="0" i="0" u="none" strike="noStrike" kern="1200" cap="none" spc="0" normalizeH="0" baseline="0" noProof="0" dirty="0">
                <a:ln>
                  <a:noFill/>
                </a:ln>
                <a:solidFill>
                  <a:srgbClr val="3E5B2A"/>
                </a:solidFill>
                <a:effectLst/>
                <a:uLnTx/>
                <a:uFillTx/>
                <a:latin typeface="Gill Sans"/>
                <a:ea typeface="+mn-ea"/>
                <a:cs typeface="Gill Sans"/>
              </a:rPr>
              <a:t>clarity, transparency and predictability</a:t>
            </a:r>
          </a:p>
        </p:txBody>
      </p:sp>
      <p:sp>
        <p:nvSpPr>
          <p:cNvPr id="29" name="TextBox 28"/>
          <p:cNvSpPr txBox="1"/>
          <p:nvPr/>
        </p:nvSpPr>
        <p:spPr>
          <a:xfrm>
            <a:off x="5105399" y="-865"/>
            <a:ext cx="4347713" cy="1077218"/>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3E5B2A"/>
                </a:solidFill>
                <a:effectLst/>
                <a:uLnTx/>
                <a:uFillTx/>
                <a:latin typeface="Gill Sans"/>
                <a:ea typeface="+mn-ea"/>
                <a:cs typeface="Gill Sans"/>
              </a:rPr>
              <a:t>European Biostimulants Industry Council (EBIC)</a:t>
            </a:r>
          </a:p>
        </p:txBody>
      </p:sp>
      <p:sp>
        <p:nvSpPr>
          <p:cNvPr id="8" name="TextBox 7">
            <a:extLst>
              <a:ext uri="{FF2B5EF4-FFF2-40B4-BE49-F238E27FC236}">
                <a16:creationId xmlns:a16="http://schemas.microsoft.com/office/drawing/2014/main" xmlns="" id="{EBBEDCB8-3B96-4EB4-9DC1-33EEDC7B8E19}"/>
              </a:ext>
            </a:extLst>
          </p:cNvPr>
          <p:cNvSpPr txBox="1"/>
          <p:nvPr/>
        </p:nvSpPr>
        <p:spPr>
          <a:xfrm>
            <a:off x="205276" y="3762176"/>
            <a:ext cx="4459857" cy="990015"/>
          </a:xfrm>
          <a:prstGeom prst="rect">
            <a:avLst/>
          </a:prstGeom>
          <a:noFill/>
        </p:spPr>
        <p:txBody>
          <a:bodyPr wrap="square" rtlCol="0">
            <a:spAutoFit/>
          </a:bodyPr>
          <a:lstStyle/>
          <a:p>
            <a:pPr marL="0" marR="0" lvl="0" indent="0" algn="l" defTabSz="457200" rtl="0" eaLnBrk="1" fontAlgn="auto" latinLnBrk="0" hangingPunct="1">
              <a:lnSpc>
                <a:spcPts val="354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a:ea typeface="+mn-ea"/>
                <a:cs typeface="Gill Sans"/>
              </a:rPr>
              <a:t>Kristen Sukalac</a:t>
            </a:r>
          </a:p>
          <a:p>
            <a:pPr marL="0" marR="0" lvl="0" indent="0" algn="l" defTabSz="457200" rtl="0" eaLnBrk="1" fontAlgn="auto" latinLnBrk="0" hangingPunct="1">
              <a:lnSpc>
                <a:spcPts val="354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Gill Sans"/>
                <a:ea typeface="+mn-ea"/>
                <a:cs typeface="Gill Sans"/>
              </a:rPr>
              <a:t>Senior Consultant to EBIC</a:t>
            </a:r>
          </a:p>
        </p:txBody>
      </p:sp>
      <p:sp>
        <p:nvSpPr>
          <p:cNvPr id="9" name="TextBox 8">
            <a:extLst>
              <a:ext uri="{FF2B5EF4-FFF2-40B4-BE49-F238E27FC236}">
                <a16:creationId xmlns:a16="http://schemas.microsoft.com/office/drawing/2014/main" xmlns="" id="{B5FFA82A-2572-48DE-8A8B-07D184F167CA}"/>
              </a:ext>
            </a:extLst>
          </p:cNvPr>
          <p:cNvSpPr txBox="1"/>
          <p:nvPr/>
        </p:nvSpPr>
        <p:spPr>
          <a:xfrm>
            <a:off x="205276" y="5201493"/>
            <a:ext cx="5969481" cy="1438855"/>
          </a:xfrm>
          <a:prstGeom prst="rect">
            <a:avLst/>
          </a:prstGeom>
          <a:noFill/>
        </p:spPr>
        <p:txBody>
          <a:bodyPr wrap="square" rtlCol="0">
            <a:spAutoFit/>
          </a:bodyPr>
          <a:lstStyle/>
          <a:p>
            <a:pPr marL="0" marR="0" lvl="0" indent="0" algn="l" defTabSz="457200" rtl="0" eaLnBrk="1" fontAlgn="auto" latinLnBrk="0" hangingPunct="1">
              <a:lnSpc>
                <a:spcPts val="354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a:ea typeface="+mn-ea"/>
                <a:cs typeface="Gill Sans"/>
              </a:rPr>
              <a:t>11 October 2017</a:t>
            </a:r>
          </a:p>
          <a:p>
            <a:pPr marL="0" marR="0" lvl="0" indent="0" algn="l" defTabSz="457200" rtl="0" eaLnBrk="1" fontAlgn="auto" latinLnBrk="0" hangingPunct="1">
              <a:lnSpc>
                <a:spcPts val="354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a:ea typeface="+mn-ea"/>
                <a:cs typeface="Gill Sans"/>
              </a:rPr>
              <a:t>BPIA 2017 Fall Meeting &amp; Sustainability Symposium</a:t>
            </a:r>
          </a:p>
          <a:p>
            <a:pPr marL="0" marR="0" lvl="0" indent="0" algn="l" defTabSz="457200" rtl="0" eaLnBrk="1" fontAlgn="auto" latinLnBrk="0" hangingPunct="1">
              <a:lnSpc>
                <a:spcPts val="354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white"/>
              </a:solidFill>
              <a:effectLst/>
              <a:uLnTx/>
              <a:uFillTx/>
              <a:latin typeface="Gill Sans"/>
              <a:ea typeface="+mn-ea"/>
              <a:cs typeface="Gill Sans"/>
            </a:endParaRPr>
          </a:p>
        </p:txBody>
      </p:sp>
    </p:spTree>
    <p:extLst>
      <p:ext uri="{BB962C8B-B14F-4D97-AF65-F5344CB8AC3E}">
        <p14:creationId xmlns:p14="http://schemas.microsoft.com/office/powerpoint/2010/main" val="58724557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p:cNvSpPr>
            <a:spLocks noGrp="1"/>
          </p:cNvSpPr>
          <p:nvPr>
            <p:ph type="sldNum" sz="quarter" idx="11"/>
          </p:nvPr>
        </p:nvSpPr>
        <p:spPr bwMode="auto">
          <a:xfrm>
            <a:off x="0" y="6492875"/>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753D23CB-D85F-DC49-B5C7-421E2A415525}" type="slidenum">
              <a:rPr kumimoji="0" lang="nl-NL" sz="1800" b="0" i="0" u="none" strike="noStrike" kern="1200" cap="none" spc="0" normalizeH="0" baseline="0" noProof="0">
                <a:ln>
                  <a:noFill/>
                </a:ln>
                <a:solidFill>
                  <a:srgbClr val="000000"/>
                </a:solidFill>
                <a:effectLst/>
                <a:uLnTx/>
                <a:uFillTx/>
                <a:latin typeface="Calibri" charset="0"/>
                <a:ea typeface="MS PGothic" charset="0"/>
              </a:rPr>
              <a:pPr marL="0" marR="0" lvl="0" indent="0" algn="l" defTabSz="457200" rtl="0" eaLnBrk="1" fontAlgn="auto" latinLnBrk="0" hangingPunct="1">
                <a:lnSpc>
                  <a:spcPct val="100000"/>
                </a:lnSpc>
                <a:spcBef>
                  <a:spcPts val="0"/>
                </a:spcBef>
                <a:spcAft>
                  <a:spcPts val="0"/>
                </a:spcAft>
                <a:buClrTx/>
                <a:buSzTx/>
                <a:buFontTx/>
                <a:buNone/>
                <a:tabLst/>
                <a:defRPr/>
              </a:pPr>
              <a:t>8</a:t>
            </a:fld>
            <a:endParaRPr kumimoji="0" lang="nl-NL" sz="1800" b="0" i="0" u="none" strike="noStrike" kern="1200" cap="none" spc="0" normalizeH="0" baseline="0" noProof="0" dirty="0">
              <a:ln>
                <a:noFill/>
              </a:ln>
              <a:solidFill>
                <a:srgbClr val="000000"/>
              </a:solidFill>
              <a:effectLst/>
              <a:uLnTx/>
              <a:uFillTx/>
              <a:latin typeface="Calibri" charset="0"/>
              <a:ea typeface="MS PGothic" charset="0"/>
            </a:endParaRPr>
          </a:p>
        </p:txBody>
      </p:sp>
      <p:pic>
        <p:nvPicPr>
          <p:cNvPr id="3" name="Picture 2" descr="A screenshot of a cell phone&#10;&#10;Description generated with very high confidence">
            <a:extLst>
              <a:ext uri="{FF2B5EF4-FFF2-40B4-BE49-F238E27FC236}">
                <a16:creationId xmlns:a16="http://schemas.microsoft.com/office/drawing/2014/main" xmlns="" id="{D4931239-CD36-4164-9574-7E9018DC96F2}"/>
              </a:ext>
            </a:extLst>
          </p:cNvPr>
          <p:cNvPicPr>
            <a:picLocks noChangeAspect="1"/>
          </p:cNvPicPr>
          <p:nvPr/>
        </p:nvPicPr>
        <p:blipFill>
          <a:blip r:embed="rId3"/>
          <a:stretch>
            <a:fillRect/>
          </a:stretch>
        </p:blipFill>
        <p:spPr>
          <a:xfrm>
            <a:off x="339841" y="232230"/>
            <a:ext cx="9919770" cy="6320970"/>
          </a:xfrm>
          <a:prstGeom prst="rect">
            <a:avLst/>
          </a:prstGeom>
        </p:spPr>
      </p:pic>
    </p:spTree>
    <p:extLst>
      <p:ext uri="{BB962C8B-B14F-4D97-AF65-F5344CB8AC3E}">
        <p14:creationId xmlns:p14="http://schemas.microsoft.com/office/powerpoint/2010/main" val="35533244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Slide Number Placeholder 3"/>
          <p:cNvSpPr>
            <a:spLocks noGrp="1"/>
          </p:cNvSpPr>
          <p:nvPr>
            <p:ph type="sldNum" sz="quarter" idx="11"/>
          </p:nvPr>
        </p:nvSpPr>
        <p:spPr bwMode="auto">
          <a:xfrm>
            <a:off x="0" y="6492875"/>
            <a:ext cx="2133600" cy="365125"/>
          </a:xfr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fld id="{753D23CB-D85F-DC49-B5C7-421E2A415525}" type="slidenum">
              <a:rPr kumimoji="0" lang="nl-NL" sz="1800" b="0" i="0" u="none" strike="noStrike" kern="1200" cap="none" spc="0" normalizeH="0" baseline="0" noProof="0">
                <a:ln>
                  <a:noFill/>
                </a:ln>
                <a:solidFill>
                  <a:srgbClr val="000000"/>
                </a:solidFill>
                <a:effectLst/>
                <a:uLnTx/>
                <a:uFillTx/>
                <a:latin typeface="Calibri" charset="0"/>
                <a:ea typeface="MS PGothic" charset="0"/>
              </a:rPr>
              <a:pPr marL="0" marR="0" lvl="0" indent="0" algn="l" defTabSz="457200" rtl="0" eaLnBrk="1" fontAlgn="auto" latinLnBrk="0" hangingPunct="1">
                <a:lnSpc>
                  <a:spcPct val="100000"/>
                </a:lnSpc>
                <a:spcBef>
                  <a:spcPts val="0"/>
                </a:spcBef>
                <a:spcAft>
                  <a:spcPts val="0"/>
                </a:spcAft>
                <a:buClrTx/>
                <a:buSzTx/>
                <a:buFontTx/>
                <a:buNone/>
                <a:tabLst/>
                <a:defRPr/>
              </a:pPr>
              <a:t>9</a:t>
            </a:fld>
            <a:endParaRPr kumimoji="0" lang="nl-NL" sz="1800" b="0" i="0" u="none" strike="noStrike" kern="1200" cap="none" spc="0" normalizeH="0" baseline="0" noProof="0" dirty="0">
              <a:ln>
                <a:noFill/>
              </a:ln>
              <a:solidFill>
                <a:srgbClr val="000000"/>
              </a:solidFill>
              <a:effectLst/>
              <a:uLnTx/>
              <a:uFillTx/>
              <a:latin typeface="Calibri" charset="0"/>
              <a:ea typeface="MS PGothic" charset="0"/>
            </a:endParaRPr>
          </a:p>
        </p:txBody>
      </p:sp>
      <p:graphicFrame>
        <p:nvGraphicFramePr>
          <p:cNvPr id="7" name="Diagram 6">
            <a:extLst>
              <a:ext uri="{FF2B5EF4-FFF2-40B4-BE49-F238E27FC236}">
                <a16:creationId xmlns:a16="http://schemas.microsoft.com/office/drawing/2014/main" xmlns="" id="{7199E44B-0CB1-4C34-AB1E-1552ECCD61F8}"/>
              </a:ext>
            </a:extLst>
          </p:cNvPr>
          <p:cNvGraphicFramePr/>
          <p:nvPr>
            <p:extLst/>
          </p:nvPr>
        </p:nvGraphicFramePr>
        <p:xfrm>
          <a:off x="275772" y="0"/>
          <a:ext cx="10340472" cy="746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itle 1">
            <a:extLst>
              <a:ext uri="{FF2B5EF4-FFF2-40B4-BE49-F238E27FC236}">
                <a16:creationId xmlns:a16="http://schemas.microsoft.com/office/drawing/2014/main" xmlns="" id="{B9AA8EB8-123B-4CA2-AC29-42EA819A2A97}"/>
              </a:ext>
            </a:extLst>
          </p:cNvPr>
          <p:cNvSpPr>
            <a:spLocks noGrp="1"/>
          </p:cNvSpPr>
          <p:nvPr>
            <p:ph type="title"/>
          </p:nvPr>
        </p:nvSpPr>
        <p:spPr>
          <a:xfrm>
            <a:off x="1981200" y="274639"/>
            <a:ext cx="8229600" cy="809093"/>
          </a:xfrm>
        </p:spPr>
        <p:txBody>
          <a:bodyPr/>
          <a:lstStyle/>
          <a:p>
            <a:pPr algn="l"/>
            <a:r>
              <a:rPr lang="en-GB" sz="3600" dirty="0">
                <a:latin typeface="Gill Sans" charset="0"/>
                <a:ea typeface="Gill Sans" charset="0"/>
                <a:cs typeface="Gill Sans" charset="0"/>
              </a:rPr>
              <a:t>3 areas of activity</a:t>
            </a:r>
          </a:p>
        </p:txBody>
      </p:sp>
    </p:spTree>
    <p:extLst>
      <p:ext uri="{BB962C8B-B14F-4D97-AF65-F5344CB8AC3E}">
        <p14:creationId xmlns:p14="http://schemas.microsoft.com/office/powerpoint/2010/main" val="1609224800"/>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OSITION" val="0/0,6/25,39/3,8"/>
  <p:tag name="LOCKED" val="1"/>
</p:tagLst>
</file>

<file path=ppt/tags/tag10.xml><?xml version="1.0" encoding="utf-8"?>
<p:tagLst xmlns:a="http://schemas.openxmlformats.org/drawingml/2006/main" xmlns:r="http://schemas.openxmlformats.org/officeDocument/2006/relationships" xmlns:p="http://schemas.openxmlformats.org/presentationml/2006/main">
  <p:tag name="WIZPLACEHOLDER" val="1"/>
</p:tagLst>
</file>

<file path=ppt/tags/tag100.xml><?xml version="1.0" encoding="utf-8"?>
<p:tagLst xmlns:a="http://schemas.openxmlformats.org/drawingml/2006/main" xmlns:r="http://schemas.openxmlformats.org/officeDocument/2006/relationships" xmlns:p="http://schemas.openxmlformats.org/presentationml/2006/main">
  <p:tag name="WIZPLACEHOLDER" val="1"/>
</p:tagLst>
</file>

<file path=ppt/tags/tag101.xml><?xml version="1.0" encoding="utf-8"?>
<p:tagLst xmlns:a="http://schemas.openxmlformats.org/drawingml/2006/main" xmlns:r="http://schemas.openxmlformats.org/officeDocument/2006/relationships" xmlns:p="http://schemas.openxmlformats.org/presentationml/2006/main">
  <p:tag name="WIZPLACEHOLDER" val="1"/>
</p:tagLst>
</file>

<file path=ppt/tags/tag102.xml><?xml version="1.0" encoding="utf-8"?>
<p:tagLst xmlns:a="http://schemas.openxmlformats.org/drawingml/2006/main" xmlns:r="http://schemas.openxmlformats.org/officeDocument/2006/relationships" xmlns:p="http://schemas.openxmlformats.org/presentationml/2006/main">
  <p:tag name="WIZPLACEHOLDER" val="1"/>
</p:tagLst>
</file>

<file path=ppt/tags/tag103.xml><?xml version="1.0" encoding="utf-8"?>
<p:tagLst xmlns:a="http://schemas.openxmlformats.org/drawingml/2006/main" xmlns:r="http://schemas.openxmlformats.org/officeDocument/2006/relationships" xmlns:p="http://schemas.openxmlformats.org/presentationml/2006/main">
  <p:tag name="WIZPLACEHOLDER" val="1"/>
</p:tagLst>
</file>

<file path=ppt/tags/tag104.xml><?xml version="1.0" encoding="utf-8"?>
<p:tagLst xmlns:a="http://schemas.openxmlformats.org/drawingml/2006/main" xmlns:r="http://schemas.openxmlformats.org/officeDocument/2006/relationships" xmlns:p="http://schemas.openxmlformats.org/presentationml/2006/main">
  <p:tag name="WIZPLACEHOLDER" val="1"/>
</p:tagLst>
</file>

<file path=ppt/tags/tag105.xml><?xml version="1.0" encoding="utf-8"?>
<p:tagLst xmlns:a="http://schemas.openxmlformats.org/drawingml/2006/main" xmlns:r="http://schemas.openxmlformats.org/officeDocument/2006/relationships" xmlns:p="http://schemas.openxmlformats.org/presentationml/2006/main">
  <p:tag name="WIZPLACEHOLDER" val="1"/>
</p:tagLst>
</file>

<file path=ppt/tags/tag106.xml><?xml version="1.0" encoding="utf-8"?>
<p:tagLst xmlns:a="http://schemas.openxmlformats.org/drawingml/2006/main" xmlns:r="http://schemas.openxmlformats.org/officeDocument/2006/relationships" xmlns:p="http://schemas.openxmlformats.org/presentationml/2006/main">
  <p:tag name="WIZPLACEHOLDER" val="1"/>
</p:tagLst>
</file>

<file path=ppt/tags/tag107.xml><?xml version="1.0" encoding="utf-8"?>
<p:tagLst xmlns:a="http://schemas.openxmlformats.org/drawingml/2006/main" xmlns:r="http://schemas.openxmlformats.org/officeDocument/2006/relationships" xmlns:p="http://schemas.openxmlformats.org/presentationml/2006/main">
  <p:tag name="WIZPLACEHOLDER" val="1"/>
</p:tagLst>
</file>

<file path=ppt/tags/tag108.xml><?xml version="1.0" encoding="utf-8"?>
<p:tagLst xmlns:a="http://schemas.openxmlformats.org/drawingml/2006/main" xmlns:r="http://schemas.openxmlformats.org/officeDocument/2006/relationships" xmlns:p="http://schemas.openxmlformats.org/presentationml/2006/main">
  <p:tag name="WIZPLACEHOLDER" val="1"/>
</p:tagLst>
</file>

<file path=ppt/tags/tag109.xml><?xml version="1.0" encoding="utf-8"?>
<p:tagLst xmlns:a="http://schemas.openxmlformats.org/drawingml/2006/main" xmlns:r="http://schemas.openxmlformats.org/officeDocument/2006/relationships" xmlns:p="http://schemas.openxmlformats.org/presentationml/2006/main">
  <p:tag name="WIZPLACEHOLDER" val="1"/>
</p:tagLst>
</file>

<file path=ppt/tags/tag11.xml><?xml version="1.0" encoding="utf-8"?>
<p:tagLst xmlns:a="http://schemas.openxmlformats.org/drawingml/2006/main" xmlns:r="http://schemas.openxmlformats.org/officeDocument/2006/relationships" xmlns:p="http://schemas.openxmlformats.org/presentationml/2006/main">
  <p:tag name="WIZPLACEHOLDER" val="1"/>
</p:tagLst>
</file>

<file path=ppt/tags/tag110.xml><?xml version="1.0" encoding="utf-8"?>
<p:tagLst xmlns:a="http://schemas.openxmlformats.org/drawingml/2006/main" xmlns:r="http://schemas.openxmlformats.org/officeDocument/2006/relationships" xmlns:p="http://schemas.openxmlformats.org/presentationml/2006/main">
  <p:tag name="WIZPLACEHOLDER" val="1"/>
</p:tagLst>
</file>

<file path=ppt/tags/tag111.xml><?xml version="1.0" encoding="utf-8"?>
<p:tagLst xmlns:a="http://schemas.openxmlformats.org/drawingml/2006/main" xmlns:r="http://schemas.openxmlformats.org/officeDocument/2006/relationships" xmlns:p="http://schemas.openxmlformats.org/presentationml/2006/main">
  <p:tag name="WIZPLACEHOLDER" val="1"/>
</p:tagLst>
</file>

<file path=ppt/tags/tag112.xml><?xml version="1.0" encoding="utf-8"?>
<p:tagLst xmlns:a="http://schemas.openxmlformats.org/drawingml/2006/main" xmlns:r="http://schemas.openxmlformats.org/officeDocument/2006/relationships" xmlns:p="http://schemas.openxmlformats.org/presentationml/2006/main">
  <p:tag name="WIZPLACEHOLDER" val="1"/>
</p:tagLst>
</file>

<file path=ppt/tags/tag113.xml><?xml version="1.0" encoding="utf-8"?>
<p:tagLst xmlns:a="http://schemas.openxmlformats.org/drawingml/2006/main" xmlns:r="http://schemas.openxmlformats.org/officeDocument/2006/relationships" xmlns:p="http://schemas.openxmlformats.org/presentationml/2006/main">
  <p:tag name="WIZPLACEHOLDER" val="1"/>
</p:tagLst>
</file>

<file path=ppt/tags/tag114.xml><?xml version="1.0" encoding="utf-8"?>
<p:tagLst xmlns:a="http://schemas.openxmlformats.org/drawingml/2006/main" xmlns:r="http://schemas.openxmlformats.org/officeDocument/2006/relationships" xmlns:p="http://schemas.openxmlformats.org/presentationml/2006/main">
  <p:tag name="WIZPLACEHOLDER" val="1"/>
</p:tagLst>
</file>

<file path=ppt/tags/tag115.xml><?xml version="1.0" encoding="utf-8"?>
<p:tagLst xmlns:a="http://schemas.openxmlformats.org/drawingml/2006/main" xmlns:r="http://schemas.openxmlformats.org/officeDocument/2006/relationships" xmlns:p="http://schemas.openxmlformats.org/presentationml/2006/main">
  <p:tag name="WIZPLACEHOLDER" val="1"/>
</p:tagLst>
</file>

<file path=ppt/tags/tag116.xml><?xml version="1.0" encoding="utf-8"?>
<p:tagLst xmlns:a="http://schemas.openxmlformats.org/drawingml/2006/main" xmlns:r="http://schemas.openxmlformats.org/officeDocument/2006/relationships" xmlns:p="http://schemas.openxmlformats.org/presentationml/2006/main">
  <p:tag name="WIZPLACEHOLDER" val="1"/>
</p:tagLst>
</file>

<file path=ppt/tags/tag117.xml><?xml version="1.0" encoding="utf-8"?>
<p:tagLst xmlns:a="http://schemas.openxmlformats.org/drawingml/2006/main" xmlns:r="http://schemas.openxmlformats.org/officeDocument/2006/relationships" xmlns:p="http://schemas.openxmlformats.org/presentationml/2006/main">
  <p:tag name="WIZPLACEHOLDER" val="1"/>
</p:tagLst>
</file>

<file path=ppt/tags/tag118.xml><?xml version="1.0" encoding="utf-8"?>
<p:tagLst xmlns:a="http://schemas.openxmlformats.org/drawingml/2006/main" xmlns:r="http://schemas.openxmlformats.org/officeDocument/2006/relationships" xmlns:p="http://schemas.openxmlformats.org/presentationml/2006/main">
  <p:tag name="WIZPLACEHOLDER" val="1"/>
</p:tagLst>
</file>

<file path=ppt/tags/tag119.xml><?xml version="1.0" encoding="utf-8"?>
<p:tagLst xmlns:a="http://schemas.openxmlformats.org/drawingml/2006/main" xmlns:r="http://schemas.openxmlformats.org/officeDocument/2006/relationships" xmlns:p="http://schemas.openxmlformats.org/presentationml/2006/main">
  <p:tag name="WIZPLACEHOLDER" val="1"/>
</p:tagLst>
</file>

<file path=ppt/tags/tag12.xml><?xml version="1.0" encoding="utf-8"?>
<p:tagLst xmlns:a="http://schemas.openxmlformats.org/drawingml/2006/main" xmlns:r="http://schemas.openxmlformats.org/officeDocument/2006/relationships" xmlns:p="http://schemas.openxmlformats.org/presentationml/2006/main">
  <p:tag name="WIZPLACEHOLDER" val="1"/>
</p:tagLst>
</file>

<file path=ppt/tags/tag120.xml><?xml version="1.0" encoding="utf-8"?>
<p:tagLst xmlns:a="http://schemas.openxmlformats.org/drawingml/2006/main" xmlns:r="http://schemas.openxmlformats.org/officeDocument/2006/relationships" xmlns:p="http://schemas.openxmlformats.org/presentationml/2006/main">
  <p:tag name="WIZPLACEHOLDER" val="1"/>
</p:tagLst>
</file>

<file path=ppt/tags/tag121.xml><?xml version="1.0" encoding="utf-8"?>
<p:tagLst xmlns:a="http://schemas.openxmlformats.org/drawingml/2006/main" xmlns:r="http://schemas.openxmlformats.org/officeDocument/2006/relationships" xmlns:p="http://schemas.openxmlformats.org/presentationml/2006/main">
  <p:tag name="WIZPLACEHOLDER" val="1"/>
</p:tagLst>
</file>

<file path=ppt/tags/tag122.xml><?xml version="1.0" encoding="utf-8"?>
<p:tagLst xmlns:a="http://schemas.openxmlformats.org/drawingml/2006/main" xmlns:r="http://schemas.openxmlformats.org/officeDocument/2006/relationships" xmlns:p="http://schemas.openxmlformats.org/presentationml/2006/main">
  <p:tag name="WIZPLACEHOLDER" val="1"/>
</p:tagLst>
</file>

<file path=ppt/tags/tag123.xml><?xml version="1.0" encoding="utf-8"?>
<p:tagLst xmlns:a="http://schemas.openxmlformats.org/drawingml/2006/main" xmlns:r="http://schemas.openxmlformats.org/officeDocument/2006/relationships" xmlns:p="http://schemas.openxmlformats.org/presentationml/2006/main">
  <p:tag name="WIZPLACEHOLDER" val="1"/>
</p:tagLst>
</file>

<file path=ppt/tags/tag124.xml><?xml version="1.0" encoding="utf-8"?>
<p:tagLst xmlns:a="http://schemas.openxmlformats.org/drawingml/2006/main" xmlns:r="http://schemas.openxmlformats.org/officeDocument/2006/relationships" xmlns:p="http://schemas.openxmlformats.org/presentationml/2006/main">
  <p:tag name="WIZPLACEHOLDER" val="1"/>
</p:tagLst>
</file>

<file path=ppt/tags/tag125.xml><?xml version="1.0" encoding="utf-8"?>
<p:tagLst xmlns:a="http://schemas.openxmlformats.org/drawingml/2006/main" xmlns:r="http://schemas.openxmlformats.org/officeDocument/2006/relationships" xmlns:p="http://schemas.openxmlformats.org/presentationml/2006/main">
  <p:tag name="WIZPLACEHOLDER" val="1"/>
</p:tagLst>
</file>

<file path=ppt/tags/tag126.xml><?xml version="1.0" encoding="utf-8"?>
<p:tagLst xmlns:a="http://schemas.openxmlformats.org/drawingml/2006/main" xmlns:r="http://schemas.openxmlformats.org/officeDocument/2006/relationships" xmlns:p="http://schemas.openxmlformats.org/presentationml/2006/main">
  <p:tag name="WIZPLACEHOLDER" val="1"/>
</p:tagLst>
</file>

<file path=ppt/tags/tag127.xml><?xml version="1.0" encoding="utf-8"?>
<p:tagLst xmlns:a="http://schemas.openxmlformats.org/drawingml/2006/main" xmlns:r="http://schemas.openxmlformats.org/officeDocument/2006/relationships" xmlns:p="http://schemas.openxmlformats.org/presentationml/2006/main">
  <p:tag name="WIZPLACEHOLDER" val="1"/>
</p:tagLst>
</file>

<file path=ppt/tags/tag128.xml><?xml version="1.0" encoding="utf-8"?>
<p:tagLst xmlns:a="http://schemas.openxmlformats.org/drawingml/2006/main" xmlns:r="http://schemas.openxmlformats.org/officeDocument/2006/relationships" xmlns:p="http://schemas.openxmlformats.org/presentationml/2006/main">
  <p:tag name="WIZPLACEHOLDER" val="1"/>
</p:tagLst>
</file>

<file path=ppt/tags/tag129.xml><?xml version="1.0" encoding="utf-8"?>
<p:tagLst xmlns:a="http://schemas.openxmlformats.org/drawingml/2006/main" xmlns:r="http://schemas.openxmlformats.org/officeDocument/2006/relationships" xmlns:p="http://schemas.openxmlformats.org/presentationml/2006/main">
  <p:tag name="WIZPLACEHOLDER" val="1"/>
</p:tagLst>
</file>

<file path=ppt/tags/tag13.xml><?xml version="1.0" encoding="utf-8"?>
<p:tagLst xmlns:a="http://schemas.openxmlformats.org/drawingml/2006/main" xmlns:r="http://schemas.openxmlformats.org/officeDocument/2006/relationships" xmlns:p="http://schemas.openxmlformats.org/presentationml/2006/main">
  <p:tag name="WIZPLACEHOLDER" val="1"/>
</p:tagLst>
</file>

<file path=ppt/tags/tag130.xml><?xml version="1.0" encoding="utf-8"?>
<p:tagLst xmlns:a="http://schemas.openxmlformats.org/drawingml/2006/main" xmlns:r="http://schemas.openxmlformats.org/officeDocument/2006/relationships" xmlns:p="http://schemas.openxmlformats.org/presentationml/2006/main">
  <p:tag name="WIZPLACEHOLDER" val="1"/>
</p:tagLst>
</file>

<file path=ppt/tags/tag131.xml><?xml version="1.0" encoding="utf-8"?>
<p:tagLst xmlns:a="http://schemas.openxmlformats.org/drawingml/2006/main" xmlns:r="http://schemas.openxmlformats.org/officeDocument/2006/relationships" xmlns:p="http://schemas.openxmlformats.org/presentationml/2006/main">
  <p:tag name="WIZPLACEHOLDER" val="1"/>
</p:tagLst>
</file>

<file path=ppt/tags/tag132.xml><?xml version="1.0" encoding="utf-8"?>
<p:tagLst xmlns:a="http://schemas.openxmlformats.org/drawingml/2006/main" xmlns:r="http://schemas.openxmlformats.org/officeDocument/2006/relationships" xmlns:p="http://schemas.openxmlformats.org/presentationml/2006/main">
  <p:tag name="WIZPLACEHOLDER" val="1"/>
</p:tagLst>
</file>

<file path=ppt/tags/tag133.xml><?xml version="1.0" encoding="utf-8"?>
<p:tagLst xmlns:a="http://schemas.openxmlformats.org/drawingml/2006/main" xmlns:r="http://schemas.openxmlformats.org/officeDocument/2006/relationships" xmlns:p="http://schemas.openxmlformats.org/presentationml/2006/main">
  <p:tag name="WIZPLACEHOLDER" val="1"/>
</p:tagLst>
</file>

<file path=ppt/tags/tag134.xml><?xml version="1.0" encoding="utf-8"?>
<p:tagLst xmlns:a="http://schemas.openxmlformats.org/drawingml/2006/main" xmlns:r="http://schemas.openxmlformats.org/officeDocument/2006/relationships" xmlns:p="http://schemas.openxmlformats.org/presentationml/2006/main">
  <p:tag name="WIZPLACEHOLDER" val="1"/>
</p:tagLst>
</file>

<file path=ppt/tags/tag135.xml><?xml version="1.0" encoding="utf-8"?>
<p:tagLst xmlns:a="http://schemas.openxmlformats.org/drawingml/2006/main" xmlns:r="http://schemas.openxmlformats.org/officeDocument/2006/relationships" xmlns:p="http://schemas.openxmlformats.org/presentationml/2006/main">
  <p:tag name="WIZPLACEHOLDER" val="1"/>
</p:tagLst>
</file>

<file path=ppt/tags/tag136.xml><?xml version="1.0" encoding="utf-8"?>
<p:tagLst xmlns:a="http://schemas.openxmlformats.org/drawingml/2006/main" xmlns:r="http://schemas.openxmlformats.org/officeDocument/2006/relationships" xmlns:p="http://schemas.openxmlformats.org/presentationml/2006/main">
  <p:tag name="WIZPLACEHOLDER" val="1"/>
</p:tagLst>
</file>

<file path=ppt/tags/tag137.xml><?xml version="1.0" encoding="utf-8"?>
<p:tagLst xmlns:a="http://schemas.openxmlformats.org/drawingml/2006/main" xmlns:r="http://schemas.openxmlformats.org/officeDocument/2006/relationships" xmlns:p="http://schemas.openxmlformats.org/presentationml/2006/main">
  <p:tag name="WIZPLACEHOLDER" val="1"/>
</p:tagLst>
</file>

<file path=ppt/tags/tag138.xml><?xml version="1.0" encoding="utf-8"?>
<p:tagLst xmlns:a="http://schemas.openxmlformats.org/drawingml/2006/main" xmlns:r="http://schemas.openxmlformats.org/officeDocument/2006/relationships" xmlns:p="http://schemas.openxmlformats.org/presentationml/2006/main">
  <p:tag name="WIZPLACEHOLDER" val="1"/>
</p:tagLst>
</file>

<file path=ppt/tags/tag139.xml><?xml version="1.0" encoding="utf-8"?>
<p:tagLst xmlns:a="http://schemas.openxmlformats.org/drawingml/2006/main" xmlns:r="http://schemas.openxmlformats.org/officeDocument/2006/relationships" xmlns:p="http://schemas.openxmlformats.org/presentationml/2006/main">
  <p:tag name="WIZPLACEHOLDER" val="1"/>
</p:tagLst>
</file>

<file path=ppt/tags/tag14.xml><?xml version="1.0" encoding="utf-8"?>
<p:tagLst xmlns:a="http://schemas.openxmlformats.org/drawingml/2006/main" xmlns:r="http://schemas.openxmlformats.org/officeDocument/2006/relationships" xmlns:p="http://schemas.openxmlformats.org/presentationml/2006/main">
  <p:tag name="WIZPLACEHOLDER" val="1"/>
</p:tagLst>
</file>

<file path=ppt/tags/tag15.xml><?xml version="1.0" encoding="utf-8"?>
<p:tagLst xmlns:a="http://schemas.openxmlformats.org/drawingml/2006/main" xmlns:r="http://schemas.openxmlformats.org/officeDocument/2006/relationships" xmlns:p="http://schemas.openxmlformats.org/presentationml/2006/main">
  <p:tag name="WIZPLACEHOLDER" val="1"/>
</p:tagLst>
</file>

<file path=ppt/tags/tag16.xml><?xml version="1.0" encoding="utf-8"?>
<p:tagLst xmlns:a="http://schemas.openxmlformats.org/drawingml/2006/main" xmlns:r="http://schemas.openxmlformats.org/officeDocument/2006/relationships" xmlns:p="http://schemas.openxmlformats.org/presentationml/2006/main">
  <p:tag name="WIZPLACEHOLDER" val="1"/>
</p:tagLst>
</file>

<file path=ppt/tags/tag17.xml><?xml version="1.0" encoding="utf-8"?>
<p:tagLst xmlns:a="http://schemas.openxmlformats.org/drawingml/2006/main" xmlns:r="http://schemas.openxmlformats.org/officeDocument/2006/relationships" xmlns:p="http://schemas.openxmlformats.org/presentationml/2006/main">
  <p:tag name="WIZPLACEHOLDER" val="1"/>
</p:tagLst>
</file>

<file path=ppt/tags/tag18.xml><?xml version="1.0" encoding="utf-8"?>
<p:tagLst xmlns:a="http://schemas.openxmlformats.org/drawingml/2006/main" xmlns:r="http://schemas.openxmlformats.org/officeDocument/2006/relationships" xmlns:p="http://schemas.openxmlformats.org/presentationml/2006/main">
  <p:tag name="WIZPLACEHOLDER" val="1"/>
</p:tagLst>
</file>

<file path=ppt/tags/tag19.xml><?xml version="1.0" encoding="utf-8"?>
<p:tagLst xmlns:a="http://schemas.openxmlformats.org/drawingml/2006/main" xmlns:r="http://schemas.openxmlformats.org/officeDocument/2006/relationships" xmlns:p="http://schemas.openxmlformats.org/presentationml/2006/main">
  <p:tag name="WIZPLACEHOLDER" val="1"/>
</p:tagLst>
</file>

<file path=ppt/tags/tag2.xml><?xml version="1.0" encoding="utf-8"?>
<p:tagLst xmlns:a="http://schemas.openxmlformats.org/drawingml/2006/main" xmlns:r="http://schemas.openxmlformats.org/officeDocument/2006/relationships" xmlns:p="http://schemas.openxmlformats.org/presentationml/2006/main">
  <p:tag name="POSITION" val="20,99/0,6/3,8/3,79"/>
  <p:tag name="LOCKED" val="1"/>
</p:tagLst>
</file>

<file path=ppt/tags/tag20.xml><?xml version="1.0" encoding="utf-8"?>
<p:tagLst xmlns:a="http://schemas.openxmlformats.org/drawingml/2006/main" xmlns:r="http://schemas.openxmlformats.org/officeDocument/2006/relationships" xmlns:p="http://schemas.openxmlformats.org/presentationml/2006/main">
  <p:tag name="WIZPLACEHOLDER" val="1"/>
</p:tagLst>
</file>

<file path=ppt/tags/tag21.xml><?xml version="1.0" encoding="utf-8"?>
<p:tagLst xmlns:a="http://schemas.openxmlformats.org/drawingml/2006/main" xmlns:r="http://schemas.openxmlformats.org/officeDocument/2006/relationships" xmlns:p="http://schemas.openxmlformats.org/presentationml/2006/main">
  <p:tag name="WIZPLACEHOLDER" val="1"/>
</p:tagLst>
</file>

<file path=ppt/tags/tag22.xml><?xml version="1.0" encoding="utf-8"?>
<p:tagLst xmlns:a="http://schemas.openxmlformats.org/drawingml/2006/main" xmlns:r="http://schemas.openxmlformats.org/officeDocument/2006/relationships" xmlns:p="http://schemas.openxmlformats.org/presentationml/2006/main">
  <p:tag name="WIZPLACEHOLDER" val="1"/>
</p:tagLst>
</file>

<file path=ppt/tags/tag23.xml><?xml version="1.0" encoding="utf-8"?>
<p:tagLst xmlns:a="http://schemas.openxmlformats.org/drawingml/2006/main" xmlns:r="http://schemas.openxmlformats.org/officeDocument/2006/relationships" xmlns:p="http://schemas.openxmlformats.org/presentationml/2006/main">
  <p:tag name="WIZPLACEHOLDER" val="1"/>
</p:tagLst>
</file>

<file path=ppt/tags/tag24.xml><?xml version="1.0" encoding="utf-8"?>
<p:tagLst xmlns:a="http://schemas.openxmlformats.org/drawingml/2006/main" xmlns:r="http://schemas.openxmlformats.org/officeDocument/2006/relationships" xmlns:p="http://schemas.openxmlformats.org/presentationml/2006/main">
  <p:tag name="WIZPLACEHOLDER" val="1"/>
</p:tagLst>
</file>

<file path=ppt/tags/tag25.xml><?xml version="1.0" encoding="utf-8"?>
<p:tagLst xmlns:a="http://schemas.openxmlformats.org/drawingml/2006/main" xmlns:r="http://schemas.openxmlformats.org/officeDocument/2006/relationships" xmlns:p="http://schemas.openxmlformats.org/presentationml/2006/main">
  <p:tag name="WIZPLACEHOLDER" val="1"/>
</p:tagLst>
</file>

<file path=ppt/tags/tag26.xml><?xml version="1.0" encoding="utf-8"?>
<p:tagLst xmlns:a="http://schemas.openxmlformats.org/drawingml/2006/main" xmlns:r="http://schemas.openxmlformats.org/officeDocument/2006/relationships" xmlns:p="http://schemas.openxmlformats.org/presentationml/2006/main">
  <p:tag name="WIZPLACEHOLDER" val="1"/>
</p:tagLst>
</file>

<file path=ppt/tags/tag27.xml><?xml version="1.0" encoding="utf-8"?>
<p:tagLst xmlns:a="http://schemas.openxmlformats.org/drawingml/2006/main" xmlns:r="http://schemas.openxmlformats.org/officeDocument/2006/relationships" xmlns:p="http://schemas.openxmlformats.org/presentationml/2006/main">
  <p:tag name="WIZPLACEHOLDER" val="1"/>
</p:tagLst>
</file>

<file path=ppt/tags/tag28.xml><?xml version="1.0" encoding="utf-8"?>
<p:tagLst xmlns:a="http://schemas.openxmlformats.org/drawingml/2006/main" xmlns:r="http://schemas.openxmlformats.org/officeDocument/2006/relationships" xmlns:p="http://schemas.openxmlformats.org/presentationml/2006/main">
  <p:tag name="WIZPLACEHOLDER" val="1"/>
</p:tagLst>
</file>

<file path=ppt/tags/tag29.xml><?xml version="1.0" encoding="utf-8"?>
<p:tagLst xmlns:a="http://schemas.openxmlformats.org/drawingml/2006/main" xmlns:r="http://schemas.openxmlformats.org/officeDocument/2006/relationships" xmlns:p="http://schemas.openxmlformats.org/presentationml/2006/main">
  <p:tag name="WIZPLACEHOLDER" val="1"/>
</p:tagLst>
</file>

<file path=ppt/tags/tag3.xml><?xml version="1.0" encoding="utf-8"?>
<p:tagLst xmlns:a="http://schemas.openxmlformats.org/drawingml/2006/main" xmlns:r="http://schemas.openxmlformats.org/officeDocument/2006/relationships" xmlns:p="http://schemas.openxmlformats.org/presentationml/2006/main">
  <p:tag name="POSITION" val="0,6/1,78/19,8/2,37"/>
  <p:tag name="LOCKED" val="1"/>
  <p:tag name="WIZSHAPE" val="WizShape"/>
  <p:tag name="VISIBLE" val="System.Xml.XmlAttribute"/>
</p:tagLst>
</file>

<file path=ppt/tags/tag30.xml><?xml version="1.0" encoding="utf-8"?>
<p:tagLst xmlns:a="http://schemas.openxmlformats.org/drawingml/2006/main" xmlns:r="http://schemas.openxmlformats.org/officeDocument/2006/relationships" xmlns:p="http://schemas.openxmlformats.org/presentationml/2006/main">
  <p:tag name="WIZPLACEHOLDER" val="1"/>
</p:tagLst>
</file>

<file path=ppt/tags/tag31.xml><?xml version="1.0" encoding="utf-8"?>
<p:tagLst xmlns:a="http://schemas.openxmlformats.org/drawingml/2006/main" xmlns:r="http://schemas.openxmlformats.org/officeDocument/2006/relationships" xmlns:p="http://schemas.openxmlformats.org/presentationml/2006/main">
  <p:tag name="WIZPLACEHOLDER" val="1"/>
</p:tagLst>
</file>

<file path=ppt/tags/tag32.xml><?xml version="1.0" encoding="utf-8"?>
<p:tagLst xmlns:a="http://schemas.openxmlformats.org/drawingml/2006/main" xmlns:r="http://schemas.openxmlformats.org/officeDocument/2006/relationships" xmlns:p="http://schemas.openxmlformats.org/presentationml/2006/main">
  <p:tag name="WIZPLACEHOLDER" val="1"/>
</p:tagLst>
</file>

<file path=ppt/tags/tag33.xml><?xml version="1.0" encoding="utf-8"?>
<p:tagLst xmlns:a="http://schemas.openxmlformats.org/drawingml/2006/main" xmlns:r="http://schemas.openxmlformats.org/officeDocument/2006/relationships" xmlns:p="http://schemas.openxmlformats.org/presentationml/2006/main">
  <p:tag name="WIZPLACEHOLDER" val="1"/>
</p:tagLst>
</file>

<file path=ppt/tags/tag34.xml><?xml version="1.0" encoding="utf-8"?>
<p:tagLst xmlns:a="http://schemas.openxmlformats.org/drawingml/2006/main" xmlns:r="http://schemas.openxmlformats.org/officeDocument/2006/relationships" xmlns:p="http://schemas.openxmlformats.org/presentationml/2006/main">
  <p:tag name="WIZPLACEHOLDER" val="1"/>
</p:tagLst>
</file>

<file path=ppt/tags/tag35.xml><?xml version="1.0" encoding="utf-8"?>
<p:tagLst xmlns:a="http://schemas.openxmlformats.org/drawingml/2006/main" xmlns:r="http://schemas.openxmlformats.org/officeDocument/2006/relationships" xmlns:p="http://schemas.openxmlformats.org/presentationml/2006/main">
  <p:tag name="WIZPLACEHOLDER" val="1"/>
</p:tagLst>
</file>

<file path=ppt/tags/tag36.xml><?xml version="1.0" encoding="utf-8"?>
<p:tagLst xmlns:a="http://schemas.openxmlformats.org/drawingml/2006/main" xmlns:r="http://schemas.openxmlformats.org/officeDocument/2006/relationships" xmlns:p="http://schemas.openxmlformats.org/presentationml/2006/main">
  <p:tag name="WIZPLACEHOLDER" val="1"/>
</p:tagLst>
</file>

<file path=ppt/tags/tag37.xml><?xml version="1.0" encoding="utf-8"?>
<p:tagLst xmlns:a="http://schemas.openxmlformats.org/drawingml/2006/main" xmlns:r="http://schemas.openxmlformats.org/officeDocument/2006/relationships" xmlns:p="http://schemas.openxmlformats.org/presentationml/2006/main">
  <p:tag name="WIZPLACEHOLDER" val="1"/>
</p:tagLst>
</file>

<file path=ppt/tags/tag38.xml><?xml version="1.0" encoding="utf-8"?>
<p:tagLst xmlns:a="http://schemas.openxmlformats.org/drawingml/2006/main" xmlns:r="http://schemas.openxmlformats.org/officeDocument/2006/relationships" xmlns:p="http://schemas.openxmlformats.org/presentationml/2006/main">
  <p:tag name="WIZPLACEHOLDER" val="1"/>
</p:tagLst>
</file>

<file path=ppt/tags/tag39.xml><?xml version="1.0" encoding="utf-8"?>
<p:tagLst xmlns:a="http://schemas.openxmlformats.org/drawingml/2006/main" xmlns:r="http://schemas.openxmlformats.org/officeDocument/2006/relationships" xmlns:p="http://schemas.openxmlformats.org/presentationml/2006/main">
  <p:tag name="WIZPLACEHOLDER" val="1"/>
</p:tagLst>
</file>

<file path=ppt/tags/tag4.xml><?xml version="1.0" encoding="utf-8"?>
<p:tagLst xmlns:a="http://schemas.openxmlformats.org/drawingml/2006/main" xmlns:r="http://schemas.openxmlformats.org/officeDocument/2006/relationships" xmlns:p="http://schemas.openxmlformats.org/presentationml/2006/main">
  <p:tag name="POSITION" val="0,6/5,2/24,2/12,8"/>
  <p:tag name="LOCKED" val="1"/>
  <p:tag name="WIZSHAPE" val="WizShape"/>
  <p:tag name="VISIBLE" val="System.Xml.XmlAttribute"/>
</p:tagLst>
</file>

<file path=ppt/tags/tag40.xml><?xml version="1.0" encoding="utf-8"?>
<p:tagLst xmlns:a="http://schemas.openxmlformats.org/drawingml/2006/main" xmlns:r="http://schemas.openxmlformats.org/officeDocument/2006/relationships" xmlns:p="http://schemas.openxmlformats.org/presentationml/2006/main">
  <p:tag name="WIZPLACEHOLDER" val="1"/>
</p:tagLst>
</file>

<file path=ppt/tags/tag41.xml><?xml version="1.0" encoding="utf-8"?>
<p:tagLst xmlns:a="http://schemas.openxmlformats.org/drawingml/2006/main" xmlns:r="http://schemas.openxmlformats.org/officeDocument/2006/relationships" xmlns:p="http://schemas.openxmlformats.org/presentationml/2006/main">
  <p:tag name="WIZPLACEHOLDER" val="1"/>
</p:tagLst>
</file>

<file path=ppt/tags/tag42.xml><?xml version="1.0" encoding="utf-8"?>
<p:tagLst xmlns:a="http://schemas.openxmlformats.org/drawingml/2006/main" xmlns:r="http://schemas.openxmlformats.org/officeDocument/2006/relationships" xmlns:p="http://schemas.openxmlformats.org/presentationml/2006/main">
  <p:tag name="WIZPLACEHOLDER" val="1"/>
</p:tagLst>
</file>

<file path=ppt/tags/tag43.xml><?xml version="1.0" encoding="utf-8"?>
<p:tagLst xmlns:a="http://schemas.openxmlformats.org/drawingml/2006/main" xmlns:r="http://schemas.openxmlformats.org/officeDocument/2006/relationships" xmlns:p="http://schemas.openxmlformats.org/presentationml/2006/main">
  <p:tag name="WIZPLACEHOLDER" val="1"/>
</p:tagLst>
</file>

<file path=ppt/tags/tag44.xml><?xml version="1.0" encoding="utf-8"?>
<p:tagLst xmlns:a="http://schemas.openxmlformats.org/drawingml/2006/main" xmlns:r="http://schemas.openxmlformats.org/officeDocument/2006/relationships" xmlns:p="http://schemas.openxmlformats.org/presentationml/2006/main">
  <p:tag name="WIZPLACEHOLDER" val="1"/>
</p:tagLst>
</file>

<file path=ppt/tags/tag45.xml><?xml version="1.0" encoding="utf-8"?>
<p:tagLst xmlns:a="http://schemas.openxmlformats.org/drawingml/2006/main" xmlns:r="http://schemas.openxmlformats.org/officeDocument/2006/relationships" xmlns:p="http://schemas.openxmlformats.org/presentationml/2006/main">
  <p:tag name="WIZPLACEHOLDER" val="1"/>
</p:tagLst>
</file>

<file path=ppt/tags/tag46.xml><?xml version="1.0" encoding="utf-8"?>
<p:tagLst xmlns:a="http://schemas.openxmlformats.org/drawingml/2006/main" xmlns:r="http://schemas.openxmlformats.org/officeDocument/2006/relationships" xmlns:p="http://schemas.openxmlformats.org/presentationml/2006/main">
  <p:tag name="WIZPLACEHOLDER" val="1"/>
</p:tagLst>
</file>

<file path=ppt/tags/tag47.xml><?xml version="1.0" encoding="utf-8"?>
<p:tagLst xmlns:a="http://schemas.openxmlformats.org/drawingml/2006/main" xmlns:r="http://schemas.openxmlformats.org/officeDocument/2006/relationships" xmlns:p="http://schemas.openxmlformats.org/presentationml/2006/main">
  <p:tag name="WIZPLACEHOLDER" val="1"/>
</p:tagLst>
</file>

<file path=ppt/tags/tag48.xml><?xml version="1.0" encoding="utf-8"?>
<p:tagLst xmlns:a="http://schemas.openxmlformats.org/drawingml/2006/main" xmlns:r="http://schemas.openxmlformats.org/officeDocument/2006/relationships" xmlns:p="http://schemas.openxmlformats.org/presentationml/2006/main">
  <p:tag name="WIZPLACEHOLDER" val="1"/>
</p:tagLst>
</file>

<file path=ppt/tags/tag49.xml><?xml version="1.0" encoding="utf-8"?>
<p:tagLst xmlns:a="http://schemas.openxmlformats.org/drawingml/2006/main" xmlns:r="http://schemas.openxmlformats.org/officeDocument/2006/relationships" xmlns:p="http://schemas.openxmlformats.org/presentationml/2006/main">
  <p:tag name="WIZPLACEHOLDER" val="1"/>
</p:tagLst>
</file>

<file path=ppt/tags/tag5.xml><?xml version="1.0" encoding="utf-8"?>
<p:tagLst xmlns:a="http://schemas.openxmlformats.org/drawingml/2006/main" xmlns:r="http://schemas.openxmlformats.org/officeDocument/2006/relationships" xmlns:p="http://schemas.openxmlformats.org/presentationml/2006/main">
  <p:tag name="POSITION" val="22,8/18,46/2/0,42"/>
  <p:tag name="LOCKED" val="1"/>
  <p:tag name="WIZSHAPE" val="WizShape"/>
  <p:tag name="VISIBLE" val="System.Xml.XmlAttribute"/>
</p:tagLst>
</file>

<file path=ppt/tags/tag50.xml><?xml version="1.0" encoding="utf-8"?>
<p:tagLst xmlns:a="http://schemas.openxmlformats.org/drawingml/2006/main" xmlns:r="http://schemas.openxmlformats.org/officeDocument/2006/relationships" xmlns:p="http://schemas.openxmlformats.org/presentationml/2006/main">
  <p:tag name="WIZPLACEHOLDER" val="1"/>
</p:tagLst>
</file>

<file path=ppt/tags/tag51.xml><?xml version="1.0" encoding="utf-8"?>
<p:tagLst xmlns:a="http://schemas.openxmlformats.org/drawingml/2006/main" xmlns:r="http://schemas.openxmlformats.org/officeDocument/2006/relationships" xmlns:p="http://schemas.openxmlformats.org/presentationml/2006/main">
  <p:tag name="WIZPLACEHOLDER" val="1"/>
</p:tagLst>
</file>

<file path=ppt/tags/tag52.xml><?xml version="1.0" encoding="utf-8"?>
<p:tagLst xmlns:a="http://schemas.openxmlformats.org/drawingml/2006/main" xmlns:r="http://schemas.openxmlformats.org/officeDocument/2006/relationships" xmlns:p="http://schemas.openxmlformats.org/presentationml/2006/main">
  <p:tag name="WIZPLACEHOLDER" val="1"/>
</p:tagLst>
</file>

<file path=ppt/tags/tag53.xml><?xml version="1.0" encoding="utf-8"?>
<p:tagLst xmlns:a="http://schemas.openxmlformats.org/drawingml/2006/main" xmlns:r="http://schemas.openxmlformats.org/officeDocument/2006/relationships" xmlns:p="http://schemas.openxmlformats.org/presentationml/2006/main">
  <p:tag name="WIZPLACEHOLDER" val="1"/>
</p:tagLst>
</file>

<file path=ppt/tags/tag54.xml><?xml version="1.0" encoding="utf-8"?>
<p:tagLst xmlns:a="http://schemas.openxmlformats.org/drawingml/2006/main" xmlns:r="http://schemas.openxmlformats.org/officeDocument/2006/relationships" xmlns:p="http://schemas.openxmlformats.org/presentationml/2006/main">
  <p:tag name="WIZPLACEHOLDER" val="1"/>
</p:tagLst>
</file>

<file path=ppt/tags/tag55.xml><?xml version="1.0" encoding="utf-8"?>
<p:tagLst xmlns:a="http://schemas.openxmlformats.org/drawingml/2006/main" xmlns:r="http://schemas.openxmlformats.org/officeDocument/2006/relationships" xmlns:p="http://schemas.openxmlformats.org/presentationml/2006/main">
  <p:tag name="WIZPLACEHOLDER" val="1"/>
</p:tagLst>
</file>

<file path=ppt/tags/tag56.xml><?xml version="1.0" encoding="utf-8"?>
<p:tagLst xmlns:a="http://schemas.openxmlformats.org/drawingml/2006/main" xmlns:r="http://schemas.openxmlformats.org/officeDocument/2006/relationships" xmlns:p="http://schemas.openxmlformats.org/presentationml/2006/main">
  <p:tag name="WIZPLACEHOLDER" val="1"/>
</p:tagLst>
</file>

<file path=ppt/tags/tag57.xml><?xml version="1.0" encoding="utf-8"?>
<p:tagLst xmlns:a="http://schemas.openxmlformats.org/drawingml/2006/main" xmlns:r="http://schemas.openxmlformats.org/officeDocument/2006/relationships" xmlns:p="http://schemas.openxmlformats.org/presentationml/2006/main">
  <p:tag name="WIZPLACEHOLDER" val="1"/>
</p:tagLst>
</file>

<file path=ppt/tags/tag58.xml><?xml version="1.0" encoding="utf-8"?>
<p:tagLst xmlns:a="http://schemas.openxmlformats.org/drawingml/2006/main" xmlns:r="http://schemas.openxmlformats.org/officeDocument/2006/relationships" xmlns:p="http://schemas.openxmlformats.org/presentationml/2006/main">
  <p:tag name="WIZPLACEHOLDER" val="1"/>
</p:tagLst>
</file>

<file path=ppt/tags/tag59.xml><?xml version="1.0" encoding="utf-8"?>
<p:tagLst xmlns:a="http://schemas.openxmlformats.org/drawingml/2006/main" xmlns:r="http://schemas.openxmlformats.org/officeDocument/2006/relationships" xmlns:p="http://schemas.openxmlformats.org/presentationml/2006/main">
  <p:tag name="WIZPLACEHOLDER" val="1"/>
</p:tagLst>
</file>

<file path=ppt/tags/tag6.xml><?xml version="1.0" encoding="utf-8"?>
<p:tagLst xmlns:a="http://schemas.openxmlformats.org/drawingml/2006/main" xmlns:r="http://schemas.openxmlformats.org/officeDocument/2006/relationships" xmlns:p="http://schemas.openxmlformats.org/presentationml/2006/main">
  <p:tag name="POSITION" val="2,6/18,66/20,2/0,27"/>
  <p:tag name="LOCKED" val="1"/>
  <p:tag name="WIZSHAPE" val="WizShape"/>
  <p:tag name="VISIBLE" val="System.Xml.XmlAttribute"/>
</p:tagLst>
</file>

<file path=ppt/tags/tag60.xml><?xml version="1.0" encoding="utf-8"?>
<p:tagLst xmlns:a="http://schemas.openxmlformats.org/drawingml/2006/main" xmlns:r="http://schemas.openxmlformats.org/officeDocument/2006/relationships" xmlns:p="http://schemas.openxmlformats.org/presentationml/2006/main">
  <p:tag name="WIZPLACEHOLDER" val="1"/>
</p:tagLst>
</file>

<file path=ppt/tags/tag61.xml><?xml version="1.0" encoding="utf-8"?>
<p:tagLst xmlns:a="http://schemas.openxmlformats.org/drawingml/2006/main" xmlns:r="http://schemas.openxmlformats.org/officeDocument/2006/relationships" xmlns:p="http://schemas.openxmlformats.org/presentationml/2006/main">
  <p:tag name="WIZPLACEHOLDER" val="1"/>
</p:tagLst>
</file>

<file path=ppt/tags/tag62.xml><?xml version="1.0" encoding="utf-8"?>
<p:tagLst xmlns:a="http://schemas.openxmlformats.org/drawingml/2006/main" xmlns:r="http://schemas.openxmlformats.org/officeDocument/2006/relationships" xmlns:p="http://schemas.openxmlformats.org/presentationml/2006/main">
  <p:tag name="WIZPLACEHOLDER" val="1"/>
</p:tagLst>
</file>

<file path=ppt/tags/tag63.xml><?xml version="1.0" encoding="utf-8"?>
<p:tagLst xmlns:a="http://schemas.openxmlformats.org/drawingml/2006/main" xmlns:r="http://schemas.openxmlformats.org/officeDocument/2006/relationships" xmlns:p="http://schemas.openxmlformats.org/presentationml/2006/main">
  <p:tag name="WIZPLACEHOLDER" val="1"/>
</p:tagLst>
</file>

<file path=ppt/tags/tag64.xml><?xml version="1.0" encoding="utf-8"?>
<p:tagLst xmlns:a="http://schemas.openxmlformats.org/drawingml/2006/main" xmlns:r="http://schemas.openxmlformats.org/officeDocument/2006/relationships" xmlns:p="http://schemas.openxmlformats.org/presentationml/2006/main">
  <p:tag name="WIZPLACEHOLDER" val="1"/>
</p:tagLst>
</file>

<file path=ppt/tags/tag65.xml><?xml version="1.0" encoding="utf-8"?>
<p:tagLst xmlns:a="http://schemas.openxmlformats.org/drawingml/2006/main" xmlns:r="http://schemas.openxmlformats.org/officeDocument/2006/relationships" xmlns:p="http://schemas.openxmlformats.org/presentationml/2006/main">
  <p:tag name="WIZPLACEHOLDER" val="1"/>
</p:tagLst>
</file>

<file path=ppt/tags/tag66.xml><?xml version="1.0" encoding="utf-8"?>
<p:tagLst xmlns:a="http://schemas.openxmlformats.org/drawingml/2006/main" xmlns:r="http://schemas.openxmlformats.org/officeDocument/2006/relationships" xmlns:p="http://schemas.openxmlformats.org/presentationml/2006/main">
  <p:tag name="WIZPLACEHOLDER" val="1"/>
</p:tagLst>
</file>

<file path=ppt/tags/tag67.xml><?xml version="1.0" encoding="utf-8"?>
<p:tagLst xmlns:a="http://schemas.openxmlformats.org/drawingml/2006/main" xmlns:r="http://schemas.openxmlformats.org/officeDocument/2006/relationships" xmlns:p="http://schemas.openxmlformats.org/presentationml/2006/main">
  <p:tag name="WIZPLACEHOLDER" val="1"/>
</p:tagLst>
</file>

<file path=ppt/tags/tag68.xml><?xml version="1.0" encoding="utf-8"?>
<p:tagLst xmlns:a="http://schemas.openxmlformats.org/drawingml/2006/main" xmlns:r="http://schemas.openxmlformats.org/officeDocument/2006/relationships" xmlns:p="http://schemas.openxmlformats.org/presentationml/2006/main">
  <p:tag name="WIZPLACEHOLDER" val="1"/>
</p:tagLst>
</file>

<file path=ppt/tags/tag69.xml><?xml version="1.0" encoding="utf-8"?>
<p:tagLst xmlns:a="http://schemas.openxmlformats.org/drawingml/2006/main" xmlns:r="http://schemas.openxmlformats.org/officeDocument/2006/relationships" xmlns:p="http://schemas.openxmlformats.org/presentationml/2006/main">
  <p:tag name="WIZPLACEHOLDER" val="1"/>
</p:tagLst>
</file>

<file path=ppt/tags/tag7.xml><?xml version="1.0" encoding="utf-8"?>
<p:tagLst xmlns:a="http://schemas.openxmlformats.org/drawingml/2006/main" xmlns:r="http://schemas.openxmlformats.org/officeDocument/2006/relationships" xmlns:p="http://schemas.openxmlformats.org/presentationml/2006/main">
  <p:tag name="POSITION" val="0,6/18,46/2/0,42"/>
  <p:tag name="LOCKED" val="1"/>
  <p:tag name="WIZSHAPE" val="WizShape"/>
  <p:tag name="VISIBLE" val="System.Xml.XmlAttribute"/>
</p:tagLst>
</file>

<file path=ppt/tags/tag70.xml><?xml version="1.0" encoding="utf-8"?>
<p:tagLst xmlns:a="http://schemas.openxmlformats.org/drawingml/2006/main" xmlns:r="http://schemas.openxmlformats.org/officeDocument/2006/relationships" xmlns:p="http://schemas.openxmlformats.org/presentationml/2006/main">
  <p:tag name="WIZPLACEHOLDER" val="1"/>
</p:tagLst>
</file>

<file path=ppt/tags/tag71.xml><?xml version="1.0" encoding="utf-8"?>
<p:tagLst xmlns:a="http://schemas.openxmlformats.org/drawingml/2006/main" xmlns:r="http://schemas.openxmlformats.org/officeDocument/2006/relationships" xmlns:p="http://schemas.openxmlformats.org/presentationml/2006/main">
  <p:tag name="WIZPLACEHOLDER" val="1"/>
</p:tagLst>
</file>

<file path=ppt/tags/tag72.xml><?xml version="1.0" encoding="utf-8"?>
<p:tagLst xmlns:a="http://schemas.openxmlformats.org/drawingml/2006/main" xmlns:r="http://schemas.openxmlformats.org/officeDocument/2006/relationships" xmlns:p="http://schemas.openxmlformats.org/presentationml/2006/main">
  <p:tag name="WIZPLACEHOLDER" val="1"/>
</p:tagLst>
</file>

<file path=ppt/tags/tag73.xml><?xml version="1.0" encoding="utf-8"?>
<p:tagLst xmlns:a="http://schemas.openxmlformats.org/drawingml/2006/main" xmlns:r="http://schemas.openxmlformats.org/officeDocument/2006/relationships" xmlns:p="http://schemas.openxmlformats.org/presentationml/2006/main">
  <p:tag name="WIZPLACEHOLDER" val="1"/>
</p:tagLst>
</file>

<file path=ppt/tags/tag74.xml><?xml version="1.0" encoding="utf-8"?>
<p:tagLst xmlns:a="http://schemas.openxmlformats.org/drawingml/2006/main" xmlns:r="http://schemas.openxmlformats.org/officeDocument/2006/relationships" xmlns:p="http://schemas.openxmlformats.org/presentationml/2006/main">
  <p:tag name="WIZPLACEHOLDER" val="1"/>
</p:tagLst>
</file>

<file path=ppt/tags/tag75.xml><?xml version="1.0" encoding="utf-8"?>
<p:tagLst xmlns:a="http://schemas.openxmlformats.org/drawingml/2006/main" xmlns:r="http://schemas.openxmlformats.org/officeDocument/2006/relationships" xmlns:p="http://schemas.openxmlformats.org/presentationml/2006/main">
  <p:tag name="WIZPLACEHOLDER" val="1"/>
</p:tagLst>
</file>

<file path=ppt/tags/tag76.xml><?xml version="1.0" encoding="utf-8"?>
<p:tagLst xmlns:a="http://schemas.openxmlformats.org/drawingml/2006/main" xmlns:r="http://schemas.openxmlformats.org/officeDocument/2006/relationships" xmlns:p="http://schemas.openxmlformats.org/presentationml/2006/main">
  <p:tag name="WIZPLACEHOLDER" val="1"/>
</p:tagLst>
</file>

<file path=ppt/tags/tag77.xml><?xml version="1.0" encoding="utf-8"?>
<p:tagLst xmlns:a="http://schemas.openxmlformats.org/drawingml/2006/main" xmlns:r="http://schemas.openxmlformats.org/officeDocument/2006/relationships" xmlns:p="http://schemas.openxmlformats.org/presentationml/2006/main">
  <p:tag name="WIZPLACEHOLDER" val="1"/>
</p:tagLst>
</file>

<file path=ppt/tags/tag78.xml><?xml version="1.0" encoding="utf-8"?>
<p:tagLst xmlns:a="http://schemas.openxmlformats.org/drawingml/2006/main" xmlns:r="http://schemas.openxmlformats.org/officeDocument/2006/relationships" xmlns:p="http://schemas.openxmlformats.org/presentationml/2006/main">
  <p:tag name="WIZPLACEHOLDER" val="1"/>
</p:tagLst>
</file>

<file path=ppt/tags/tag79.xml><?xml version="1.0" encoding="utf-8"?>
<p:tagLst xmlns:a="http://schemas.openxmlformats.org/drawingml/2006/main" xmlns:r="http://schemas.openxmlformats.org/officeDocument/2006/relationships" xmlns:p="http://schemas.openxmlformats.org/presentationml/2006/main">
  <p:tag name="WIZPLACEHOLDER" val="1"/>
</p:tagLst>
</file>

<file path=ppt/tags/tag8.xml><?xml version="1.0" encoding="utf-8"?>
<p:tagLst xmlns:a="http://schemas.openxmlformats.org/drawingml/2006/main" xmlns:r="http://schemas.openxmlformats.org/officeDocument/2006/relationships" xmlns:p="http://schemas.openxmlformats.org/presentationml/2006/main">
  <p:tag name="POSITION" val="2,6/18,79/20,2/0,27"/>
  <p:tag name="LOCKED" val="1"/>
  <p:tag name="WIZSHAPE" val="WizShape"/>
  <p:tag name="VISIBLE" val="System.Xml.XmlAttribute"/>
</p:tagLst>
</file>

<file path=ppt/tags/tag80.xml><?xml version="1.0" encoding="utf-8"?>
<p:tagLst xmlns:a="http://schemas.openxmlformats.org/drawingml/2006/main" xmlns:r="http://schemas.openxmlformats.org/officeDocument/2006/relationships" xmlns:p="http://schemas.openxmlformats.org/presentationml/2006/main">
  <p:tag name="WIZPLACEHOLDER" val="1"/>
</p:tagLst>
</file>

<file path=ppt/tags/tag81.xml><?xml version="1.0" encoding="utf-8"?>
<p:tagLst xmlns:a="http://schemas.openxmlformats.org/drawingml/2006/main" xmlns:r="http://schemas.openxmlformats.org/officeDocument/2006/relationships" xmlns:p="http://schemas.openxmlformats.org/presentationml/2006/main">
  <p:tag name="WIZPLACEHOLDER" val="1"/>
</p:tagLst>
</file>

<file path=ppt/tags/tag82.xml><?xml version="1.0" encoding="utf-8"?>
<p:tagLst xmlns:a="http://schemas.openxmlformats.org/drawingml/2006/main" xmlns:r="http://schemas.openxmlformats.org/officeDocument/2006/relationships" xmlns:p="http://schemas.openxmlformats.org/presentationml/2006/main">
  <p:tag name="WIZPLACEHOLDER" val="1"/>
</p:tagLst>
</file>

<file path=ppt/tags/tag83.xml><?xml version="1.0" encoding="utf-8"?>
<p:tagLst xmlns:a="http://schemas.openxmlformats.org/drawingml/2006/main" xmlns:r="http://schemas.openxmlformats.org/officeDocument/2006/relationships" xmlns:p="http://schemas.openxmlformats.org/presentationml/2006/main">
  <p:tag name="WIZPLACEHOLDER" val="1"/>
</p:tagLst>
</file>

<file path=ppt/tags/tag84.xml><?xml version="1.0" encoding="utf-8"?>
<p:tagLst xmlns:a="http://schemas.openxmlformats.org/drawingml/2006/main" xmlns:r="http://schemas.openxmlformats.org/officeDocument/2006/relationships" xmlns:p="http://schemas.openxmlformats.org/presentationml/2006/main">
  <p:tag name="WIZPLACEHOLDER" val="1"/>
</p:tagLst>
</file>

<file path=ppt/tags/tag85.xml><?xml version="1.0" encoding="utf-8"?>
<p:tagLst xmlns:a="http://schemas.openxmlformats.org/drawingml/2006/main" xmlns:r="http://schemas.openxmlformats.org/officeDocument/2006/relationships" xmlns:p="http://schemas.openxmlformats.org/presentationml/2006/main">
  <p:tag name="WIZPLACEHOLDER" val="1"/>
</p:tagLst>
</file>

<file path=ppt/tags/tag86.xml><?xml version="1.0" encoding="utf-8"?>
<p:tagLst xmlns:a="http://schemas.openxmlformats.org/drawingml/2006/main" xmlns:r="http://schemas.openxmlformats.org/officeDocument/2006/relationships" xmlns:p="http://schemas.openxmlformats.org/presentationml/2006/main">
  <p:tag name="WIZPLACEHOLDER" val="1"/>
</p:tagLst>
</file>

<file path=ppt/tags/tag87.xml><?xml version="1.0" encoding="utf-8"?>
<p:tagLst xmlns:a="http://schemas.openxmlformats.org/drawingml/2006/main" xmlns:r="http://schemas.openxmlformats.org/officeDocument/2006/relationships" xmlns:p="http://schemas.openxmlformats.org/presentationml/2006/main">
  <p:tag name="WIZPLACEHOLDER" val="1"/>
</p:tagLst>
</file>

<file path=ppt/tags/tag88.xml><?xml version="1.0" encoding="utf-8"?>
<p:tagLst xmlns:a="http://schemas.openxmlformats.org/drawingml/2006/main" xmlns:r="http://schemas.openxmlformats.org/officeDocument/2006/relationships" xmlns:p="http://schemas.openxmlformats.org/presentationml/2006/main">
  <p:tag name="WIZPLACEHOLDER" val="1"/>
</p:tagLst>
</file>

<file path=ppt/tags/tag89.xml><?xml version="1.0" encoding="utf-8"?>
<p:tagLst xmlns:a="http://schemas.openxmlformats.org/drawingml/2006/main" xmlns:r="http://schemas.openxmlformats.org/officeDocument/2006/relationships" xmlns:p="http://schemas.openxmlformats.org/presentationml/2006/main">
  <p:tag name="WIZPLACEHOLDER" val="1"/>
</p:tagLst>
</file>

<file path=ppt/tags/tag9.xml><?xml version="1.0" encoding="utf-8"?>
<p:tagLst xmlns:a="http://schemas.openxmlformats.org/drawingml/2006/main" xmlns:r="http://schemas.openxmlformats.org/officeDocument/2006/relationships" xmlns:p="http://schemas.openxmlformats.org/presentationml/2006/main">
  <p:tag name="WIZPLACEHOLDER" val="1"/>
</p:tagLst>
</file>

<file path=ppt/tags/tag90.xml><?xml version="1.0" encoding="utf-8"?>
<p:tagLst xmlns:a="http://schemas.openxmlformats.org/drawingml/2006/main" xmlns:r="http://schemas.openxmlformats.org/officeDocument/2006/relationships" xmlns:p="http://schemas.openxmlformats.org/presentationml/2006/main">
  <p:tag name="WIZPLACEHOLDER" val="1"/>
</p:tagLst>
</file>

<file path=ppt/tags/tag91.xml><?xml version="1.0" encoding="utf-8"?>
<p:tagLst xmlns:a="http://schemas.openxmlformats.org/drawingml/2006/main" xmlns:r="http://schemas.openxmlformats.org/officeDocument/2006/relationships" xmlns:p="http://schemas.openxmlformats.org/presentationml/2006/main">
  <p:tag name="WIZPLACEHOLDER" val="1"/>
</p:tagLst>
</file>

<file path=ppt/tags/tag92.xml><?xml version="1.0" encoding="utf-8"?>
<p:tagLst xmlns:a="http://schemas.openxmlformats.org/drawingml/2006/main" xmlns:r="http://schemas.openxmlformats.org/officeDocument/2006/relationships" xmlns:p="http://schemas.openxmlformats.org/presentationml/2006/main">
  <p:tag name="WIZPLACEHOLDER" val="1"/>
</p:tagLst>
</file>

<file path=ppt/tags/tag93.xml><?xml version="1.0" encoding="utf-8"?>
<p:tagLst xmlns:a="http://schemas.openxmlformats.org/drawingml/2006/main" xmlns:r="http://schemas.openxmlformats.org/officeDocument/2006/relationships" xmlns:p="http://schemas.openxmlformats.org/presentationml/2006/main">
  <p:tag name="WIZPLACEHOLDER" val="1"/>
</p:tagLst>
</file>

<file path=ppt/tags/tag94.xml><?xml version="1.0" encoding="utf-8"?>
<p:tagLst xmlns:a="http://schemas.openxmlformats.org/drawingml/2006/main" xmlns:r="http://schemas.openxmlformats.org/officeDocument/2006/relationships" xmlns:p="http://schemas.openxmlformats.org/presentationml/2006/main">
  <p:tag name="WIZPLACEHOLDER" val="1"/>
</p:tagLst>
</file>

<file path=ppt/tags/tag95.xml><?xml version="1.0" encoding="utf-8"?>
<p:tagLst xmlns:a="http://schemas.openxmlformats.org/drawingml/2006/main" xmlns:r="http://schemas.openxmlformats.org/officeDocument/2006/relationships" xmlns:p="http://schemas.openxmlformats.org/presentationml/2006/main">
  <p:tag name="WIZPLACEHOLDER" val="1"/>
</p:tagLst>
</file>

<file path=ppt/tags/tag96.xml><?xml version="1.0" encoding="utf-8"?>
<p:tagLst xmlns:a="http://schemas.openxmlformats.org/drawingml/2006/main" xmlns:r="http://schemas.openxmlformats.org/officeDocument/2006/relationships" xmlns:p="http://schemas.openxmlformats.org/presentationml/2006/main">
  <p:tag name="WIZPLACEHOLDER" val="1"/>
</p:tagLst>
</file>

<file path=ppt/tags/tag97.xml><?xml version="1.0" encoding="utf-8"?>
<p:tagLst xmlns:a="http://schemas.openxmlformats.org/drawingml/2006/main" xmlns:r="http://schemas.openxmlformats.org/officeDocument/2006/relationships" xmlns:p="http://schemas.openxmlformats.org/presentationml/2006/main">
  <p:tag name="WIZPLACEHOLDER" val="1"/>
</p:tagLst>
</file>

<file path=ppt/tags/tag98.xml><?xml version="1.0" encoding="utf-8"?>
<p:tagLst xmlns:a="http://schemas.openxmlformats.org/drawingml/2006/main" xmlns:r="http://schemas.openxmlformats.org/officeDocument/2006/relationships" xmlns:p="http://schemas.openxmlformats.org/presentationml/2006/main">
  <p:tag name="WIZPLACEHOLDER" val="1"/>
</p:tagLst>
</file>

<file path=ppt/tags/tag99.xml><?xml version="1.0" encoding="utf-8"?>
<p:tagLst xmlns:a="http://schemas.openxmlformats.org/drawingml/2006/main" xmlns:r="http://schemas.openxmlformats.org/officeDocument/2006/relationships" xmlns:p="http://schemas.openxmlformats.org/presentationml/2006/main">
  <p:tag name="WIZPLACEHOLDER" val="1"/>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10.xml.rels><?xml version="1.0" encoding="UTF-8" standalone="yes"?>
<Relationships xmlns="http://schemas.openxmlformats.org/package/2006/relationships"><Relationship Id="rId1" Type="http://schemas.openxmlformats.org/officeDocument/2006/relationships/image" Target="../media/image1.jpeg"/></Relationships>
</file>

<file path=ppt/theme/_rels/theme11.xml.rels><?xml version="1.0" encoding="UTF-8" standalone="yes"?>
<Relationships xmlns="http://schemas.openxmlformats.org/package/2006/relationships"><Relationship Id="rId1" Type="http://schemas.openxmlformats.org/officeDocument/2006/relationships/image" Target="../media/image1.jpeg"/></Relationships>
</file>

<file path=ppt/theme/_rels/theme12.xml.rels><?xml version="1.0" encoding="UTF-8" standalone="yes"?>
<Relationships xmlns="http://schemas.openxmlformats.org/package/2006/relationships"><Relationship Id="rId1" Type="http://schemas.openxmlformats.org/officeDocument/2006/relationships/image" Target="../media/image1.jpeg"/></Relationships>
</file>

<file path=ppt/theme/_rels/theme13.xml.rels><?xml version="1.0" encoding="UTF-8" standalone="yes"?>
<Relationships xmlns="http://schemas.openxmlformats.org/package/2006/relationships"><Relationship Id="rId1" Type="http://schemas.openxmlformats.org/officeDocument/2006/relationships/image" Target="../media/image1.jpeg"/></Relationships>
</file>

<file path=ppt/theme/_rels/theme14.xml.rels><?xml version="1.0" encoding="UTF-8" standalone="yes"?>
<Relationships xmlns="http://schemas.openxmlformats.org/package/2006/relationships"><Relationship Id="rId1" Type="http://schemas.openxmlformats.org/officeDocument/2006/relationships/image" Target="../media/image1.jpeg"/></Relationships>
</file>

<file path=ppt/theme/_rels/theme15.xml.rels><?xml version="1.0" encoding="UTF-8" standalone="yes"?>
<Relationships xmlns="http://schemas.openxmlformats.org/package/2006/relationships"><Relationship Id="rId1" Type="http://schemas.openxmlformats.org/officeDocument/2006/relationships/image" Target="../media/image1.jpeg"/></Relationships>
</file>

<file path=ppt/theme/_rels/theme16.xml.rels><?xml version="1.0" encoding="UTF-8" standalone="yes"?>
<Relationships xmlns="http://schemas.openxmlformats.org/package/2006/relationships"><Relationship Id="rId1" Type="http://schemas.openxmlformats.org/officeDocument/2006/relationships/image" Target="../media/image1.jpeg"/></Relationships>
</file>

<file path=ppt/theme/_rels/theme19.xml.rels><?xml version="1.0" encoding="UTF-8" standalone="yes"?>
<Relationships xmlns="http://schemas.openxmlformats.org/package/2006/relationships"><Relationship Id="rId1" Type="http://schemas.openxmlformats.org/officeDocument/2006/relationships/image" Target="../media/image21.jpeg"/></Relationships>
</file>

<file path=ppt/theme/_rels/theme3.xml.rels><?xml version="1.0" encoding="UTF-8" standalone="yes"?>
<Relationships xmlns="http://schemas.openxmlformats.org/package/2006/relationships"><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1" Type="http://schemas.openxmlformats.org/officeDocument/2006/relationships/image" Target="../media/image1.jpeg"/></Relationships>
</file>

<file path=ppt/theme/_rels/theme7.xml.rels><?xml version="1.0" encoding="UTF-8" standalone="yes"?>
<Relationships xmlns="http://schemas.openxmlformats.org/package/2006/relationships"><Relationship Id="rId1" Type="http://schemas.openxmlformats.org/officeDocument/2006/relationships/image" Target="../media/image1.jpeg"/></Relationships>
</file>

<file path=ppt/theme/_rels/theme9.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slide1">
  <a:themeElements>
    <a:clrScheme name="title slid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1">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slid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PAGE Title, Bullets &amp; Photo">
  <a:themeElements>
    <a:clrScheme name="PAGE 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GE Title, Bullets &amp; Photo">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PAGE 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list">
  <a:themeElements>
    <a:clrScheme name="li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st">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li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_list">
  <a:themeElements>
    <a:clrScheme name="li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st">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li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list">
  <a:themeElements>
    <a:clrScheme name="li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st">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li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list">
  <a:themeElements>
    <a:clrScheme name="li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ist">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lis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title slide 5">
  <a:themeElements>
    <a:clrScheme name="title slide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5">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slide 5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PAGE Title, Bullets &amp; Photo">
  <a:themeElements>
    <a:clrScheme name="PAGE 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GE Title, Bullets &amp; Photo">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PAGE 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BASF_FolienDesign">
  <a:themeElements>
    <a:clrScheme name="04 BASF lightgreen_colorsheme">
      <a:dk1>
        <a:srgbClr val="000000"/>
      </a:dk1>
      <a:lt1>
        <a:srgbClr val="FFFFFF"/>
      </a:lt1>
      <a:dk2>
        <a:srgbClr val="3B8809"/>
      </a:dk2>
      <a:lt2>
        <a:srgbClr val="FFFFFF"/>
      </a:lt2>
      <a:accent1>
        <a:srgbClr val="65AC1E"/>
      </a:accent1>
      <a:accent2>
        <a:srgbClr val="7EB74A"/>
      </a:accent2>
      <a:accent3>
        <a:srgbClr val="95C664"/>
      </a:accent3>
      <a:accent4>
        <a:srgbClr val="BADA9A"/>
      </a:accent4>
      <a:accent5>
        <a:srgbClr val="E9F3DE"/>
      </a:accent5>
      <a:accent6>
        <a:srgbClr val="808080"/>
      </a:accent6>
      <a:hlink>
        <a:srgbClr val="F39500"/>
      </a:hlink>
      <a:folHlink>
        <a:srgbClr val="FACF8C"/>
      </a:folHlink>
    </a:clrScheme>
    <a:fontScheme name="Larissa Klassisch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Clarity">
  <a:themeElements>
    <a:clrScheme name="Custom 2">
      <a:dk1>
        <a:srgbClr val="292934"/>
      </a:dk1>
      <a:lt1>
        <a:srgbClr val="FFFFFF"/>
      </a:lt1>
      <a:dk2>
        <a:srgbClr val="DD4814"/>
      </a:dk2>
      <a:lt2>
        <a:srgbClr val="F3F2DC"/>
      </a:lt2>
      <a:accent1>
        <a:srgbClr val="A2AD00"/>
      </a:accent1>
      <a:accent2>
        <a:srgbClr val="51626F"/>
      </a:accent2>
      <a:accent3>
        <a:srgbClr val="584528"/>
      </a:accent3>
      <a:accent4>
        <a:srgbClr val="394A58"/>
      </a:accent4>
      <a:accent5>
        <a:srgbClr val="8E908F"/>
      </a:accent5>
      <a:accent6>
        <a:srgbClr val="EAAB00"/>
      </a:accent6>
      <a:hlink>
        <a:srgbClr val="2A6EBB"/>
      </a:hlink>
      <a:folHlink>
        <a:srgbClr val="C9DD03"/>
      </a:folHlink>
    </a:clrScheme>
    <a:fontScheme name="Office 2">
      <a:majorFont>
        <a:latin typeface="Calibri"/>
        <a:ea typeface=""/>
        <a:cs typeface=""/>
        <a:font script="Jpan" typeface="HGｺﾞｼｯｸM"/>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mbria"/>
        <a:ea typeface=""/>
        <a:cs typeface=""/>
        <a:font script="Jpan" typeface="HG明朝B"/>
        <a:font script="Hang" typeface="맑은 고딕"/>
        <a:font script="Hans" typeface="黑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1_Thème Office">
  <a:themeElements>
    <a:clrScheme name="EBIC">
      <a:dk1>
        <a:sysClr val="windowText" lastClr="000000"/>
      </a:dk1>
      <a:lt1>
        <a:sysClr val="window" lastClr="FFFFFF"/>
      </a:lt1>
      <a:dk2>
        <a:srgbClr val="3E5B2A"/>
      </a:dk2>
      <a:lt2>
        <a:srgbClr val="A5CD39"/>
      </a:lt2>
      <a:accent1>
        <a:srgbClr val="E36C09"/>
      </a:accent1>
      <a:accent2>
        <a:srgbClr val="31859B"/>
      </a:accent2>
      <a:accent3>
        <a:srgbClr val="DEE894"/>
      </a:accent3>
      <a:accent4>
        <a:srgbClr val="92CDDC"/>
      </a:accent4>
      <a:accent5>
        <a:srgbClr val="366092"/>
      </a:accent5>
      <a:accent6>
        <a:srgbClr val="17365D"/>
      </a:accent6>
      <a:hlink>
        <a:srgbClr val="974806"/>
      </a:hlink>
      <a:folHlink>
        <a:srgbClr val="7F7F7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PR_BAG_PPT2010_16-9_Template_160225">
  <a:themeElements>
    <a:clrScheme name="NewBayer_Color Palette">
      <a:dk1>
        <a:srgbClr val="4D4D4D"/>
      </a:dk1>
      <a:lt1>
        <a:srgbClr val="FFFFFF"/>
      </a:lt1>
      <a:dk2>
        <a:srgbClr val="000000"/>
      </a:dk2>
      <a:lt2>
        <a:srgbClr val="BFBFBF"/>
      </a:lt2>
      <a:accent1>
        <a:srgbClr val="0090C5"/>
      </a:accent1>
      <a:accent2>
        <a:srgbClr val="6BC200"/>
      </a:accent2>
      <a:accent3>
        <a:srgbClr val="005598"/>
      </a:accent3>
      <a:accent4>
        <a:srgbClr val="008259"/>
      </a:accent4>
      <a:accent5>
        <a:srgbClr val="FF8200"/>
      </a:accent5>
      <a:accent6>
        <a:srgbClr val="C32A1F"/>
      </a:accent6>
      <a:hlink>
        <a:srgbClr val="0090C5"/>
      </a:hlink>
      <a:folHlink>
        <a:srgbClr val="6BC200"/>
      </a:folHlink>
    </a:clrScheme>
    <a:fontScheme name="Bayer">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bg2"/>
        </a:solidFill>
        <a:ln w="9525" algn="ctr">
          <a:noFill/>
          <a:miter lim="800000"/>
          <a:headEnd/>
          <a:tailEnd/>
        </a:ln>
        <a:effectLst/>
      </a:spPr>
      <a:bodyPr vert="horz" wrap="square" lIns="91440" tIns="45720" rIns="91440" bIns="45720" numCol="1" rtlCol="0" anchor="ctr" anchorCtr="0" compatLnSpc="1">
        <a:prstTxWarp prst="textNoShape">
          <a:avLst/>
        </a:prstTxWarp>
      </a:bodyPr>
      <a:lstStyle>
        <a:defPPr algn="ctr">
          <a:defRPr dirty="0" err="1" smtClean="0"/>
        </a:defPPr>
      </a:lst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gray"/>
      <a:bodyPr vert="horz" lIns="0" tIns="0" rIns="0" bIns="0" rtlCol="0">
        <a:noAutofit/>
      </a:bodyPr>
      <a:lstStyle>
        <a:defPPr>
          <a:defRPr smtClean="0"/>
        </a:defPPr>
      </a:lstStyle>
    </a:txDef>
  </a:objectDefaults>
  <a:extraClrSchemeLst/>
  <a:extLst>
    <a:ext uri="{05A4C25C-085E-4340-85A3-A5531E510DB2}">
      <thm15:themeFamily xmlns:thm15="http://schemas.microsoft.com/office/thememl/2012/main" name="PR_BAG_PPT2010_16-9_Template_160111.potx" id="{8412322E-1966-4076-BA98-580F7B89F94A}" vid="{8244B4DC-52F0-43CA-AC0C-4B867B260F31}"/>
    </a:ext>
  </a:extLst>
</a:theme>
</file>

<file path=ppt/theme/theme2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itle slide 4">
  <a:themeElements>
    <a:clrScheme name="title slide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4">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slide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title slide 4">
  <a:themeElements>
    <a:clrScheme name="title slide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4">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slide 4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1_title slide 2">
  <a:themeElements>
    <a:clrScheme name="title slid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2">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slid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title slide 2">
  <a:themeElements>
    <a:clrScheme name="title slid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2">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slide 2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title slide 6">
  <a:themeElements>
    <a:clrScheme name="title slide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title slide 6">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title slide 6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1_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PAGE Title, Bullets &amp; Photo">
  <a:themeElements>
    <a:clrScheme name="PAGE 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PAGE Title, Bullets &amp; Photo">
      <a:majorFont>
        <a:latin typeface="Gill Sans Light"/>
        <a:ea typeface="ヒラギノ角ゴ ProN W3"/>
        <a:cs typeface="ヒラギノ角ゴ ProN W3"/>
      </a:majorFont>
      <a:minorFont>
        <a:latin typeface="Gill Sans Light"/>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smtClean="0">
            <a:ln>
              <a:noFill/>
            </a:ln>
            <a:solidFill>
              <a:srgbClr val="000000"/>
            </a:solidFill>
            <a:effectLst/>
            <a:latin typeface="GillSans" charset="0"/>
            <a:ea typeface="ヒラギノ角ゴ ProN W3" charset="0"/>
            <a:cs typeface="ヒラギノ角ゴ ProN W3" charset="0"/>
            <a:sym typeface="GillSans" charset="0"/>
          </a:defRPr>
        </a:defPPr>
      </a:lstStyle>
    </a:lnDef>
  </a:objectDefaults>
  <a:extraClrSchemeLst>
    <a:extraClrScheme>
      <a:clrScheme name="PAGE Title, Bullets &amp; Phot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4868</TotalTime>
  <Words>2965</Words>
  <Application>Microsoft Macintosh PowerPoint</Application>
  <PresentationFormat>Widescreen</PresentationFormat>
  <Paragraphs>589</Paragraphs>
  <Slides>60</Slides>
  <Notes>43</Notes>
  <HiddenSlides>0</HiddenSlides>
  <MMClips>0</MMClips>
  <ScaleCrop>false</ScaleCrop>
  <HeadingPairs>
    <vt:vector size="6" baseType="variant">
      <vt:variant>
        <vt:lpstr>Fonts Used</vt:lpstr>
      </vt:variant>
      <vt:variant>
        <vt:i4>19</vt:i4>
      </vt:variant>
      <vt:variant>
        <vt:lpstr>Theme</vt:lpstr>
      </vt:variant>
      <vt:variant>
        <vt:i4>21</vt:i4>
      </vt:variant>
      <vt:variant>
        <vt:lpstr>Slide Titles</vt:lpstr>
      </vt:variant>
      <vt:variant>
        <vt:i4>60</vt:i4>
      </vt:variant>
    </vt:vector>
  </HeadingPairs>
  <TitlesOfParts>
    <vt:vector size="100" baseType="lpstr">
      <vt:lpstr>Arial Unicode MS</vt:lpstr>
      <vt:lpstr>Avenir Book</vt:lpstr>
      <vt:lpstr>Avenir Heavy</vt:lpstr>
      <vt:lpstr>Avenir Light</vt:lpstr>
      <vt:lpstr>Calibri</vt:lpstr>
      <vt:lpstr>Calibri Light</vt:lpstr>
      <vt:lpstr>Cambria</vt:lpstr>
      <vt:lpstr>Courier New</vt:lpstr>
      <vt:lpstr>Gill Sans</vt:lpstr>
      <vt:lpstr>Gill Sans Light</vt:lpstr>
      <vt:lpstr>Helvetica</vt:lpstr>
      <vt:lpstr>Lucida Grande</vt:lpstr>
      <vt:lpstr>MS PGothic</vt:lpstr>
      <vt:lpstr>ＭＳ Ｐゴシック</vt:lpstr>
      <vt:lpstr>Proxima Nova</vt:lpstr>
      <vt:lpstr>Wingdings</vt:lpstr>
      <vt:lpstr>Wingdings 3</vt:lpstr>
      <vt:lpstr>ヒラギノ角ゴ ProN W3</vt:lpstr>
      <vt:lpstr>Arial</vt:lpstr>
      <vt:lpstr>title slide1</vt:lpstr>
      <vt:lpstr>1_Office Theme</vt:lpstr>
      <vt:lpstr>title slide 4</vt:lpstr>
      <vt:lpstr>1_title slide 4</vt:lpstr>
      <vt:lpstr>1_title slide 2</vt:lpstr>
      <vt:lpstr>title slide 2</vt:lpstr>
      <vt:lpstr>title slide 6</vt:lpstr>
      <vt:lpstr>1_Custom Design</vt:lpstr>
      <vt:lpstr>PAGE Title, Bullets &amp; Photo</vt:lpstr>
      <vt:lpstr>1_PAGE Title, Bullets &amp; Photo</vt:lpstr>
      <vt:lpstr>list</vt:lpstr>
      <vt:lpstr>1_list</vt:lpstr>
      <vt:lpstr>2_list</vt:lpstr>
      <vt:lpstr>3_list</vt:lpstr>
      <vt:lpstr>title slide 5</vt:lpstr>
      <vt:lpstr>2_PAGE Title, Bullets &amp; Photo</vt:lpstr>
      <vt:lpstr>Custom Design</vt:lpstr>
      <vt:lpstr>BASF_FolienDesign</vt:lpstr>
      <vt:lpstr>Clarity</vt:lpstr>
      <vt:lpstr>1_Thème Office</vt:lpstr>
      <vt:lpstr>PR_BAG_PPT2010_16-9_Template_160225</vt:lpstr>
      <vt:lpstr>How to Build Credibility for the Biostimulants Industry</vt:lpstr>
      <vt:lpstr>The Emerging Landscape of Products  – Broad and (Potentially) Confusing </vt:lpstr>
      <vt:lpstr>NewLeaf Strain Collection</vt:lpstr>
      <vt:lpstr>PowerPoint Presentation</vt:lpstr>
      <vt:lpstr>Biologicals in the Future of Agriculture </vt:lpstr>
      <vt:lpstr>Panel Agenda</vt:lpstr>
      <vt:lpstr>PowerPoint Presentation</vt:lpstr>
      <vt:lpstr>PowerPoint Presentation</vt:lpstr>
      <vt:lpstr>3 areas of activity</vt:lpstr>
      <vt:lpstr>Rethinking the relationship between plant health and nutrition</vt:lpstr>
      <vt:lpstr>Promoting a functional use definition…</vt:lpstr>
      <vt:lpstr>PowerPoint Presentation</vt:lpstr>
      <vt:lpstr>Structuring the market</vt:lpstr>
      <vt:lpstr>Securing proportionate regulation</vt:lpstr>
      <vt:lpstr>PowerPoint Presentation</vt:lpstr>
      <vt:lpstr>PowerPoint Presentation</vt:lpstr>
      <vt:lpstr>One Question ?</vt:lpstr>
      <vt:lpstr>Panel Agenda</vt:lpstr>
      <vt:lpstr>Asta efforts to address complexities of BIOSTIMULANTS delivered ON SEED</vt:lpstr>
      <vt:lpstr>Our History</vt:lpstr>
      <vt:lpstr>ASTA Seed Treatment and Environmental Committee</vt:lpstr>
      <vt:lpstr>Product and Regulatory Landscape</vt:lpstr>
      <vt:lpstr>Seed Industry Challenges with Seed Applied Biologicals</vt:lpstr>
      <vt:lpstr>ASTA Priorities</vt:lpstr>
      <vt:lpstr>ASTA Priorities – Working Group 1</vt:lpstr>
      <vt:lpstr>ASTA Priorities – Working Group 2 </vt:lpstr>
      <vt:lpstr>ASTA Priorities – Working Group 3</vt:lpstr>
      <vt:lpstr>One Question</vt:lpstr>
      <vt:lpstr>Panel Agenda</vt:lpstr>
      <vt:lpstr>BPIA Sustainability Symposium </vt:lpstr>
      <vt:lpstr>PowerPoint Presentation</vt:lpstr>
      <vt:lpstr>PowerPoint Presentation</vt:lpstr>
      <vt:lpstr>PowerPoint Presentation</vt:lpstr>
      <vt:lpstr>BPIA, founded in 2000 as BioPesticide Industry Alliance</vt:lpstr>
      <vt:lpstr>Mission and Purpose from 2015</vt:lpstr>
      <vt:lpstr>Investments made by every major AgChem company… validated product sector</vt:lpstr>
      <vt:lpstr>Today, this could read…</vt:lpstr>
      <vt:lpstr>PowerPoint Presentation</vt:lpstr>
      <vt:lpstr>PowerPoint Presentation</vt:lpstr>
      <vt:lpstr>PowerPoint Presentation</vt:lpstr>
      <vt:lpstr>Plant Hormone/Signaling Molecules:</vt:lpstr>
      <vt:lpstr>Forward-Looking Statements</vt:lpstr>
      <vt:lpstr>Thank you!</vt:lpstr>
      <vt:lpstr>One Question?</vt:lpstr>
      <vt:lpstr>Panel Agenda</vt:lpstr>
      <vt:lpstr>How Do We bring Credibility”?</vt:lpstr>
      <vt:lpstr>Science Based Companies  Are Part of the Solution!</vt:lpstr>
      <vt:lpstr>PowerPoint Presentation</vt:lpstr>
      <vt:lpstr>PowerPoint Presentation</vt:lpstr>
      <vt:lpstr>PowerPoint Presentation</vt:lpstr>
      <vt:lpstr>PowerPoint Presentation</vt:lpstr>
      <vt:lpstr>New Regulatory Initiatives  Are Bringing Credibility to Biostimulants </vt:lpstr>
      <vt:lpstr>New Regulatory Initiatives  Are Bringing Credibility to Biostimulants </vt:lpstr>
      <vt:lpstr>New Regulatory Initiatives  Are Bringing Credibility to Biostimulants </vt:lpstr>
      <vt:lpstr>New Regulatory Initiatives  Are Bringing Credibility to Biostimulants </vt:lpstr>
      <vt:lpstr>New Regulatory Initiatives  Are Bringing Credibility to Biostimulants </vt:lpstr>
      <vt:lpstr>PowerPoint Presentation</vt:lpstr>
      <vt:lpstr>Conclusions</vt:lpstr>
      <vt:lpstr>Just for Fun!</vt:lpstr>
      <vt:lpstr>panel Round Tabel  Questions &amp; Answers</vt:lpstr>
    </vt:vector>
  </TitlesOfParts>
  <Company>Microsoft</Company>
  <LinksUpToDate>false</LinksUpToDate>
  <SharedDoc>false</SharedDoc>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valent</dc:creator>
  <cp:lastModifiedBy>Keith Jones</cp:lastModifiedBy>
  <cp:revision>213</cp:revision>
  <cp:lastPrinted>2015-09-14T02:20:59Z</cp:lastPrinted>
  <dcterms:created xsi:type="dcterms:W3CDTF">2015-09-12T15:03:56Z</dcterms:created>
  <dcterms:modified xsi:type="dcterms:W3CDTF">2017-10-19T18:22:06Z</dcterms:modified>
</cp:coreProperties>
</file>