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22"/>
  </p:sldMasterIdLst>
  <p:notesMasterIdLst>
    <p:notesMasterId r:id="rId44"/>
  </p:notesMasterIdLst>
  <p:handoutMasterIdLst>
    <p:handoutMasterId r:id="rId45"/>
  </p:handoutMasterIdLst>
  <p:sldIdLst>
    <p:sldId id="256" r:id="rId23"/>
    <p:sldId id="305" r:id="rId24"/>
    <p:sldId id="257" r:id="rId25"/>
    <p:sldId id="296" r:id="rId26"/>
    <p:sldId id="299" r:id="rId27"/>
    <p:sldId id="297" r:id="rId28"/>
    <p:sldId id="298" r:id="rId29"/>
    <p:sldId id="300" r:id="rId30"/>
    <p:sldId id="274" r:id="rId31"/>
    <p:sldId id="304" r:id="rId32"/>
    <p:sldId id="275" r:id="rId33"/>
    <p:sldId id="276" r:id="rId34"/>
    <p:sldId id="277" r:id="rId35"/>
    <p:sldId id="278" r:id="rId36"/>
    <p:sldId id="279" r:id="rId37"/>
    <p:sldId id="280" r:id="rId38"/>
    <p:sldId id="281" r:id="rId39"/>
    <p:sldId id="283" r:id="rId40"/>
    <p:sldId id="284" r:id="rId41"/>
    <p:sldId id="302" r:id="rId42"/>
    <p:sldId id="307" r:id="rId43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mon, Jennifer" initials="LJ" lastIdx="13" clrIdx="0">
    <p:extLst/>
  </p:cmAuthor>
  <p:cmAuthor id="2" name="Frank Ellis" initials="FE" lastIdx="2" clrIdx="1">
    <p:extLst/>
  </p:cmAuthor>
  <p:cmAuthor id="3" name="Keigwin, Richard" initials="KR" lastIdx="15" clrIdx="2">
    <p:extLst/>
  </p:cmAuthor>
  <p:cmAuthor id="4" name="Dinkins, Darlene" initials="DD" lastIdx="4" clrIdx="3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71" autoAdjust="0"/>
    <p:restoredTop sz="73276" autoAdjust="0"/>
  </p:normalViewPr>
  <p:slideViewPr>
    <p:cSldViewPr snapToGrid="0">
      <p:cViewPr varScale="1">
        <p:scale>
          <a:sx n="79" d="100"/>
          <a:sy n="79" d="100"/>
        </p:scale>
        <p:origin x="1480" y="184"/>
      </p:cViewPr>
      <p:guideLst/>
    </p:cSldViewPr>
  </p:slideViewPr>
  <p:outlineViewPr>
    <p:cViewPr>
      <p:scale>
        <a:sx n="33" d="100"/>
        <a:sy n="33" d="100"/>
      </p:scale>
      <p:origin x="0" y="-21797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350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commentAuthors" Target="commentAuthors.xml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customXml" Target="../customXml/item20.xml"/><Relationship Id="rId21" Type="http://schemas.openxmlformats.org/officeDocument/2006/relationships/customXml" Target="../customXml/item21.xml"/><Relationship Id="rId22" Type="http://schemas.openxmlformats.org/officeDocument/2006/relationships/slideMaster" Target="slideMasters/slideMaster1.xml"/><Relationship Id="rId23" Type="http://schemas.openxmlformats.org/officeDocument/2006/relationships/slide" Target="slides/slide1.xml"/><Relationship Id="rId24" Type="http://schemas.openxmlformats.org/officeDocument/2006/relationships/slide" Target="slides/slide2.xml"/><Relationship Id="rId25" Type="http://schemas.openxmlformats.org/officeDocument/2006/relationships/slide" Target="slides/slide3.xml"/><Relationship Id="rId26" Type="http://schemas.openxmlformats.org/officeDocument/2006/relationships/slide" Target="slides/slide4.xml"/><Relationship Id="rId27" Type="http://schemas.openxmlformats.org/officeDocument/2006/relationships/slide" Target="slides/slide5.xml"/><Relationship Id="rId28" Type="http://schemas.openxmlformats.org/officeDocument/2006/relationships/slide" Target="slides/slide6.xml"/><Relationship Id="rId29" Type="http://schemas.openxmlformats.org/officeDocument/2006/relationships/slide" Target="slides/slide7.xml"/><Relationship Id="rId50" Type="http://schemas.openxmlformats.org/officeDocument/2006/relationships/tableStyles" Target="tableStyle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customXml" Target="../customXml/item4.xml"/><Relationship Id="rId5" Type="http://schemas.openxmlformats.org/officeDocument/2006/relationships/customXml" Target="../customXml/item5.xml"/><Relationship Id="rId30" Type="http://schemas.openxmlformats.org/officeDocument/2006/relationships/slide" Target="slides/slide8.xml"/><Relationship Id="rId31" Type="http://schemas.openxmlformats.org/officeDocument/2006/relationships/slide" Target="slides/slide9.xml"/><Relationship Id="rId32" Type="http://schemas.openxmlformats.org/officeDocument/2006/relationships/slide" Target="slides/slide10.xml"/><Relationship Id="rId9" Type="http://schemas.openxmlformats.org/officeDocument/2006/relationships/customXml" Target="../customXml/item9.xml"/><Relationship Id="rId6" Type="http://schemas.openxmlformats.org/officeDocument/2006/relationships/customXml" Target="../customXml/item6.xml"/><Relationship Id="rId7" Type="http://schemas.openxmlformats.org/officeDocument/2006/relationships/customXml" Target="../customXml/item7.xml"/><Relationship Id="rId8" Type="http://schemas.openxmlformats.org/officeDocument/2006/relationships/customXml" Target="../customXml/item8.xml"/><Relationship Id="rId33" Type="http://schemas.openxmlformats.org/officeDocument/2006/relationships/slide" Target="slides/slide11.xml"/><Relationship Id="rId34" Type="http://schemas.openxmlformats.org/officeDocument/2006/relationships/slide" Target="slides/slide12.xml"/><Relationship Id="rId35" Type="http://schemas.openxmlformats.org/officeDocument/2006/relationships/slide" Target="slides/slide13.xml"/><Relationship Id="rId36" Type="http://schemas.openxmlformats.org/officeDocument/2006/relationships/slide" Target="slides/slide14.xml"/><Relationship Id="rId10" Type="http://schemas.openxmlformats.org/officeDocument/2006/relationships/customXml" Target="../customXml/item10.xml"/><Relationship Id="rId11" Type="http://schemas.openxmlformats.org/officeDocument/2006/relationships/customXml" Target="../customXml/item11.xml"/><Relationship Id="rId12" Type="http://schemas.openxmlformats.org/officeDocument/2006/relationships/customXml" Target="../customXml/item12.xml"/><Relationship Id="rId13" Type="http://schemas.openxmlformats.org/officeDocument/2006/relationships/customXml" Target="../customXml/item13.xml"/><Relationship Id="rId14" Type="http://schemas.openxmlformats.org/officeDocument/2006/relationships/customXml" Target="../customXml/item14.xml"/><Relationship Id="rId15" Type="http://schemas.openxmlformats.org/officeDocument/2006/relationships/customXml" Target="../customXml/item15.xml"/><Relationship Id="rId16" Type="http://schemas.openxmlformats.org/officeDocument/2006/relationships/customXml" Target="../customXml/item16.xml"/><Relationship Id="rId17" Type="http://schemas.openxmlformats.org/officeDocument/2006/relationships/customXml" Target="../customXml/item17.xml"/><Relationship Id="rId18" Type="http://schemas.openxmlformats.org/officeDocument/2006/relationships/customXml" Target="../customXml/item18.xml"/><Relationship Id="rId19" Type="http://schemas.openxmlformats.org/officeDocument/2006/relationships/customXml" Target="../customXml/item19.xml"/><Relationship Id="rId37" Type="http://schemas.openxmlformats.org/officeDocument/2006/relationships/slide" Target="slides/slide15.xml"/><Relationship Id="rId38" Type="http://schemas.openxmlformats.org/officeDocument/2006/relationships/slide" Target="slides/slide16.xml"/><Relationship Id="rId39" Type="http://schemas.openxmlformats.org/officeDocument/2006/relationships/slide" Target="slides/slide17.xml"/><Relationship Id="rId40" Type="http://schemas.openxmlformats.org/officeDocument/2006/relationships/slide" Target="slides/slide18.xml"/><Relationship Id="rId41" Type="http://schemas.openxmlformats.org/officeDocument/2006/relationships/slide" Target="slides/slide19.xml"/><Relationship Id="rId42" Type="http://schemas.openxmlformats.org/officeDocument/2006/relationships/slide" Target="slides/slide20.xml"/><Relationship Id="rId43" Type="http://schemas.openxmlformats.org/officeDocument/2006/relationships/slide" Target="slides/slide21.xml"/><Relationship Id="rId44" Type="http://schemas.openxmlformats.org/officeDocument/2006/relationships/notesMaster" Target="notesMasters/notesMaster1.xml"/><Relationship Id="rId45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oleObject" Target="Chart%20in%20Microsoft%20PowerPoint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W1818TDCEC025\OPP-BPPD-SHARE\Biopesticide%20Registrations\biopesticide%20registration%20data.xlsx" TargetMode="External"/><Relationship Id="rId4" Type="http://schemas.openxmlformats.org/officeDocument/2006/relationships/chartUserShapes" Target="../drawings/drawing1.xml"/><Relationship Id="rId1" Type="http://schemas.microsoft.com/office/2011/relationships/chartStyle" Target="style2.xml"/><Relationship Id="rId2" Type="http://schemas.microsoft.com/office/2011/relationships/chartColorStyle" Target="colors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'[Chart in Microsoft PowerPoint]Sheet1'!$B$1</c:f>
              <c:strCache>
                <c:ptCount val="1"/>
                <c:pt idx="0">
                  <c:v>Rate (%)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'[Chart in Microsoft PowerPoint]Sheet1'!$A$2:$A$9</c:f>
              <c:numCache>
                <c:formatCode>General</c:formatCode>
                <c:ptCount val="8"/>
                <c:pt idx="0">
                  <c:v>2010.0</c:v>
                </c:pt>
                <c:pt idx="1">
                  <c:v>2011.0</c:v>
                </c:pt>
                <c:pt idx="2">
                  <c:v>2012.0</c:v>
                </c:pt>
                <c:pt idx="3">
                  <c:v>2013.0</c:v>
                </c:pt>
                <c:pt idx="4">
                  <c:v>2014.0</c:v>
                </c:pt>
                <c:pt idx="5">
                  <c:v>2015.0</c:v>
                </c:pt>
                <c:pt idx="6">
                  <c:v>2016.0</c:v>
                </c:pt>
                <c:pt idx="7">
                  <c:v>2017.0</c:v>
                </c:pt>
              </c:numCache>
            </c:numRef>
          </c:cat>
          <c:val>
            <c:numRef>
              <c:f>'[Chart in Microsoft PowerPoint]Sheet1'!$B$2:$B$9</c:f>
              <c:numCache>
                <c:formatCode>General</c:formatCode>
                <c:ptCount val="8"/>
                <c:pt idx="0">
                  <c:v>61.6</c:v>
                </c:pt>
                <c:pt idx="1">
                  <c:v>35.80000000000001</c:v>
                </c:pt>
                <c:pt idx="2">
                  <c:v>42.8</c:v>
                </c:pt>
                <c:pt idx="3">
                  <c:v>30.6</c:v>
                </c:pt>
                <c:pt idx="4">
                  <c:v>23.3</c:v>
                </c:pt>
                <c:pt idx="5">
                  <c:v>18.0</c:v>
                </c:pt>
                <c:pt idx="6">
                  <c:v>14.6</c:v>
                </c:pt>
                <c:pt idx="7">
                  <c:v>14.6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CEFF-46EA-965B-E96DDA7110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72579936"/>
        <c:axId val="872584640"/>
      </c:lineChart>
      <c:catAx>
        <c:axId val="872579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2584640"/>
        <c:crosses val="autoZero"/>
        <c:auto val="1"/>
        <c:lblAlgn val="ctr"/>
        <c:lblOffset val="100"/>
        <c:noMultiLvlLbl val="0"/>
      </c:catAx>
      <c:valAx>
        <c:axId val="872584640"/>
        <c:scaling>
          <c:orientation val="minMax"/>
          <c:max val="10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25799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5469816272966"/>
          <c:y val="0.165285204991087"/>
          <c:w val="0.872307961504812"/>
          <c:h val="0.660034457591197"/>
        </c:manualLayout>
      </c:layout>
      <c:lineChart>
        <c:grouping val="standard"/>
        <c:varyColors val="0"/>
        <c:ser>
          <c:idx val="0"/>
          <c:order val="0"/>
          <c:tx>
            <c:v>Fiscal Year</c:v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'New AI Registrations'!$A$2:$A$11</c:f>
              <c:numCache>
                <c:formatCode>General</c:formatCode>
                <c:ptCount val="10"/>
                <c:pt idx="0">
                  <c:v>2010.0</c:v>
                </c:pt>
                <c:pt idx="1">
                  <c:v>2011.0</c:v>
                </c:pt>
                <c:pt idx="2">
                  <c:v>2012.0</c:v>
                </c:pt>
                <c:pt idx="3">
                  <c:v>2013.0</c:v>
                </c:pt>
                <c:pt idx="4">
                  <c:v>2014.0</c:v>
                </c:pt>
                <c:pt idx="5">
                  <c:v>2015.0</c:v>
                </c:pt>
                <c:pt idx="6">
                  <c:v>2016.0</c:v>
                </c:pt>
                <c:pt idx="7">
                  <c:v>2017.0</c:v>
                </c:pt>
                <c:pt idx="8">
                  <c:v>2018.0</c:v>
                </c:pt>
                <c:pt idx="9">
                  <c:v>2019.0</c:v>
                </c:pt>
              </c:numCache>
            </c:numRef>
          </c:cat>
          <c:val>
            <c:numRef>
              <c:f>'New AI Registrations'!$B$2:$B$11</c:f>
              <c:numCache>
                <c:formatCode>General</c:formatCode>
                <c:ptCount val="10"/>
                <c:pt idx="0">
                  <c:v>17.0</c:v>
                </c:pt>
                <c:pt idx="1">
                  <c:v>12.0</c:v>
                </c:pt>
                <c:pt idx="2">
                  <c:v>21.0</c:v>
                </c:pt>
                <c:pt idx="3">
                  <c:v>12.0</c:v>
                </c:pt>
                <c:pt idx="4">
                  <c:v>12.0</c:v>
                </c:pt>
                <c:pt idx="5">
                  <c:v>7.0</c:v>
                </c:pt>
                <c:pt idx="6">
                  <c:v>13.0</c:v>
                </c:pt>
                <c:pt idx="7">
                  <c:v>9.0</c:v>
                </c:pt>
                <c:pt idx="8">
                  <c:v>22.0</c:v>
                </c:pt>
                <c:pt idx="9">
                  <c:v>17.0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B2A9-4911-8E06-98D6ACEA7F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72701968"/>
        <c:axId val="872710432"/>
      </c:lineChart>
      <c:catAx>
        <c:axId val="87270196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Fiscal Year</a:t>
                </a:r>
              </a:p>
            </c:rich>
          </c:tx>
          <c:layout>
            <c:manualLayout>
              <c:xMode val="edge"/>
              <c:yMode val="edge"/>
              <c:x val="0.497364580981165"/>
              <c:y val="0.93084700119803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2710432"/>
        <c:crosses val="autoZero"/>
        <c:auto val="1"/>
        <c:lblAlgn val="ctr"/>
        <c:lblOffset val="100"/>
        <c:noMultiLvlLbl val="0"/>
      </c:catAx>
      <c:valAx>
        <c:axId val="872710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2701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8F84DB-9333-4A4F-96B4-3AE2A7BC4267}" type="doc">
      <dgm:prSet loTypeId="urn:microsoft.com/office/officeart/2008/layout/HorizontalMultiLevelHierarchy" loCatId="hierarchy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26A4599-784E-414F-B1A4-44B3EEC0DA41}">
      <dgm:prSet phldrT="[Text]"/>
      <dgm:spPr/>
      <dgm:t>
        <a:bodyPr/>
        <a:lstStyle/>
        <a:p>
          <a:r>
            <a:rPr lang="en-US" dirty="0"/>
            <a:t>Director</a:t>
          </a:r>
        </a:p>
      </dgm:t>
    </dgm:pt>
    <dgm:pt modelId="{68CF1EFB-E17A-4798-9311-DB55FE15E001}" type="parTrans" cxnId="{3BBD3656-1CC9-480D-9EB3-4B31CADAE3CD}">
      <dgm:prSet/>
      <dgm:spPr/>
      <dgm:t>
        <a:bodyPr/>
        <a:lstStyle/>
        <a:p>
          <a:endParaRPr lang="en-US"/>
        </a:p>
      </dgm:t>
    </dgm:pt>
    <dgm:pt modelId="{8D056093-D660-4335-9443-3ACF77677A94}" type="sibTrans" cxnId="{3BBD3656-1CC9-480D-9EB3-4B31CADAE3CD}">
      <dgm:prSet/>
      <dgm:spPr/>
      <dgm:t>
        <a:bodyPr/>
        <a:lstStyle/>
        <a:p>
          <a:endParaRPr lang="en-US"/>
        </a:p>
      </dgm:t>
    </dgm:pt>
    <dgm:pt modelId="{948F4EDB-3C66-4335-9C02-5538285CDB86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Environmental Stewardship</a:t>
          </a:r>
        </a:p>
      </dgm:t>
    </dgm:pt>
    <dgm:pt modelId="{F1BC0060-C5F0-4D64-A67B-1B4070E8CFB6}" type="parTrans" cxnId="{999DC45B-28ED-47C1-9254-442A22436472}">
      <dgm:prSet/>
      <dgm:spPr/>
      <dgm:t>
        <a:bodyPr/>
        <a:lstStyle/>
        <a:p>
          <a:endParaRPr lang="en-US"/>
        </a:p>
      </dgm:t>
    </dgm:pt>
    <dgm:pt modelId="{16B06294-EA42-4EF8-B9FF-DAF3AB81B819}" type="sibTrans" cxnId="{999DC45B-28ED-47C1-9254-442A22436472}">
      <dgm:prSet/>
      <dgm:spPr/>
      <dgm:t>
        <a:bodyPr/>
        <a:lstStyle/>
        <a:p>
          <a:endParaRPr lang="en-US"/>
        </a:p>
      </dgm:t>
    </dgm:pt>
    <dgm:pt modelId="{46628EEC-E74A-4046-A980-3D213C6AAEFD}">
      <dgm:prSet phldrT="[Text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Emerging Technologies</a:t>
          </a:r>
        </a:p>
      </dgm:t>
    </dgm:pt>
    <dgm:pt modelId="{50E4E103-2794-42BF-B234-48A9F23A7B9E}" type="parTrans" cxnId="{48602895-13DC-40B7-99C3-E0EDCD12F0D8}">
      <dgm:prSet/>
      <dgm:spPr/>
      <dgm:t>
        <a:bodyPr/>
        <a:lstStyle/>
        <a:p>
          <a:endParaRPr lang="en-US"/>
        </a:p>
      </dgm:t>
    </dgm:pt>
    <dgm:pt modelId="{80E4E667-CE8C-4EA8-903F-E143DA480564}" type="sibTrans" cxnId="{48602895-13DC-40B7-99C3-E0EDCD12F0D8}">
      <dgm:prSet/>
      <dgm:spPr/>
      <dgm:t>
        <a:bodyPr/>
        <a:lstStyle/>
        <a:p>
          <a:endParaRPr lang="en-US"/>
        </a:p>
      </dgm:t>
    </dgm:pt>
    <dgm:pt modelId="{EF23947E-992C-4EEC-8CFB-2CC4C4ACF259}">
      <dgm:prSet phldrT="[Text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Risk Assessment</a:t>
          </a:r>
        </a:p>
      </dgm:t>
    </dgm:pt>
    <dgm:pt modelId="{87EF02E7-64CF-4FE9-B1AE-7E20BFE6A605}" type="parTrans" cxnId="{212EC069-6C64-4136-BF15-75E412D235CF}">
      <dgm:prSet/>
      <dgm:spPr/>
      <dgm:t>
        <a:bodyPr/>
        <a:lstStyle/>
        <a:p>
          <a:endParaRPr lang="en-US"/>
        </a:p>
      </dgm:t>
    </dgm:pt>
    <dgm:pt modelId="{EB929AD2-9077-4DD7-A95B-D071ACAABF45}" type="sibTrans" cxnId="{212EC069-6C64-4136-BF15-75E412D235CF}">
      <dgm:prSet/>
      <dgm:spPr/>
      <dgm:t>
        <a:bodyPr/>
        <a:lstStyle/>
        <a:p>
          <a:endParaRPr lang="en-US"/>
        </a:p>
      </dgm:t>
    </dgm:pt>
    <dgm:pt modelId="{041CB35B-666A-4E7C-A8B7-9EE906F2EF6D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Biochemicals</a:t>
          </a:r>
        </a:p>
      </dgm:t>
    </dgm:pt>
    <dgm:pt modelId="{A5C1B178-5A4E-4464-8104-0FE093AA8A5D}" type="parTrans" cxnId="{4F6A2064-569A-49C6-B638-AEB4DE7CDEE4}">
      <dgm:prSet/>
      <dgm:spPr/>
      <dgm:t>
        <a:bodyPr/>
        <a:lstStyle/>
        <a:p>
          <a:endParaRPr lang="en-US"/>
        </a:p>
      </dgm:t>
    </dgm:pt>
    <dgm:pt modelId="{89B271F8-01B6-4C7D-B727-B89F7EF58ECF}" type="sibTrans" cxnId="{4F6A2064-569A-49C6-B638-AEB4DE7CDEE4}">
      <dgm:prSet/>
      <dgm:spPr/>
      <dgm:t>
        <a:bodyPr/>
        <a:lstStyle/>
        <a:p>
          <a:endParaRPr lang="en-US"/>
        </a:p>
      </dgm:t>
    </dgm:pt>
    <dgm:pt modelId="{42DF3037-2786-4647-95EB-2A2BB2135079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Microbials</a:t>
          </a:r>
        </a:p>
      </dgm:t>
    </dgm:pt>
    <dgm:pt modelId="{AB4A16B7-DAB3-4F7C-AAC7-15A47F0C57CE}" type="parTrans" cxnId="{950F518A-1B48-4CBF-A4C7-844000327220}">
      <dgm:prSet/>
      <dgm:spPr/>
      <dgm:t>
        <a:bodyPr/>
        <a:lstStyle/>
        <a:p>
          <a:endParaRPr lang="en-US"/>
        </a:p>
      </dgm:t>
    </dgm:pt>
    <dgm:pt modelId="{F3B6C2F6-2077-411C-806A-F6B8950388FF}" type="sibTrans" cxnId="{950F518A-1B48-4CBF-A4C7-844000327220}">
      <dgm:prSet/>
      <dgm:spPr/>
      <dgm:t>
        <a:bodyPr/>
        <a:lstStyle/>
        <a:p>
          <a:endParaRPr lang="en-US"/>
        </a:p>
      </dgm:t>
    </dgm:pt>
    <dgm:pt modelId="{463EA74C-CBA8-445E-A974-998E60E3D653}" type="pres">
      <dgm:prSet presAssocID="{C78F84DB-9333-4A4F-96B4-3AE2A7BC4267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A79DBA0-BCB0-4CA2-B10E-9DB488206745}" type="pres">
      <dgm:prSet presAssocID="{C26A4599-784E-414F-B1A4-44B3EEC0DA41}" presName="root1" presStyleCnt="0"/>
      <dgm:spPr/>
    </dgm:pt>
    <dgm:pt modelId="{EFD0DE6A-DD0A-47B3-8BE8-4034F022B30C}" type="pres">
      <dgm:prSet presAssocID="{C26A4599-784E-414F-B1A4-44B3EEC0DA41}" presName="LevelOneTextNode" presStyleLbl="node0" presStyleIdx="0" presStyleCnt="1" custScaleX="69438" custScaleY="4259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C383AD9-E9CD-4E41-95D5-689B694D5097}" type="pres">
      <dgm:prSet presAssocID="{C26A4599-784E-414F-B1A4-44B3EEC0DA41}" presName="level2hierChild" presStyleCnt="0"/>
      <dgm:spPr/>
    </dgm:pt>
    <dgm:pt modelId="{2E2FC9F4-D272-44F9-B5C8-E216A2B1E4EF}" type="pres">
      <dgm:prSet presAssocID="{A5C1B178-5A4E-4464-8104-0FE093AA8A5D}" presName="conn2-1" presStyleLbl="parChTrans1D2" presStyleIdx="0" presStyleCnt="5"/>
      <dgm:spPr/>
      <dgm:t>
        <a:bodyPr/>
        <a:lstStyle/>
        <a:p>
          <a:endParaRPr lang="en-US"/>
        </a:p>
      </dgm:t>
    </dgm:pt>
    <dgm:pt modelId="{1DF0147C-5207-4958-8E57-E5EDB745E902}" type="pres">
      <dgm:prSet presAssocID="{A5C1B178-5A4E-4464-8104-0FE093AA8A5D}" presName="connTx" presStyleLbl="parChTrans1D2" presStyleIdx="0" presStyleCnt="5"/>
      <dgm:spPr/>
      <dgm:t>
        <a:bodyPr/>
        <a:lstStyle/>
        <a:p>
          <a:endParaRPr lang="en-US"/>
        </a:p>
      </dgm:t>
    </dgm:pt>
    <dgm:pt modelId="{FC1B639A-E266-4BCD-AA89-8D8C058BDD94}" type="pres">
      <dgm:prSet presAssocID="{041CB35B-666A-4E7C-A8B7-9EE906F2EF6D}" presName="root2" presStyleCnt="0"/>
      <dgm:spPr/>
    </dgm:pt>
    <dgm:pt modelId="{587EFD3A-C369-4D02-BDFE-329BF028E6D5}" type="pres">
      <dgm:prSet presAssocID="{041CB35B-666A-4E7C-A8B7-9EE906F2EF6D}" presName="LevelTwoTextNode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DC0DE7B-23C9-4815-ABE3-75D7B7F27774}" type="pres">
      <dgm:prSet presAssocID="{041CB35B-666A-4E7C-A8B7-9EE906F2EF6D}" presName="level3hierChild" presStyleCnt="0"/>
      <dgm:spPr/>
    </dgm:pt>
    <dgm:pt modelId="{1B72EECE-7E64-4861-886F-D67B3516DB63}" type="pres">
      <dgm:prSet presAssocID="{AB4A16B7-DAB3-4F7C-AAC7-15A47F0C57CE}" presName="conn2-1" presStyleLbl="parChTrans1D2" presStyleIdx="1" presStyleCnt="5"/>
      <dgm:spPr/>
      <dgm:t>
        <a:bodyPr/>
        <a:lstStyle/>
        <a:p>
          <a:endParaRPr lang="en-US"/>
        </a:p>
      </dgm:t>
    </dgm:pt>
    <dgm:pt modelId="{5CD4AF28-1B9B-4225-826E-E6A5650E415E}" type="pres">
      <dgm:prSet presAssocID="{AB4A16B7-DAB3-4F7C-AAC7-15A47F0C57CE}" presName="connTx" presStyleLbl="parChTrans1D2" presStyleIdx="1" presStyleCnt="5"/>
      <dgm:spPr/>
      <dgm:t>
        <a:bodyPr/>
        <a:lstStyle/>
        <a:p>
          <a:endParaRPr lang="en-US"/>
        </a:p>
      </dgm:t>
    </dgm:pt>
    <dgm:pt modelId="{5288B9AC-BFC3-4C49-A080-BC53E5C7FC8C}" type="pres">
      <dgm:prSet presAssocID="{42DF3037-2786-4647-95EB-2A2BB2135079}" presName="root2" presStyleCnt="0"/>
      <dgm:spPr/>
    </dgm:pt>
    <dgm:pt modelId="{B3D8BC11-8651-4BDF-8925-59ECFE4ABAAA}" type="pres">
      <dgm:prSet presAssocID="{42DF3037-2786-4647-95EB-2A2BB2135079}" presName="LevelTwoTextNode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060BEEF-352D-4692-99C3-E58235F57069}" type="pres">
      <dgm:prSet presAssocID="{42DF3037-2786-4647-95EB-2A2BB2135079}" presName="level3hierChild" presStyleCnt="0"/>
      <dgm:spPr/>
    </dgm:pt>
    <dgm:pt modelId="{1D84C08B-023C-4EA5-9992-284E9FF764E4}" type="pres">
      <dgm:prSet presAssocID="{50E4E103-2794-42BF-B234-48A9F23A7B9E}" presName="conn2-1" presStyleLbl="parChTrans1D2" presStyleIdx="2" presStyleCnt="5"/>
      <dgm:spPr/>
      <dgm:t>
        <a:bodyPr/>
        <a:lstStyle/>
        <a:p>
          <a:endParaRPr lang="en-US"/>
        </a:p>
      </dgm:t>
    </dgm:pt>
    <dgm:pt modelId="{E8E976E5-59FC-47E5-9D80-AAD8D98D5AB8}" type="pres">
      <dgm:prSet presAssocID="{50E4E103-2794-42BF-B234-48A9F23A7B9E}" presName="connTx" presStyleLbl="parChTrans1D2" presStyleIdx="2" presStyleCnt="5"/>
      <dgm:spPr/>
      <dgm:t>
        <a:bodyPr/>
        <a:lstStyle/>
        <a:p>
          <a:endParaRPr lang="en-US"/>
        </a:p>
      </dgm:t>
    </dgm:pt>
    <dgm:pt modelId="{1716D48D-6F65-4DFB-AB4D-239780111701}" type="pres">
      <dgm:prSet presAssocID="{46628EEC-E74A-4046-A980-3D213C6AAEFD}" presName="root2" presStyleCnt="0"/>
      <dgm:spPr/>
    </dgm:pt>
    <dgm:pt modelId="{431AA1B3-4754-4D8F-8F0A-4675FFE5342D}" type="pres">
      <dgm:prSet presAssocID="{46628EEC-E74A-4046-A980-3D213C6AAEFD}" presName="LevelTwoTextNode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6AE63B8-8700-4DC9-8B97-FD4E5CDE0A94}" type="pres">
      <dgm:prSet presAssocID="{46628EEC-E74A-4046-A980-3D213C6AAEFD}" presName="level3hierChild" presStyleCnt="0"/>
      <dgm:spPr/>
    </dgm:pt>
    <dgm:pt modelId="{34D588EC-5EF8-47F5-AB78-55AC1DDC2045}" type="pres">
      <dgm:prSet presAssocID="{87EF02E7-64CF-4FE9-B1AE-7E20BFE6A605}" presName="conn2-1" presStyleLbl="parChTrans1D2" presStyleIdx="3" presStyleCnt="5"/>
      <dgm:spPr/>
      <dgm:t>
        <a:bodyPr/>
        <a:lstStyle/>
        <a:p>
          <a:endParaRPr lang="en-US"/>
        </a:p>
      </dgm:t>
    </dgm:pt>
    <dgm:pt modelId="{ADAD64A1-F520-46FE-A6E7-604E03F63BA5}" type="pres">
      <dgm:prSet presAssocID="{87EF02E7-64CF-4FE9-B1AE-7E20BFE6A605}" presName="connTx" presStyleLbl="parChTrans1D2" presStyleIdx="3" presStyleCnt="5"/>
      <dgm:spPr/>
      <dgm:t>
        <a:bodyPr/>
        <a:lstStyle/>
        <a:p>
          <a:endParaRPr lang="en-US"/>
        </a:p>
      </dgm:t>
    </dgm:pt>
    <dgm:pt modelId="{7AAA7512-69FA-47ED-9917-09AEE9688427}" type="pres">
      <dgm:prSet presAssocID="{EF23947E-992C-4EEC-8CFB-2CC4C4ACF259}" presName="root2" presStyleCnt="0"/>
      <dgm:spPr/>
    </dgm:pt>
    <dgm:pt modelId="{6B79A8F6-9D49-434A-B029-5DF739BA4209}" type="pres">
      <dgm:prSet presAssocID="{EF23947E-992C-4EEC-8CFB-2CC4C4ACF259}" presName="LevelTwoTextNode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7AAF916-FDFA-43EC-B0FB-09BC80B0FCCC}" type="pres">
      <dgm:prSet presAssocID="{EF23947E-992C-4EEC-8CFB-2CC4C4ACF259}" presName="level3hierChild" presStyleCnt="0"/>
      <dgm:spPr/>
    </dgm:pt>
    <dgm:pt modelId="{BF146589-885C-4A45-B07B-032F7FBF157D}" type="pres">
      <dgm:prSet presAssocID="{F1BC0060-C5F0-4D64-A67B-1B4070E8CFB6}" presName="conn2-1" presStyleLbl="parChTrans1D2" presStyleIdx="4" presStyleCnt="5"/>
      <dgm:spPr/>
      <dgm:t>
        <a:bodyPr/>
        <a:lstStyle/>
        <a:p>
          <a:endParaRPr lang="en-US"/>
        </a:p>
      </dgm:t>
    </dgm:pt>
    <dgm:pt modelId="{FA0FAB1A-9655-4826-ABDE-B51ED0E38933}" type="pres">
      <dgm:prSet presAssocID="{F1BC0060-C5F0-4D64-A67B-1B4070E8CFB6}" presName="connTx" presStyleLbl="parChTrans1D2" presStyleIdx="4" presStyleCnt="5"/>
      <dgm:spPr/>
      <dgm:t>
        <a:bodyPr/>
        <a:lstStyle/>
        <a:p>
          <a:endParaRPr lang="en-US"/>
        </a:p>
      </dgm:t>
    </dgm:pt>
    <dgm:pt modelId="{6478D77B-20E3-47AF-B2C1-DD53A2F57C07}" type="pres">
      <dgm:prSet presAssocID="{948F4EDB-3C66-4335-9C02-5538285CDB86}" presName="root2" presStyleCnt="0"/>
      <dgm:spPr/>
    </dgm:pt>
    <dgm:pt modelId="{F29C9A95-2EE7-4789-802A-CED34C2749D6}" type="pres">
      <dgm:prSet presAssocID="{948F4EDB-3C66-4335-9C02-5538285CDB86}" presName="LevelTwoTextNode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0BAF501-92C0-448D-A585-3015941B9A22}" type="pres">
      <dgm:prSet presAssocID="{948F4EDB-3C66-4335-9C02-5538285CDB86}" presName="level3hierChild" presStyleCnt="0"/>
      <dgm:spPr/>
    </dgm:pt>
  </dgm:ptLst>
  <dgm:cxnLst>
    <dgm:cxn modelId="{DA1FCDB2-2CCE-4AEC-8D90-83216D5D11DD}" type="presOf" srcId="{87EF02E7-64CF-4FE9-B1AE-7E20BFE6A605}" destId="{34D588EC-5EF8-47F5-AB78-55AC1DDC2045}" srcOrd="0" destOrd="0" presId="urn:microsoft.com/office/officeart/2008/layout/HorizontalMultiLevelHierarchy"/>
    <dgm:cxn modelId="{665EDD43-C845-47FF-B554-C28FF49C5782}" type="presOf" srcId="{A5C1B178-5A4E-4464-8104-0FE093AA8A5D}" destId="{1DF0147C-5207-4958-8E57-E5EDB745E902}" srcOrd="1" destOrd="0" presId="urn:microsoft.com/office/officeart/2008/layout/HorizontalMultiLevelHierarchy"/>
    <dgm:cxn modelId="{3BBD3656-1CC9-480D-9EB3-4B31CADAE3CD}" srcId="{C78F84DB-9333-4A4F-96B4-3AE2A7BC4267}" destId="{C26A4599-784E-414F-B1A4-44B3EEC0DA41}" srcOrd="0" destOrd="0" parTransId="{68CF1EFB-E17A-4798-9311-DB55FE15E001}" sibTransId="{8D056093-D660-4335-9443-3ACF77677A94}"/>
    <dgm:cxn modelId="{887B6109-FEE2-4563-9D99-27661AB107F2}" type="presOf" srcId="{F1BC0060-C5F0-4D64-A67B-1B4070E8CFB6}" destId="{FA0FAB1A-9655-4826-ABDE-B51ED0E38933}" srcOrd="1" destOrd="0" presId="urn:microsoft.com/office/officeart/2008/layout/HorizontalMultiLevelHierarchy"/>
    <dgm:cxn modelId="{48602895-13DC-40B7-99C3-E0EDCD12F0D8}" srcId="{C26A4599-784E-414F-B1A4-44B3EEC0DA41}" destId="{46628EEC-E74A-4046-A980-3D213C6AAEFD}" srcOrd="2" destOrd="0" parTransId="{50E4E103-2794-42BF-B234-48A9F23A7B9E}" sibTransId="{80E4E667-CE8C-4EA8-903F-E143DA480564}"/>
    <dgm:cxn modelId="{F1EBD6C6-8825-4C9D-BEF6-1A924ABE49D5}" type="presOf" srcId="{F1BC0060-C5F0-4D64-A67B-1B4070E8CFB6}" destId="{BF146589-885C-4A45-B07B-032F7FBF157D}" srcOrd="0" destOrd="0" presId="urn:microsoft.com/office/officeart/2008/layout/HorizontalMultiLevelHierarchy"/>
    <dgm:cxn modelId="{E48A15F2-6486-458D-A9AE-139140E52F68}" type="presOf" srcId="{948F4EDB-3C66-4335-9C02-5538285CDB86}" destId="{F29C9A95-2EE7-4789-802A-CED34C2749D6}" srcOrd="0" destOrd="0" presId="urn:microsoft.com/office/officeart/2008/layout/HorizontalMultiLevelHierarchy"/>
    <dgm:cxn modelId="{950F518A-1B48-4CBF-A4C7-844000327220}" srcId="{C26A4599-784E-414F-B1A4-44B3EEC0DA41}" destId="{42DF3037-2786-4647-95EB-2A2BB2135079}" srcOrd="1" destOrd="0" parTransId="{AB4A16B7-DAB3-4F7C-AAC7-15A47F0C57CE}" sibTransId="{F3B6C2F6-2077-411C-806A-F6B8950388FF}"/>
    <dgm:cxn modelId="{C9012CB1-164F-4E1D-A701-3A973D3C42BF}" type="presOf" srcId="{AB4A16B7-DAB3-4F7C-AAC7-15A47F0C57CE}" destId="{1B72EECE-7E64-4861-886F-D67B3516DB63}" srcOrd="0" destOrd="0" presId="urn:microsoft.com/office/officeart/2008/layout/HorizontalMultiLevelHierarchy"/>
    <dgm:cxn modelId="{F011EC37-F49B-40F2-996E-50917CB8AE3E}" type="presOf" srcId="{EF23947E-992C-4EEC-8CFB-2CC4C4ACF259}" destId="{6B79A8F6-9D49-434A-B029-5DF739BA4209}" srcOrd="0" destOrd="0" presId="urn:microsoft.com/office/officeart/2008/layout/HorizontalMultiLevelHierarchy"/>
    <dgm:cxn modelId="{AEE9B0CE-1452-4132-BC41-B37C236A6706}" type="presOf" srcId="{C26A4599-784E-414F-B1A4-44B3EEC0DA41}" destId="{EFD0DE6A-DD0A-47B3-8BE8-4034F022B30C}" srcOrd="0" destOrd="0" presId="urn:microsoft.com/office/officeart/2008/layout/HorizontalMultiLevelHierarchy"/>
    <dgm:cxn modelId="{684926AC-5D08-4B27-8F8E-86B5F90456B7}" type="presOf" srcId="{50E4E103-2794-42BF-B234-48A9F23A7B9E}" destId="{1D84C08B-023C-4EA5-9992-284E9FF764E4}" srcOrd="0" destOrd="0" presId="urn:microsoft.com/office/officeart/2008/layout/HorizontalMultiLevelHierarchy"/>
    <dgm:cxn modelId="{A0D75820-6656-4B5C-BF9E-C50CA2A95694}" type="presOf" srcId="{46628EEC-E74A-4046-A980-3D213C6AAEFD}" destId="{431AA1B3-4754-4D8F-8F0A-4675FFE5342D}" srcOrd="0" destOrd="0" presId="urn:microsoft.com/office/officeart/2008/layout/HorizontalMultiLevelHierarchy"/>
    <dgm:cxn modelId="{53FDCE5F-9F83-4201-890F-9540374EA6F0}" type="presOf" srcId="{42DF3037-2786-4647-95EB-2A2BB2135079}" destId="{B3D8BC11-8651-4BDF-8925-59ECFE4ABAAA}" srcOrd="0" destOrd="0" presId="urn:microsoft.com/office/officeart/2008/layout/HorizontalMultiLevelHierarchy"/>
    <dgm:cxn modelId="{999DC45B-28ED-47C1-9254-442A22436472}" srcId="{C26A4599-784E-414F-B1A4-44B3EEC0DA41}" destId="{948F4EDB-3C66-4335-9C02-5538285CDB86}" srcOrd="4" destOrd="0" parTransId="{F1BC0060-C5F0-4D64-A67B-1B4070E8CFB6}" sibTransId="{16B06294-EA42-4EF8-B9FF-DAF3AB81B819}"/>
    <dgm:cxn modelId="{212EC069-6C64-4136-BF15-75E412D235CF}" srcId="{C26A4599-784E-414F-B1A4-44B3EEC0DA41}" destId="{EF23947E-992C-4EEC-8CFB-2CC4C4ACF259}" srcOrd="3" destOrd="0" parTransId="{87EF02E7-64CF-4FE9-B1AE-7E20BFE6A605}" sibTransId="{EB929AD2-9077-4DD7-A95B-D071ACAABF45}"/>
    <dgm:cxn modelId="{4EFD7376-27F4-43E6-A39F-2DDCFE388D0D}" type="presOf" srcId="{A5C1B178-5A4E-4464-8104-0FE093AA8A5D}" destId="{2E2FC9F4-D272-44F9-B5C8-E216A2B1E4EF}" srcOrd="0" destOrd="0" presId="urn:microsoft.com/office/officeart/2008/layout/HorizontalMultiLevelHierarchy"/>
    <dgm:cxn modelId="{AEAE6D58-18F2-4EAF-924E-723393EF27CC}" type="presOf" srcId="{041CB35B-666A-4E7C-A8B7-9EE906F2EF6D}" destId="{587EFD3A-C369-4D02-BDFE-329BF028E6D5}" srcOrd="0" destOrd="0" presId="urn:microsoft.com/office/officeart/2008/layout/HorizontalMultiLevelHierarchy"/>
    <dgm:cxn modelId="{0DD2D74B-23E2-4588-BC2B-B4ED9DBF4112}" type="presOf" srcId="{50E4E103-2794-42BF-B234-48A9F23A7B9E}" destId="{E8E976E5-59FC-47E5-9D80-AAD8D98D5AB8}" srcOrd="1" destOrd="0" presId="urn:microsoft.com/office/officeart/2008/layout/HorizontalMultiLevelHierarchy"/>
    <dgm:cxn modelId="{9ED0A11E-2278-4547-9118-A23699C7CCF1}" type="presOf" srcId="{AB4A16B7-DAB3-4F7C-AAC7-15A47F0C57CE}" destId="{5CD4AF28-1B9B-4225-826E-E6A5650E415E}" srcOrd="1" destOrd="0" presId="urn:microsoft.com/office/officeart/2008/layout/HorizontalMultiLevelHierarchy"/>
    <dgm:cxn modelId="{4F6A2064-569A-49C6-B638-AEB4DE7CDEE4}" srcId="{C26A4599-784E-414F-B1A4-44B3EEC0DA41}" destId="{041CB35B-666A-4E7C-A8B7-9EE906F2EF6D}" srcOrd="0" destOrd="0" parTransId="{A5C1B178-5A4E-4464-8104-0FE093AA8A5D}" sibTransId="{89B271F8-01B6-4C7D-B727-B89F7EF58ECF}"/>
    <dgm:cxn modelId="{48FAD44A-052B-4717-B3A7-8584EEF58E04}" type="presOf" srcId="{87EF02E7-64CF-4FE9-B1AE-7E20BFE6A605}" destId="{ADAD64A1-F520-46FE-A6E7-604E03F63BA5}" srcOrd="1" destOrd="0" presId="urn:microsoft.com/office/officeart/2008/layout/HorizontalMultiLevelHierarchy"/>
    <dgm:cxn modelId="{0B0E43C8-BE99-42EF-AFB3-CDA448C73DBF}" type="presOf" srcId="{C78F84DB-9333-4A4F-96B4-3AE2A7BC4267}" destId="{463EA74C-CBA8-445E-A974-998E60E3D653}" srcOrd="0" destOrd="0" presId="urn:microsoft.com/office/officeart/2008/layout/HorizontalMultiLevelHierarchy"/>
    <dgm:cxn modelId="{C278EAB2-618F-4205-A521-6D5E2DE3F105}" type="presParOf" srcId="{463EA74C-CBA8-445E-A974-998E60E3D653}" destId="{9A79DBA0-BCB0-4CA2-B10E-9DB488206745}" srcOrd="0" destOrd="0" presId="urn:microsoft.com/office/officeart/2008/layout/HorizontalMultiLevelHierarchy"/>
    <dgm:cxn modelId="{7B129521-7BE8-409F-A3D3-92B3B95730BE}" type="presParOf" srcId="{9A79DBA0-BCB0-4CA2-B10E-9DB488206745}" destId="{EFD0DE6A-DD0A-47B3-8BE8-4034F022B30C}" srcOrd="0" destOrd="0" presId="urn:microsoft.com/office/officeart/2008/layout/HorizontalMultiLevelHierarchy"/>
    <dgm:cxn modelId="{8834E13D-8FFA-407A-96F6-D103A4EF2986}" type="presParOf" srcId="{9A79DBA0-BCB0-4CA2-B10E-9DB488206745}" destId="{CC383AD9-E9CD-4E41-95D5-689B694D5097}" srcOrd="1" destOrd="0" presId="urn:microsoft.com/office/officeart/2008/layout/HorizontalMultiLevelHierarchy"/>
    <dgm:cxn modelId="{235E30A2-0AA5-4E64-A9B2-750C91E56DCF}" type="presParOf" srcId="{CC383AD9-E9CD-4E41-95D5-689B694D5097}" destId="{2E2FC9F4-D272-44F9-B5C8-E216A2B1E4EF}" srcOrd="0" destOrd="0" presId="urn:microsoft.com/office/officeart/2008/layout/HorizontalMultiLevelHierarchy"/>
    <dgm:cxn modelId="{7F8647A5-9D17-4FDC-A658-D1D651595B74}" type="presParOf" srcId="{2E2FC9F4-D272-44F9-B5C8-E216A2B1E4EF}" destId="{1DF0147C-5207-4958-8E57-E5EDB745E902}" srcOrd="0" destOrd="0" presId="urn:microsoft.com/office/officeart/2008/layout/HorizontalMultiLevelHierarchy"/>
    <dgm:cxn modelId="{5EB6FC5A-A3D6-43D6-8C39-AC02DDED5E2E}" type="presParOf" srcId="{CC383AD9-E9CD-4E41-95D5-689B694D5097}" destId="{FC1B639A-E266-4BCD-AA89-8D8C058BDD94}" srcOrd="1" destOrd="0" presId="urn:microsoft.com/office/officeart/2008/layout/HorizontalMultiLevelHierarchy"/>
    <dgm:cxn modelId="{8279F230-74B8-4A00-96A5-A837A6A5E038}" type="presParOf" srcId="{FC1B639A-E266-4BCD-AA89-8D8C058BDD94}" destId="{587EFD3A-C369-4D02-BDFE-329BF028E6D5}" srcOrd="0" destOrd="0" presId="urn:microsoft.com/office/officeart/2008/layout/HorizontalMultiLevelHierarchy"/>
    <dgm:cxn modelId="{C1BB6BAA-D943-4E14-8287-6B1BF8CCF763}" type="presParOf" srcId="{FC1B639A-E266-4BCD-AA89-8D8C058BDD94}" destId="{7DC0DE7B-23C9-4815-ABE3-75D7B7F27774}" srcOrd="1" destOrd="0" presId="urn:microsoft.com/office/officeart/2008/layout/HorizontalMultiLevelHierarchy"/>
    <dgm:cxn modelId="{E1BC2DEF-DD1E-401B-A93B-1498D71872CA}" type="presParOf" srcId="{CC383AD9-E9CD-4E41-95D5-689B694D5097}" destId="{1B72EECE-7E64-4861-886F-D67B3516DB63}" srcOrd="2" destOrd="0" presId="urn:microsoft.com/office/officeart/2008/layout/HorizontalMultiLevelHierarchy"/>
    <dgm:cxn modelId="{706EC3C3-578E-4E55-99BB-78D8F0BEE1B4}" type="presParOf" srcId="{1B72EECE-7E64-4861-886F-D67B3516DB63}" destId="{5CD4AF28-1B9B-4225-826E-E6A5650E415E}" srcOrd="0" destOrd="0" presId="urn:microsoft.com/office/officeart/2008/layout/HorizontalMultiLevelHierarchy"/>
    <dgm:cxn modelId="{57B85C18-FB47-41D6-B1CE-4A0D7D4F3475}" type="presParOf" srcId="{CC383AD9-E9CD-4E41-95D5-689B694D5097}" destId="{5288B9AC-BFC3-4C49-A080-BC53E5C7FC8C}" srcOrd="3" destOrd="0" presId="urn:microsoft.com/office/officeart/2008/layout/HorizontalMultiLevelHierarchy"/>
    <dgm:cxn modelId="{D077A7EB-E73C-42A4-8D26-2E0939A76321}" type="presParOf" srcId="{5288B9AC-BFC3-4C49-A080-BC53E5C7FC8C}" destId="{B3D8BC11-8651-4BDF-8925-59ECFE4ABAAA}" srcOrd="0" destOrd="0" presId="urn:microsoft.com/office/officeart/2008/layout/HorizontalMultiLevelHierarchy"/>
    <dgm:cxn modelId="{53973382-2C24-4CE8-BE7C-DD54709708A2}" type="presParOf" srcId="{5288B9AC-BFC3-4C49-A080-BC53E5C7FC8C}" destId="{1060BEEF-352D-4692-99C3-E58235F57069}" srcOrd="1" destOrd="0" presId="urn:microsoft.com/office/officeart/2008/layout/HorizontalMultiLevelHierarchy"/>
    <dgm:cxn modelId="{DF0FFB10-53FF-42DF-94D0-5EB0F2D9D115}" type="presParOf" srcId="{CC383AD9-E9CD-4E41-95D5-689B694D5097}" destId="{1D84C08B-023C-4EA5-9992-284E9FF764E4}" srcOrd="4" destOrd="0" presId="urn:microsoft.com/office/officeart/2008/layout/HorizontalMultiLevelHierarchy"/>
    <dgm:cxn modelId="{F65DBC8F-9811-4639-8112-912CFD9B16C0}" type="presParOf" srcId="{1D84C08B-023C-4EA5-9992-284E9FF764E4}" destId="{E8E976E5-59FC-47E5-9D80-AAD8D98D5AB8}" srcOrd="0" destOrd="0" presId="urn:microsoft.com/office/officeart/2008/layout/HorizontalMultiLevelHierarchy"/>
    <dgm:cxn modelId="{0FF6644B-1B61-409B-883E-A9197B088C2D}" type="presParOf" srcId="{CC383AD9-E9CD-4E41-95D5-689B694D5097}" destId="{1716D48D-6F65-4DFB-AB4D-239780111701}" srcOrd="5" destOrd="0" presId="urn:microsoft.com/office/officeart/2008/layout/HorizontalMultiLevelHierarchy"/>
    <dgm:cxn modelId="{254F8732-F843-418A-A803-6992020D97C3}" type="presParOf" srcId="{1716D48D-6F65-4DFB-AB4D-239780111701}" destId="{431AA1B3-4754-4D8F-8F0A-4675FFE5342D}" srcOrd="0" destOrd="0" presId="urn:microsoft.com/office/officeart/2008/layout/HorizontalMultiLevelHierarchy"/>
    <dgm:cxn modelId="{AE430834-056C-47DC-B6D6-D7950ED1D277}" type="presParOf" srcId="{1716D48D-6F65-4DFB-AB4D-239780111701}" destId="{76AE63B8-8700-4DC9-8B97-FD4E5CDE0A94}" srcOrd="1" destOrd="0" presId="urn:microsoft.com/office/officeart/2008/layout/HorizontalMultiLevelHierarchy"/>
    <dgm:cxn modelId="{0CF310AD-1791-4FDC-90A8-B1F2B3F7A98C}" type="presParOf" srcId="{CC383AD9-E9CD-4E41-95D5-689B694D5097}" destId="{34D588EC-5EF8-47F5-AB78-55AC1DDC2045}" srcOrd="6" destOrd="0" presId="urn:microsoft.com/office/officeart/2008/layout/HorizontalMultiLevelHierarchy"/>
    <dgm:cxn modelId="{2923E86D-79DC-4E3B-A76F-EA4C9544D0F1}" type="presParOf" srcId="{34D588EC-5EF8-47F5-AB78-55AC1DDC2045}" destId="{ADAD64A1-F520-46FE-A6E7-604E03F63BA5}" srcOrd="0" destOrd="0" presId="urn:microsoft.com/office/officeart/2008/layout/HorizontalMultiLevelHierarchy"/>
    <dgm:cxn modelId="{EA57A99C-627F-4C5A-B696-8069C9576272}" type="presParOf" srcId="{CC383AD9-E9CD-4E41-95D5-689B694D5097}" destId="{7AAA7512-69FA-47ED-9917-09AEE9688427}" srcOrd="7" destOrd="0" presId="urn:microsoft.com/office/officeart/2008/layout/HorizontalMultiLevelHierarchy"/>
    <dgm:cxn modelId="{5BC8F0BA-136A-4A2B-B9E2-A9C522799103}" type="presParOf" srcId="{7AAA7512-69FA-47ED-9917-09AEE9688427}" destId="{6B79A8F6-9D49-434A-B029-5DF739BA4209}" srcOrd="0" destOrd="0" presId="urn:microsoft.com/office/officeart/2008/layout/HorizontalMultiLevelHierarchy"/>
    <dgm:cxn modelId="{21036113-E2C2-426A-B79F-7C3F1D7B6024}" type="presParOf" srcId="{7AAA7512-69FA-47ED-9917-09AEE9688427}" destId="{27AAF916-FDFA-43EC-B0FB-09BC80B0FCCC}" srcOrd="1" destOrd="0" presId="urn:microsoft.com/office/officeart/2008/layout/HorizontalMultiLevelHierarchy"/>
    <dgm:cxn modelId="{5464ACAF-D8B8-4CF7-9D05-79962CE43AF2}" type="presParOf" srcId="{CC383AD9-E9CD-4E41-95D5-689B694D5097}" destId="{BF146589-885C-4A45-B07B-032F7FBF157D}" srcOrd="8" destOrd="0" presId="urn:microsoft.com/office/officeart/2008/layout/HorizontalMultiLevelHierarchy"/>
    <dgm:cxn modelId="{2F414071-7673-4363-8556-D09709600A2E}" type="presParOf" srcId="{BF146589-885C-4A45-B07B-032F7FBF157D}" destId="{FA0FAB1A-9655-4826-ABDE-B51ED0E38933}" srcOrd="0" destOrd="0" presId="urn:microsoft.com/office/officeart/2008/layout/HorizontalMultiLevelHierarchy"/>
    <dgm:cxn modelId="{98DC06B4-F63D-47DF-886C-D0A7A5E4B714}" type="presParOf" srcId="{CC383AD9-E9CD-4E41-95D5-689B694D5097}" destId="{6478D77B-20E3-47AF-B2C1-DD53A2F57C07}" srcOrd="9" destOrd="0" presId="urn:microsoft.com/office/officeart/2008/layout/HorizontalMultiLevelHierarchy"/>
    <dgm:cxn modelId="{32A4AFFD-0D6A-4EBD-BB11-B3B6917B27A6}" type="presParOf" srcId="{6478D77B-20E3-47AF-B2C1-DD53A2F57C07}" destId="{F29C9A95-2EE7-4789-802A-CED34C2749D6}" srcOrd="0" destOrd="0" presId="urn:microsoft.com/office/officeart/2008/layout/HorizontalMultiLevelHierarchy"/>
    <dgm:cxn modelId="{9ADD5DDC-D276-4D0A-9CEF-1CC51FDFC54E}" type="presParOf" srcId="{6478D77B-20E3-47AF-B2C1-DD53A2F57C07}" destId="{50BAF501-92C0-448D-A585-3015941B9A22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8F84DB-9333-4A4F-96B4-3AE2A7BC4267}" type="doc">
      <dgm:prSet loTypeId="urn:microsoft.com/office/officeart/2008/layout/HorizontalMultiLevelHierarchy" loCatId="hierarchy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26A4599-784E-414F-B1A4-44B3EEC0DA41}">
      <dgm:prSet phldrT="[Text]"/>
      <dgm:spPr/>
      <dgm:t>
        <a:bodyPr/>
        <a:lstStyle/>
        <a:p>
          <a:r>
            <a:rPr lang="en-US" dirty="0"/>
            <a:t>Director</a:t>
          </a:r>
        </a:p>
      </dgm:t>
    </dgm:pt>
    <dgm:pt modelId="{68CF1EFB-E17A-4798-9311-DB55FE15E001}" type="parTrans" cxnId="{3BBD3656-1CC9-480D-9EB3-4B31CADAE3CD}">
      <dgm:prSet/>
      <dgm:spPr/>
      <dgm:t>
        <a:bodyPr/>
        <a:lstStyle/>
        <a:p>
          <a:endParaRPr lang="en-US"/>
        </a:p>
      </dgm:t>
    </dgm:pt>
    <dgm:pt modelId="{8D056093-D660-4335-9443-3ACF77677A94}" type="sibTrans" cxnId="{3BBD3656-1CC9-480D-9EB3-4B31CADAE3CD}">
      <dgm:prSet/>
      <dgm:spPr/>
      <dgm:t>
        <a:bodyPr/>
        <a:lstStyle/>
        <a:p>
          <a:endParaRPr lang="en-US"/>
        </a:p>
      </dgm:t>
    </dgm:pt>
    <dgm:pt modelId="{948F4EDB-3C66-4335-9C02-5538285CDB86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Environmental Stewardship</a:t>
          </a:r>
        </a:p>
      </dgm:t>
    </dgm:pt>
    <dgm:pt modelId="{F1BC0060-C5F0-4D64-A67B-1B4070E8CFB6}" type="parTrans" cxnId="{999DC45B-28ED-47C1-9254-442A22436472}">
      <dgm:prSet/>
      <dgm:spPr/>
      <dgm:t>
        <a:bodyPr/>
        <a:lstStyle/>
        <a:p>
          <a:endParaRPr lang="en-US"/>
        </a:p>
      </dgm:t>
    </dgm:pt>
    <dgm:pt modelId="{16B06294-EA42-4EF8-B9FF-DAF3AB81B819}" type="sibTrans" cxnId="{999DC45B-28ED-47C1-9254-442A22436472}">
      <dgm:prSet/>
      <dgm:spPr/>
      <dgm:t>
        <a:bodyPr/>
        <a:lstStyle/>
        <a:p>
          <a:endParaRPr lang="en-US"/>
        </a:p>
      </dgm:t>
    </dgm:pt>
    <dgm:pt modelId="{041CB35B-666A-4E7C-A8B7-9EE906F2EF6D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Biochemicals</a:t>
          </a:r>
        </a:p>
      </dgm:t>
    </dgm:pt>
    <dgm:pt modelId="{A5C1B178-5A4E-4464-8104-0FE093AA8A5D}" type="parTrans" cxnId="{4F6A2064-569A-49C6-B638-AEB4DE7CDEE4}">
      <dgm:prSet/>
      <dgm:spPr/>
      <dgm:t>
        <a:bodyPr/>
        <a:lstStyle/>
        <a:p>
          <a:endParaRPr lang="en-US"/>
        </a:p>
      </dgm:t>
    </dgm:pt>
    <dgm:pt modelId="{89B271F8-01B6-4C7D-B727-B89F7EF58ECF}" type="sibTrans" cxnId="{4F6A2064-569A-49C6-B638-AEB4DE7CDEE4}">
      <dgm:prSet/>
      <dgm:spPr/>
      <dgm:t>
        <a:bodyPr/>
        <a:lstStyle/>
        <a:p>
          <a:endParaRPr lang="en-US"/>
        </a:p>
      </dgm:t>
    </dgm:pt>
    <dgm:pt modelId="{42DF3037-2786-4647-95EB-2A2BB2135079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Microbials</a:t>
          </a:r>
        </a:p>
      </dgm:t>
    </dgm:pt>
    <dgm:pt modelId="{AB4A16B7-DAB3-4F7C-AAC7-15A47F0C57CE}" type="parTrans" cxnId="{950F518A-1B48-4CBF-A4C7-844000327220}">
      <dgm:prSet/>
      <dgm:spPr/>
      <dgm:t>
        <a:bodyPr/>
        <a:lstStyle/>
        <a:p>
          <a:endParaRPr lang="en-US"/>
        </a:p>
      </dgm:t>
    </dgm:pt>
    <dgm:pt modelId="{F3B6C2F6-2077-411C-806A-F6B8950388FF}" type="sibTrans" cxnId="{950F518A-1B48-4CBF-A4C7-844000327220}">
      <dgm:prSet/>
      <dgm:spPr/>
      <dgm:t>
        <a:bodyPr/>
        <a:lstStyle/>
        <a:p>
          <a:endParaRPr lang="en-US"/>
        </a:p>
      </dgm:t>
    </dgm:pt>
    <dgm:pt modelId="{463EA74C-CBA8-445E-A974-998E60E3D653}" type="pres">
      <dgm:prSet presAssocID="{C78F84DB-9333-4A4F-96B4-3AE2A7BC4267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A79DBA0-BCB0-4CA2-B10E-9DB488206745}" type="pres">
      <dgm:prSet presAssocID="{C26A4599-784E-414F-B1A4-44B3EEC0DA41}" presName="root1" presStyleCnt="0"/>
      <dgm:spPr/>
    </dgm:pt>
    <dgm:pt modelId="{EFD0DE6A-DD0A-47B3-8BE8-4034F022B30C}" type="pres">
      <dgm:prSet presAssocID="{C26A4599-784E-414F-B1A4-44B3EEC0DA41}" presName="LevelOneTextNode" presStyleLbl="node0" presStyleIdx="0" presStyleCnt="1" custScaleX="67924" custScaleY="4149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C383AD9-E9CD-4E41-95D5-689B694D5097}" type="pres">
      <dgm:prSet presAssocID="{C26A4599-784E-414F-B1A4-44B3EEC0DA41}" presName="level2hierChild" presStyleCnt="0"/>
      <dgm:spPr/>
    </dgm:pt>
    <dgm:pt modelId="{2E2FC9F4-D272-44F9-B5C8-E216A2B1E4EF}" type="pres">
      <dgm:prSet presAssocID="{A5C1B178-5A4E-4464-8104-0FE093AA8A5D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1DF0147C-5207-4958-8E57-E5EDB745E902}" type="pres">
      <dgm:prSet presAssocID="{A5C1B178-5A4E-4464-8104-0FE093AA8A5D}" presName="connTx" presStyleLbl="parChTrans1D2" presStyleIdx="0" presStyleCnt="3"/>
      <dgm:spPr/>
      <dgm:t>
        <a:bodyPr/>
        <a:lstStyle/>
        <a:p>
          <a:endParaRPr lang="en-US"/>
        </a:p>
      </dgm:t>
    </dgm:pt>
    <dgm:pt modelId="{FC1B639A-E266-4BCD-AA89-8D8C058BDD94}" type="pres">
      <dgm:prSet presAssocID="{041CB35B-666A-4E7C-A8B7-9EE906F2EF6D}" presName="root2" presStyleCnt="0"/>
      <dgm:spPr/>
    </dgm:pt>
    <dgm:pt modelId="{587EFD3A-C369-4D02-BDFE-329BF028E6D5}" type="pres">
      <dgm:prSet presAssocID="{041CB35B-666A-4E7C-A8B7-9EE906F2EF6D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DC0DE7B-23C9-4815-ABE3-75D7B7F27774}" type="pres">
      <dgm:prSet presAssocID="{041CB35B-666A-4E7C-A8B7-9EE906F2EF6D}" presName="level3hierChild" presStyleCnt="0"/>
      <dgm:spPr/>
    </dgm:pt>
    <dgm:pt modelId="{1B72EECE-7E64-4861-886F-D67B3516DB63}" type="pres">
      <dgm:prSet presAssocID="{AB4A16B7-DAB3-4F7C-AAC7-15A47F0C57CE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5CD4AF28-1B9B-4225-826E-E6A5650E415E}" type="pres">
      <dgm:prSet presAssocID="{AB4A16B7-DAB3-4F7C-AAC7-15A47F0C57CE}" presName="connTx" presStyleLbl="parChTrans1D2" presStyleIdx="1" presStyleCnt="3"/>
      <dgm:spPr/>
      <dgm:t>
        <a:bodyPr/>
        <a:lstStyle/>
        <a:p>
          <a:endParaRPr lang="en-US"/>
        </a:p>
      </dgm:t>
    </dgm:pt>
    <dgm:pt modelId="{5288B9AC-BFC3-4C49-A080-BC53E5C7FC8C}" type="pres">
      <dgm:prSet presAssocID="{42DF3037-2786-4647-95EB-2A2BB2135079}" presName="root2" presStyleCnt="0"/>
      <dgm:spPr/>
    </dgm:pt>
    <dgm:pt modelId="{B3D8BC11-8651-4BDF-8925-59ECFE4ABAAA}" type="pres">
      <dgm:prSet presAssocID="{42DF3037-2786-4647-95EB-2A2BB2135079}" presName="LevelTwoTextNode" presStyleLbl="node2" presStyleIdx="1" presStyleCnt="3" custLinFactNeighborX="-72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060BEEF-352D-4692-99C3-E58235F57069}" type="pres">
      <dgm:prSet presAssocID="{42DF3037-2786-4647-95EB-2A2BB2135079}" presName="level3hierChild" presStyleCnt="0"/>
      <dgm:spPr/>
    </dgm:pt>
    <dgm:pt modelId="{BF146589-885C-4A45-B07B-032F7FBF157D}" type="pres">
      <dgm:prSet presAssocID="{F1BC0060-C5F0-4D64-A67B-1B4070E8CFB6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FA0FAB1A-9655-4826-ABDE-B51ED0E38933}" type="pres">
      <dgm:prSet presAssocID="{F1BC0060-C5F0-4D64-A67B-1B4070E8CFB6}" presName="connTx" presStyleLbl="parChTrans1D2" presStyleIdx="2" presStyleCnt="3"/>
      <dgm:spPr/>
      <dgm:t>
        <a:bodyPr/>
        <a:lstStyle/>
        <a:p>
          <a:endParaRPr lang="en-US"/>
        </a:p>
      </dgm:t>
    </dgm:pt>
    <dgm:pt modelId="{6478D77B-20E3-47AF-B2C1-DD53A2F57C07}" type="pres">
      <dgm:prSet presAssocID="{948F4EDB-3C66-4335-9C02-5538285CDB86}" presName="root2" presStyleCnt="0"/>
      <dgm:spPr/>
    </dgm:pt>
    <dgm:pt modelId="{F29C9A95-2EE7-4789-802A-CED34C2749D6}" type="pres">
      <dgm:prSet presAssocID="{948F4EDB-3C66-4335-9C02-5538285CDB86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0BAF501-92C0-448D-A585-3015941B9A22}" type="pres">
      <dgm:prSet presAssocID="{948F4EDB-3C66-4335-9C02-5538285CDB86}" presName="level3hierChild" presStyleCnt="0"/>
      <dgm:spPr/>
    </dgm:pt>
  </dgm:ptLst>
  <dgm:cxnLst>
    <dgm:cxn modelId="{4F6A2064-569A-49C6-B638-AEB4DE7CDEE4}" srcId="{C26A4599-784E-414F-B1A4-44B3EEC0DA41}" destId="{041CB35B-666A-4E7C-A8B7-9EE906F2EF6D}" srcOrd="0" destOrd="0" parTransId="{A5C1B178-5A4E-4464-8104-0FE093AA8A5D}" sibTransId="{89B271F8-01B6-4C7D-B727-B89F7EF58ECF}"/>
    <dgm:cxn modelId="{820AA3FC-61E3-46D6-9D1F-7C772A8F53D3}" type="presOf" srcId="{F1BC0060-C5F0-4D64-A67B-1B4070E8CFB6}" destId="{BF146589-885C-4A45-B07B-032F7FBF157D}" srcOrd="0" destOrd="0" presId="urn:microsoft.com/office/officeart/2008/layout/HorizontalMultiLevelHierarchy"/>
    <dgm:cxn modelId="{3BBD3656-1CC9-480D-9EB3-4B31CADAE3CD}" srcId="{C78F84DB-9333-4A4F-96B4-3AE2A7BC4267}" destId="{C26A4599-784E-414F-B1A4-44B3EEC0DA41}" srcOrd="0" destOrd="0" parTransId="{68CF1EFB-E17A-4798-9311-DB55FE15E001}" sibTransId="{8D056093-D660-4335-9443-3ACF77677A94}"/>
    <dgm:cxn modelId="{950F518A-1B48-4CBF-A4C7-844000327220}" srcId="{C26A4599-784E-414F-B1A4-44B3EEC0DA41}" destId="{42DF3037-2786-4647-95EB-2A2BB2135079}" srcOrd="1" destOrd="0" parTransId="{AB4A16B7-DAB3-4F7C-AAC7-15A47F0C57CE}" sibTransId="{F3B6C2F6-2077-411C-806A-F6B8950388FF}"/>
    <dgm:cxn modelId="{999DC45B-28ED-47C1-9254-442A22436472}" srcId="{C26A4599-784E-414F-B1A4-44B3EEC0DA41}" destId="{948F4EDB-3C66-4335-9C02-5538285CDB86}" srcOrd="2" destOrd="0" parTransId="{F1BC0060-C5F0-4D64-A67B-1B4070E8CFB6}" sibTransId="{16B06294-EA42-4EF8-B9FF-DAF3AB81B819}"/>
    <dgm:cxn modelId="{E85F4AD3-7A7D-4308-ACCE-371580759D1E}" type="presOf" srcId="{C26A4599-784E-414F-B1A4-44B3EEC0DA41}" destId="{EFD0DE6A-DD0A-47B3-8BE8-4034F022B30C}" srcOrd="0" destOrd="0" presId="urn:microsoft.com/office/officeart/2008/layout/HorizontalMultiLevelHierarchy"/>
    <dgm:cxn modelId="{9AA1B6BE-189F-474A-A6DA-7118815D30DC}" type="presOf" srcId="{A5C1B178-5A4E-4464-8104-0FE093AA8A5D}" destId="{1DF0147C-5207-4958-8E57-E5EDB745E902}" srcOrd="1" destOrd="0" presId="urn:microsoft.com/office/officeart/2008/layout/HorizontalMultiLevelHierarchy"/>
    <dgm:cxn modelId="{0D992EC9-BF85-4F19-896C-61D89CDD9423}" type="presOf" srcId="{42DF3037-2786-4647-95EB-2A2BB2135079}" destId="{B3D8BC11-8651-4BDF-8925-59ECFE4ABAAA}" srcOrd="0" destOrd="0" presId="urn:microsoft.com/office/officeart/2008/layout/HorizontalMultiLevelHierarchy"/>
    <dgm:cxn modelId="{DE35B48A-0514-4515-AD39-7D8C5AD0A06A}" type="presOf" srcId="{F1BC0060-C5F0-4D64-A67B-1B4070E8CFB6}" destId="{FA0FAB1A-9655-4826-ABDE-B51ED0E38933}" srcOrd="1" destOrd="0" presId="urn:microsoft.com/office/officeart/2008/layout/HorizontalMultiLevelHierarchy"/>
    <dgm:cxn modelId="{02FF1BE7-7B77-4A7E-B9E0-0989D31E97DE}" type="presOf" srcId="{AB4A16B7-DAB3-4F7C-AAC7-15A47F0C57CE}" destId="{5CD4AF28-1B9B-4225-826E-E6A5650E415E}" srcOrd="1" destOrd="0" presId="urn:microsoft.com/office/officeart/2008/layout/HorizontalMultiLevelHierarchy"/>
    <dgm:cxn modelId="{F7ACC49D-F3F7-45B0-958A-366D9827CC1D}" type="presOf" srcId="{A5C1B178-5A4E-4464-8104-0FE093AA8A5D}" destId="{2E2FC9F4-D272-44F9-B5C8-E216A2B1E4EF}" srcOrd="0" destOrd="0" presId="urn:microsoft.com/office/officeart/2008/layout/HorizontalMultiLevelHierarchy"/>
    <dgm:cxn modelId="{BC10883E-B584-4842-B517-3A5055C79E1D}" type="presOf" srcId="{948F4EDB-3C66-4335-9C02-5538285CDB86}" destId="{F29C9A95-2EE7-4789-802A-CED34C2749D6}" srcOrd="0" destOrd="0" presId="urn:microsoft.com/office/officeart/2008/layout/HorizontalMultiLevelHierarchy"/>
    <dgm:cxn modelId="{4A1B8253-4080-4CDA-9185-E1AB94A9647E}" type="presOf" srcId="{041CB35B-666A-4E7C-A8B7-9EE906F2EF6D}" destId="{587EFD3A-C369-4D02-BDFE-329BF028E6D5}" srcOrd="0" destOrd="0" presId="urn:microsoft.com/office/officeart/2008/layout/HorizontalMultiLevelHierarchy"/>
    <dgm:cxn modelId="{0B0E43C8-BE99-42EF-AFB3-CDA448C73DBF}" type="presOf" srcId="{C78F84DB-9333-4A4F-96B4-3AE2A7BC4267}" destId="{463EA74C-CBA8-445E-A974-998E60E3D653}" srcOrd="0" destOrd="0" presId="urn:microsoft.com/office/officeart/2008/layout/HorizontalMultiLevelHierarchy"/>
    <dgm:cxn modelId="{D5C541E3-797D-4EAB-83A9-A85CFABE6DEA}" type="presOf" srcId="{AB4A16B7-DAB3-4F7C-AAC7-15A47F0C57CE}" destId="{1B72EECE-7E64-4861-886F-D67B3516DB63}" srcOrd="0" destOrd="0" presId="urn:microsoft.com/office/officeart/2008/layout/HorizontalMultiLevelHierarchy"/>
    <dgm:cxn modelId="{35A667D6-072E-471F-969F-AB16A346F7D6}" type="presParOf" srcId="{463EA74C-CBA8-445E-A974-998E60E3D653}" destId="{9A79DBA0-BCB0-4CA2-B10E-9DB488206745}" srcOrd="0" destOrd="0" presId="urn:microsoft.com/office/officeart/2008/layout/HorizontalMultiLevelHierarchy"/>
    <dgm:cxn modelId="{58E8CB80-DD61-451C-B93E-53E0FEFAA7E0}" type="presParOf" srcId="{9A79DBA0-BCB0-4CA2-B10E-9DB488206745}" destId="{EFD0DE6A-DD0A-47B3-8BE8-4034F022B30C}" srcOrd="0" destOrd="0" presId="urn:microsoft.com/office/officeart/2008/layout/HorizontalMultiLevelHierarchy"/>
    <dgm:cxn modelId="{DF682511-A52D-4663-8424-11A3A7580C5E}" type="presParOf" srcId="{9A79DBA0-BCB0-4CA2-B10E-9DB488206745}" destId="{CC383AD9-E9CD-4E41-95D5-689B694D5097}" srcOrd="1" destOrd="0" presId="urn:microsoft.com/office/officeart/2008/layout/HorizontalMultiLevelHierarchy"/>
    <dgm:cxn modelId="{FEFE5320-6664-4F82-9D7A-2181D32C0EEF}" type="presParOf" srcId="{CC383AD9-E9CD-4E41-95D5-689B694D5097}" destId="{2E2FC9F4-D272-44F9-B5C8-E216A2B1E4EF}" srcOrd="0" destOrd="0" presId="urn:microsoft.com/office/officeart/2008/layout/HorizontalMultiLevelHierarchy"/>
    <dgm:cxn modelId="{1E65CBD3-BCDE-4000-9967-CB6A2233AEAB}" type="presParOf" srcId="{2E2FC9F4-D272-44F9-B5C8-E216A2B1E4EF}" destId="{1DF0147C-5207-4958-8E57-E5EDB745E902}" srcOrd="0" destOrd="0" presId="urn:microsoft.com/office/officeart/2008/layout/HorizontalMultiLevelHierarchy"/>
    <dgm:cxn modelId="{7A223D0F-7033-413C-BB16-92A5A31D350D}" type="presParOf" srcId="{CC383AD9-E9CD-4E41-95D5-689B694D5097}" destId="{FC1B639A-E266-4BCD-AA89-8D8C058BDD94}" srcOrd="1" destOrd="0" presId="urn:microsoft.com/office/officeart/2008/layout/HorizontalMultiLevelHierarchy"/>
    <dgm:cxn modelId="{BEE634D0-074A-483A-B182-86445A896D76}" type="presParOf" srcId="{FC1B639A-E266-4BCD-AA89-8D8C058BDD94}" destId="{587EFD3A-C369-4D02-BDFE-329BF028E6D5}" srcOrd="0" destOrd="0" presId="urn:microsoft.com/office/officeart/2008/layout/HorizontalMultiLevelHierarchy"/>
    <dgm:cxn modelId="{5A8AC6E5-8599-429D-8285-02A088A91C07}" type="presParOf" srcId="{FC1B639A-E266-4BCD-AA89-8D8C058BDD94}" destId="{7DC0DE7B-23C9-4815-ABE3-75D7B7F27774}" srcOrd="1" destOrd="0" presId="urn:microsoft.com/office/officeart/2008/layout/HorizontalMultiLevelHierarchy"/>
    <dgm:cxn modelId="{0824BC2F-17D2-493B-882D-DAF8247C8BCB}" type="presParOf" srcId="{CC383AD9-E9CD-4E41-95D5-689B694D5097}" destId="{1B72EECE-7E64-4861-886F-D67B3516DB63}" srcOrd="2" destOrd="0" presId="urn:microsoft.com/office/officeart/2008/layout/HorizontalMultiLevelHierarchy"/>
    <dgm:cxn modelId="{B6E13D8B-67F3-4992-AFE9-18C10D922A45}" type="presParOf" srcId="{1B72EECE-7E64-4861-886F-D67B3516DB63}" destId="{5CD4AF28-1B9B-4225-826E-E6A5650E415E}" srcOrd="0" destOrd="0" presId="urn:microsoft.com/office/officeart/2008/layout/HorizontalMultiLevelHierarchy"/>
    <dgm:cxn modelId="{F57BFED7-CB8D-4545-ADBC-B4EF8F86A7A6}" type="presParOf" srcId="{CC383AD9-E9CD-4E41-95D5-689B694D5097}" destId="{5288B9AC-BFC3-4C49-A080-BC53E5C7FC8C}" srcOrd="3" destOrd="0" presId="urn:microsoft.com/office/officeart/2008/layout/HorizontalMultiLevelHierarchy"/>
    <dgm:cxn modelId="{419872CE-4190-4076-9510-67FBBC5979B3}" type="presParOf" srcId="{5288B9AC-BFC3-4C49-A080-BC53E5C7FC8C}" destId="{B3D8BC11-8651-4BDF-8925-59ECFE4ABAAA}" srcOrd="0" destOrd="0" presId="urn:microsoft.com/office/officeart/2008/layout/HorizontalMultiLevelHierarchy"/>
    <dgm:cxn modelId="{E7732C64-32D2-4CFE-A1D9-E21EBA7883BE}" type="presParOf" srcId="{5288B9AC-BFC3-4C49-A080-BC53E5C7FC8C}" destId="{1060BEEF-352D-4692-99C3-E58235F57069}" srcOrd="1" destOrd="0" presId="urn:microsoft.com/office/officeart/2008/layout/HorizontalMultiLevelHierarchy"/>
    <dgm:cxn modelId="{7ED22DCF-03A5-4838-B3D5-FA085F5D5EFF}" type="presParOf" srcId="{CC383AD9-E9CD-4E41-95D5-689B694D5097}" destId="{BF146589-885C-4A45-B07B-032F7FBF157D}" srcOrd="4" destOrd="0" presId="urn:microsoft.com/office/officeart/2008/layout/HorizontalMultiLevelHierarchy"/>
    <dgm:cxn modelId="{8D890085-1F40-43C8-BCD0-882966431CF8}" type="presParOf" srcId="{BF146589-885C-4A45-B07B-032F7FBF157D}" destId="{FA0FAB1A-9655-4826-ABDE-B51ED0E38933}" srcOrd="0" destOrd="0" presId="urn:microsoft.com/office/officeart/2008/layout/HorizontalMultiLevelHierarchy"/>
    <dgm:cxn modelId="{F854EF8C-5166-4101-8D0E-A027BCA3DBC7}" type="presParOf" srcId="{CC383AD9-E9CD-4E41-95D5-689B694D5097}" destId="{6478D77B-20E3-47AF-B2C1-DD53A2F57C07}" srcOrd="5" destOrd="0" presId="urn:microsoft.com/office/officeart/2008/layout/HorizontalMultiLevelHierarchy"/>
    <dgm:cxn modelId="{1F6B4DB7-06CA-483C-AE6E-A268AB29AA6E}" type="presParOf" srcId="{6478D77B-20E3-47AF-B2C1-DD53A2F57C07}" destId="{F29C9A95-2EE7-4789-802A-CED34C2749D6}" srcOrd="0" destOrd="0" presId="urn:microsoft.com/office/officeart/2008/layout/HorizontalMultiLevelHierarchy"/>
    <dgm:cxn modelId="{979DB79C-5B44-4A06-91F6-6444B2AE2E20}" type="presParOf" srcId="{6478D77B-20E3-47AF-B2C1-DD53A2F57C07}" destId="{50BAF501-92C0-448D-A585-3015941B9A22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146589-885C-4A45-B07B-032F7FBF157D}">
      <dsp:nvSpPr>
        <dsp:cNvPr id="0" name=""/>
        <dsp:cNvSpPr/>
      </dsp:nvSpPr>
      <dsp:spPr>
        <a:xfrm>
          <a:off x="508210" y="2103098"/>
          <a:ext cx="459751" cy="17521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9875" y="0"/>
              </a:lnTo>
              <a:lnTo>
                <a:pt x="229875" y="1752102"/>
              </a:lnTo>
              <a:lnTo>
                <a:pt x="459751" y="1752102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692801" y="2933863"/>
        <a:ext cx="90570" cy="90570"/>
      </dsp:txXfrm>
    </dsp:sp>
    <dsp:sp modelId="{34D588EC-5EF8-47F5-AB78-55AC1DDC2045}">
      <dsp:nvSpPr>
        <dsp:cNvPr id="0" name=""/>
        <dsp:cNvSpPr/>
      </dsp:nvSpPr>
      <dsp:spPr>
        <a:xfrm>
          <a:off x="508210" y="2103098"/>
          <a:ext cx="459751" cy="8760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9875" y="0"/>
              </a:lnTo>
              <a:lnTo>
                <a:pt x="229875" y="876051"/>
              </a:lnTo>
              <a:lnTo>
                <a:pt x="459751" y="876051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713352" y="2516389"/>
        <a:ext cx="49468" cy="49468"/>
      </dsp:txXfrm>
    </dsp:sp>
    <dsp:sp modelId="{1D84C08B-023C-4EA5-9992-284E9FF764E4}">
      <dsp:nvSpPr>
        <dsp:cNvPr id="0" name=""/>
        <dsp:cNvSpPr/>
      </dsp:nvSpPr>
      <dsp:spPr>
        <a:xfrm>
          <a:off x="508210" y="2057378"/>
          <a:ext cx="45975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59751" y="4572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726592" y="2091604"/>
        <a:ext cx="22987" cy="22987"/>
      </dsp:txXfrm>
    </dsp:sp>
    <dsp:sp modelId="{1B72EECE-7E64-4861-886F-D67B3516DB63}">
      <dsp:nvSpPr>
        <dsp:cNvPr id="0" name=""/>
        <dsp:cNvSpPr/>
      </dsp:nvSpPr>
      <dsp:spPr>
        <a:xfrm>
          <a:off x="508210" y="1227046"/>
          <a:ext cx="459751" cy="876051"/>
        </a:xfrm>
        <a:custGeom>
          <a:avLst/>
          <a:gdLst/>
          <a:ahLst/>
          <a:cxnLst/>
          <a:rect l="0" t="0" r="0" b="0"/>
          <a:pathLst>
            <a:path>
              <a:moveTo>
                <a:pt x="0" y="876051"/>
              </a:moveTo>
              <a:lnTo>
                <a:pt x="229875" y="876051"/>
              </a:lnTo>
              <a:lnTo>
                <a:pt x="229875" y="0"/>
              </a:lnTo>
              <a:lnTo>
                <a:pt x="459751" y="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713352" y="1640338"/>
        <a:ext cx="49468" cy="49468"/>
      </dsp:txXfrm>
    </dsp:sp>
    <dsp:sp modelId="{2E2FC9F4-D272-44F9-B5C8-E216A2B1E4EF}">
      <dsp:nvSpPr>
        <dsp:cNvPr id="0" name=""/>
        <dsp:cNvSpPr/>
      </dsp:nvSpPr>
      <dsp:spPr>
        <a:xfrm>
          <a:off x="508210" y="350995"/>
          <a:ext cx="459751" cy="1752102"/>
        </a:xfrm>
        <a:custGeom>
          <a:avLst/>
          <a:gdLst/>
          <a:ahLst/>
          <a:cxnLst/>
          <a:rect l="0" t="0" r="0" b="0"/>
          <a:pathLst>
            <a:path>
              <a:moveTo>
                <a:pt x="0" y="1752102"/>
              </a:moveTo>
              <a:lnTo>
                <a:pt x="229875" y="1752102"/>
              </a:lnTo>
              <a:lnTo>
                <a:pt x="229875" y="0"/>
              </a:lnTo>
              <a:lnTo>
                <a:pt x="459751" y="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692801" y="1181761"/>
        <a:ext cx="90570" cy="90570"/>
      </dsp:txXfrm>
    </dsp:sp>
    <dsp:sp modelId="{EFD0DE6A-DD0A-47B3-8BE8-4034F022B30C}">
      <dsp:nvSpPr>
        <dsp:cNvPr id="0" name=""/>
        <dsp:cNvSpPr/>
      </dsp:nvSpPr>
      <dsp:spPr>
        <a:xfrm rot="16200000">
          <a:off x="-520683" y="1859773"/>
          <a:ext cx="1571137" cy="48664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/>
            <a:t>Director</a:t>
          </a:r>
        </a:p>
      </dsp:txBody>
      <dsp:txXfrm>
        <a:off x="-520683" y="1859773"/>
        <a:ext cx="1571137" cy="486649"/>
      </dsp:txXfrm>
    </dsp:sp>
    <dsp:sp modelId="{587EFD3A-C369-4D02-BDFE-329BF028E6D5}">
      <dsp:nvSpPr>
        <dsp:cNvPr id="0" name=""/>
        <dsp:cNvSpPr/>
      </dsp:nvSpPr>
      <dsp:spPr>
        <a:xfrm>
          <a:off x="967962" y="575"/>
          <a:ext cx="2298758" cy="70084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solidFill>
                <a:schemeClr val="tx1"/>
              </a:solidFill>
            </a:rPr>
            <a:t>Biochemicals</a:t>
          </a:r>
        </a:p>
      </dsp:txBody>
      <dsp:txXfrm>
        <a:off x="967962" y="575"/>
        <a:ext cx="2298758" cy="700840"/>
      </dsp:txXfrm>
    </dsp:sp>
    <dsp:sp modelId="{B3D8BC11-8651-4BDF-8925-59ECFE4ABAAA}">
      <dsp:nvSpPr>
        <dsp:cNvPr id="0" name=""/>
        <dsp:cNvSpPr/>
      </dsp:nvSpPr>
      <dsp:spPr>
        <a:xfrm>
          <a:off x="967962" y="876626"/>
          <a:ext cx="2298758" cy="70084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solidFill>
                <a:schemeClr val="tx1"/>
              </a:solidFill>
            </a:rPr>
            <a:t>Microbials</a:t>
          </a:r>
        </a:p>
      </dsp:txBody>
      <dsp:txXfrm>
        <a:off x="967962" y="876626"/>
        <a:ext cx="2298758" cy="700840"/>
      </dsp:txXfrm>
    </dsp:sp>
    <dsp:sp modelId="{431AA1B3-4754-4D8F-8F0A-4675FFE5342D}">
      <dsp:nvSpPr>
        <dsp:cNvPr id="0" name=""/>
        <dsp:cNvSpPr/>
      </dsp:nvSpPr>
      <dsp:spPr>
        <a:xfrm>
          <a:off x="967962" y="1752677"/>
          <a:ext cx="2298758" cy="700840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solidFill>
                <a:schemeClr val="tx1"/>
              </a:solidFill>
            </a:rPr>
            <a:t>Emerging Technologies</a:t>
          </a:r>
        </a:p>
      </dsp:txBody>
      <dsp:txXfrm>
        <a:off x="967962" y="1752677"/>
        <a:ext cx="2298758" cy="700840"/>
      </dsp:txXfrm>
    </dsp:sp>
    <dsp:sp modelId="{6B79A8F6-9D49-434A-B029-5DF739BA4209}">
      <dsp:nvSpPr>
        <dsp:cNvPr id="0" name=""/>
        <dsp:cNvSpPr/>
      </dsp:nvSpPr>
      <dsp:spPr>
        <a:xfrm>
          <a:off x="967962" y="2628728"/>
          <a:ext cx="2298758" cy="700840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solidFill>
                <a:schemeClr val="tx1"/>
              </a:solidFill>
            </a:rPr>
            <a:t>Risk Assessment</a:t>
          </a:r>
        </a:p>
      </dsp:txBody>
      <dsp:txXfrm>
        <a:off x="967962" y="2628728"/>
        <a:ext cx="2298758" cy="700840"/>
      </dsp:txXfrm>
    </dsp:sp>
    <dsp:sp modelId="{F29C9A95-2EE7-4789-802A-CED34C2749D6}">
      <dsp:nvSpPr>
        <dsp:cNvPr id="0" name=""/>
        <dsp:cNvSpPr/>
      </dsp:nvSpPr>
      <dsp:spPr>
        <a:xfrm>
          <a:off x="967962" y="3504779"/>
          <a:ext cx="2298758" cy="70084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solidFill>
                <a:schemeClr val="tx1"/>
              </a:solidFill>
            </a:rPr>
            <a:t>Environmental Stewardship</a:t>
          </a:r>
        </a:p>
      </dsp:txBody>
      <dsp:txXfrm>
        <a:off x="967962" y="3504779"/>
        <a:ext cx="2298758" cy="7008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146589-885C-4A45-B07B-032F7FBF157D}">
      <dsp:nvSpPr>
        <dsp:cNvPr id="0" name=""/>
        <dsp:cNvSpPr/>
      </dsp:nvSpPr>
      <dsp:spPr>
        <a:xfrm>
          <a:off x="463479" y="1979097"/>
          <a:ext cx="447097" cy="8519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3548" y="0"/>
              </a:lnTo>
              <a:lnTo>
                <a:pt x="223548" y="851939"/>
              </a:lnTo>
              <a:lnTo>
                <a:pt x="447097" y="851939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62975" y="2381013"/>
        <a:ext cx="48106" cy="48106"/>
      </dsp:txXfrm>
    </dsp:sp>
    <dsp:sp modelId="{1B72EECE-7E64-4861-886F-D67B3516DB63}">
      <dsp:nvSpPr>
        <dsp:cNvPr id="0" name=""/>
        <dsp:cNvSpPr/>
      </dsp:nvSpPr>
      <dsp:spPr>
        <a:xfrm>
          <a:off x="463479" y="1933377"/>
          <a:ext cx="43100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31002" y="4572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68205" y="1968321"/>
        <a:ext cx="21550" cy="21550"/>
      </dsp:txXfrm>
    </dsp:sp>
    <dsp:sp modelId="{2E2FC9F4-D272-44F9-B5C8-E216A2B1E4EF}">
      <dsp:nvSpPr>
        <dsp:cNvPr id="0" name=""/>
        <dsp:cNvSpPr/>
      </dsp:nvSpPr>
      <dsp:spPr>
        <a:xfrm>
          <a:off x="463479" y="1127157"/>
          <a:ext cx="447097" cy="851939"/>
        </a:xfrm>
        <a:custGeom>
          <a:avLst/>
          <a:gdLst/>
          <a:ahLst/>
          <a:cxnLst/>
          <a:rect l="0" t="0" r="0" b="0"/>
          <a:pathLst>
            <a:path>
              <a:moveTo>
                <a:pt x="0" y="851939"/>
              </a:moveTo>
              <a:lnTo>
                <a:pt x="223548" y="851939"/>
              </a:lnTo>
              <a:lnTo>
                <a:pt x="223548" y="0"/>
              </a:lnTo>
              <a:lnTo>
                <a:pt x="447097" y="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62975" y="1529074"/>
        <a:ext cx="48106" cy="48106"/>
      </dsp:txXfrm>
    </dsp:sp>
    <dsp:sp modelId="{EFD0DE6A-DD0A-47B3-8BE8-4034F022B30C}">
      <dsp:nvSpPr>
        <dsp:cNvPr id="0" name=""/>
        <dsp:cNvSpPr/>
      </dsp:nvSpPr>
      <dsp:spPr>
        <a:xfrm rot="16200000">
          <a:off x="-512279" y="1747628"/>
          <a:ext cx="1488580" cy="46293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/>
            <a:t>Director</a:t>
          </a:r>
        </a:p>
      </dsp:txBody>
      <dsp:txXfrm>
        <a:off x="-512279" y="1747628"/>
        <a:ext cx="1488580" cy="462937"/>
      </dsp:txXfrm>
    </dsp:sp>
    <dsp:sp modelId="{587EFD3A-C369-4D02-BDFE-329BF028E6D5}">
      <dsp:nvSpPr>
        <dsp:cNvPr id="0" name=""/>
        <dsp:cNvSpPr/>
      </dsp:nvSpPr>
      <dsp:spPr>
        <a:xfrm>
          <a:off x="910577" y="786381"/>
          <a:ext cx="2235489" cy="68155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>
              <a:solidFill>
                <a:schemeClr val="tx1"/>
              </a:solidFill>
            </a:rPr>
            <a:t>Biochemicals</a:t>
          </a:r>
        </a:p>
      </dsp:txBody>
      <dsp:txXfrm>
        <a:off x="910577" y="786381"/>
        <a:ext cx="2235489" cy="681551"/>
      </dsp:txXfrm>
    </dsp:sp>
    <dsp:sp modelId="{B3D8BC11-8651-4BDF-8925-59ECFE4ABAAA}">
      <dsp:nvSpPr>
        <dsp:cNvPr id="0" name=""/>
        <dsp:cNvSpPr/>
      </dsp:nvSpPr>
      <dsp:spPr>
        <a:xfrm>
          <a:off x="894481" y="1638321"/>
          <a:ext cx="2235489" cy="68155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>
              <a:solidFill>
                <a:schemeClr val="tx1"/>
              </a:solidFill>
            </a:rPr>
            <a:t>Microbials</a:t>
          </a:r>
        </a:p>
      </dsp:txBody>
      <dsp:txXfrm>
        <a:off x="894481" y="1638321"/>
        <a:ext cx="2235489" cy="681551"/>
      </dsp:txXfrm>
    </dsp:sp>
    <dsp:sp modelId="{F29C9A95-2EE7-4789-802A-CED34C2749D6}">
      <dsp:nvSpPr>
        <dsp:cNvPr id="0" name=""/>
        <dsp:cNvSpPr/>
      </dsp:nvSpPr>
      <dsp:spPr>
        <a:xfrm>
          <a:off x="910577" y="2490260"/>
          <a:ext cx="2235489" cy="68155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>
              <a:solidFill>
                <a:schemeClr val="tx1"/>
              </a:solidFill>
            </a:rPr>
            <a:t>Environmental Stewardship</a:t>
          </a:r>
        </a:p>
      </dsp:txBody>
      <dsp:txXfrm>
        <a:off x="910577" y="2490260"/>
        <a:ext cx="2235489" cy="6815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0.80906</cdr:x>
      <cdr:y>0.89345</cdr:y>
    </cdr:from>
    <cdr:to>
      <cdr:x>0.98058</cdr:x>
      <cdr:y>0.95557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263014" y="4213535"/>
          <a:ext cx="1327758" cy="2929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b="1" i="1" dirty="0">
              <a:solidFill>
                <a:srgbClr val="C00000"/>
              </a:solidFill>
            </a:rPr>
            <a:t>Projected</a:t>
          </a:r>
          <a:r>
            <a:rPr lang="en-US" b="1" i="1" baseline="0" dirty="0">
              <a:solidFill>
                <a:srgbClr val="C00000"/>
              </a:solidFill>
            </a:rPr>
            <a:t> </a:t>
          </a:r>
          <a:r>
            <a:rPr lang="en-US" b="1" i="1" dirty="0">
              <a:solidFill>
                <a:srgbClr val="C00000"/>
              </a:solidFill>
            </a:rPr>
            <a:t>Decisions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40" y="1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5D3321-DFCD-4185-9CE8-805F5EAC2568}" type="datetimeFigureOut">
              <a:rPr lang="en-US" smtClean="0"/>
              <a:t>10/6/17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4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51E6DE-DC90-4353-A3F5-622194904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9815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7C35E82-756E-4348-98F3-3D9815A660D5}" type="datetimeFigureOut">
              <a:rPr lang="en-US" smtClean="0"/>
              <a:t>10/6/17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DD9C1B8-79AC-4AFF-BE9D-2C1F3DEF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275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9C1B8-79AC-4AFF-BE9D-2C1F3DEF20A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4358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49300" y="1181100"/>
            <a:ext cx="5667375" cy="31892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7F2D2-BC96-421E-846D-8B8388DAEFB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9558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BF522-2E9B-4076-952C-F1556277AFC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53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49300" y="1181100"/>
            <a:ext cx="5667375" cy="31892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7F2D2-BC96-421E-846D-8B8388DAEFB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4012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49300" y="1181100"/>
            <a:ext cx="5667375" cy="31892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7F2D2-BC96-421E-846D-8B8388DAEFB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7640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49300" y="1181100"/>
            <a:ext cx="5667375" cy="31892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7F2D2-BC96-421E-846D-8B8388DAEFB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0323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49300" y="1181100"/>
            <a:ext cx="5667375" cy="31892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7F2D2-BC96-421E-846D-8B8388DAEFB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8173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49300" y="1181100"/>
            <a:ext cx="5667375" cy="31892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7F2D2-BC96-421E-846D-8B8388DAEFB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0907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9C1B8-79AC-4AFF-BE9D-2C1F3DEF20A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8425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F34C28C7-961C-4D91-AF5E-A4DBB8B27D01}" type="slidenum">
              <a:rPr lang="en-US" altLang="en-US" sz="1200"/>
              <a:pPr/>
              <a:t>18</a:t>
            </a:fld>
            <a:endParaRPr lang="en-US" altLang="en-US" sz="120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9738" y="711200"/>
            <a:ext cx="6289675" cy="3538538"/>
          </a:xfrm>
          <a:ln cap="flat"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935181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9C1B8-79AC-4AFF-BE9D-2C1F3DEF20A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4637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9C1B8-79AC-4AFF-BE9D-2C1F3DEF20A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1358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9C1B8-79AC-4AFF-BE9D-2C1F3DEF20A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9804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49300" y="1181100"/>
            <a:ext cx="5667375" cy="31892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C7F2D2-BC96-421E-846D-8B8388DAEFB4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6594014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9C1B8-79AC-4AFF-BE9D-2C1F3DEF20A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5335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9C1B8-79AC-4AFF-BE9D-2C1F3DEF20A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8816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9C1B8-79AC-4AFF-BE9D-2C1F3DEF20A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1223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9C1B8-79AC-4AFF-BE9D-2C1F3DEF20A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4962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9C1B8-79AC-4AFF-BE9D-2C1F3DEF20A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7289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9C1B8-79AC-4AFF-BE9D-2C1F3DEF20A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2737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49300" y="1181100"/>
            <a:ext cx="5667375" cy="31892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9478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7F2D2-BC96-421E-846D-8B8388DAEFB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061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5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75646" y="1122363"/>
            <a:ext cx="8292353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75646" y="3602038"/>
            <a:ext cx="8292353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6D3A5-B143-48C4-957C-51CF71277A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0" y="6519559"/>
            <a:ext cx="12192000" cy="323289"/>
          </a:xfrm>
          <a:prstGeom prst="rect">
            <a:avLst/>
          </a:prstGeom>
          <a:solidFill>
            <a:srgbClr val="5B7EB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0" y="-11391"/>
            <a:ext cx="12192000" cy="728870"/>
          </a:xfrm>
          <a:prstGeom prst="rect">
            <a:avLst/>
          </a:prstGeom>
          <a:solidFill>
            <a:srgbClr val="5B7EB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pic>
        <p:nvPicPr>
          <p:cNvPr id="9" name="Picture 8" descr="epa_logo_vert_rev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811" y="83966"/>
            <a:ext cx="1525554" cy="555625"/>
          </a:xfrm>
          <a:prstGeom prst="rect">
            <a:avLst/>
          </a:prstGeom>
          <a:noFill/>
        </p:spPr>
      </p:pic>
      <p:sp>
        <p:nvSpPr>
          <p:cNvPr id="10" name="Rectangle 18"/>
          <p:cNvSpPr>
            <a:spLocks noChangeArrowheads="1"/>
          </p:cNvSpPr>
          <p:nvPr userDrawn="1"/>
        </p:nvSpPr>
        <p:spPr bwMode="auto">
          <a:xfrm>
            <a:off x="0" y="723555"/>
            <a:ext cx="12192000" cy="88900"/>
          </a:xfrm>
          <a:prstGeom prst="rect">
            <a:avLst/>
          </a:prstGeom>
          <a:solidFill>
            <a:srgbClr val="498F4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7484"/>
            <a:ext cx="2286939" cy="153544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38" y="3057960"/>
            <a:ext cx="2297707" cy="150860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906906"/>
            <a:ext cx="2270839" cy="1429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789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219633" y="6519559"/>
            <a:ext cx="2743200" cy="282601"/>
          </a:xfrm>
        </p:spPr>
        <p:txBody>
          <a:bodyPr/>
          <a:lstStyle/>
          <a:p>
            <a:fld id="{C764DE79-268F-4C1A-8933-263129D2AF90}" type="datetimeFigureOut">
              <a:rPr lang="en-US" dirty="0"/>
              <a:t>10/6/17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519559"/>
            <a:ext cx="4114800" cy="2826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00887" y="6519559"/>
            <a:ext cx="2743200" cy="282601"/>
          </a:xfrm>
        </p:spPr>
        <p:txBody>
          <a:bodyPr/>
          <a:lstStyle/>
          <a:p>
            <a:fld id="{1356D3A5-B143-48C4-957C-51CF71277A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705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219633" y="6519559"/>
            <a:ext cx="2743200" cy="282601"/>
          </a:xfrm>
        </p:spPr>
        <p:txBody>
          <a:bodyPr/>
          <a:lstStyle/>
          <a:p>
            <a:fld id="{C764DE79-268F-4C1A-8933-263129D2AF90}" type="datetimeFigureOut">
              <a:rPr lang="en-US" dirty="0"/>
              <a:t>10/6/17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519559"/>
            <a:ext cx="4114800" cy="2826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00887" y="6519559"/>
            <a:ext cx="2743200" cy="282601"/>
          </a:xfrm>
        </p:spPr>
        <p:txBody>
          <a:bodyPr/>
          <a:lstStyle/>
          <a:p>
            <a:fld id="{1356D3A5-B143-48C4-957C-51CF71277A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551878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219633" y="6519559"/>
            <a:ext cx="2743200" cy="282601"/>
          </a:xfrm>
        </p:spPr>
        <p:txBody>
          <a:bodyPr/>
          <a:lstStyle/>
          <a:p>
            <a:fld id="{C764DE79-268F-4C1A-8933-263129D2AF90}" type="datetimeFigureOut">
              <a:rPr lang="en-US" dirty="0"/>
              <a:t>10/6/17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519559"/>
            <a:ext cx="4114800" cy="2826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00887" y="6519559"/>
            <a:ext cx="2743200" cy="282601"/>
          </a:xfrm>
        </p:spPr>
        <p:txBody>
          <a:bodyPr/>
          <a:lstStyle/>
          <a:p>
            <a:fld id="{1356D3A5-B143-48C4-957C-51CF71277A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992902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976545"/>
            <a:ext cx="5181600" cy="52004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976545"/>
            <a:ext cx="5181600" cy="52004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296358" y="26635"/>
            <a:ext cx="9767655" cy="66975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4000" b="0" i="0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219633" y="6519559"/>
            <a:ext cx="2743200" cy="282601"/>
          </a:xfrm>
        </p:spPr>
        <p:txBody>
          <a:bodyPr/>
          <a:lstStyle/>
          <a:p>
            <a:fld id="{C764DE79-268F-4C1A-8933-263129D2AF90}" type="datetimeFigureOut">
              <a:rPr lang="en-US" dirty="0"/>
              <a:t>10/6/17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519559"/>
            <a:ext cx="4114800" cy="2826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00887" y="6519559"/>
            <a:ext cx="2743200" cy="282601"/>
          </a:xfrm>
        </p:spPr>
        <p:txBody>
          <a:bodyPr/>
          <a:lstStyle/>
          <a:p>
            <a:fld id="{1356D3A5-B143-48C4-957C-51CF71277A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2534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040532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1961965"/>
            <a:ext cx="5157787" cy="42276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040532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1961965"/>
            <a:ext cx="5183188" cy="42276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2296358" y="26635"/>
            <a:ext cx="9767655" cy="66975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4000" b="0" i="0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219633" y="6519559"/>
            <a:ext cx="2743200" cy="282601"/>
          </a:xfrm>
        </p:spPr>
        <p:txBody>
          <a:bodyPr/>
          <a:lstStyle/>
          <a:p>
            <a:fld id="{C764DE79-268F-4C1A-8933-263129D2AF90}" type="datetimeFigureOut">
              <a:rPr lang="en-US" dirty="0"/>
              <a:t>10/6/17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519559"/>
            <a:ext cx="4114800" cy="2826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00887" y="6519559"/>
            <a:ext cx="2743200" cy="282601"/>
          </a:xfrm>
        </p:spPr>
        <p:txBody>
          <a:bodyPr/>
          <a:lstStyle/>
          <a:p>
            <a:fld id="{1356D3A5-B143-48C4-957C-51CF71277A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9855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96358" y="26635"/>
            <a:ext cx="9767655" cy="66975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4000" b="0" i="0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19633" y="6519559"/>
            <a:ext cx="2743200" cy="282601"/>
          </a:xfrm>
        </p:spPr>
        <p:txBody>
          <a:bodyPr/>
          <a:lstStyle/>
          <a:p>
            <a:fld id="{C764DE79-268F-4C1A-8933-263129D2AF90}" type="datetimeFigureOut">
              <a:rPr lang="en-US" dirty="0"/>
              <a:t>10/6/17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519559"/>
            <a:ext cx="4114800" cy="2826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00887" y="6519559"/>
            <a:ext cx="2743200" cy="282601"/>
          </a:xfrm>
        </p:spPr>
        <p:txBody>
          <a:bodyPr/>
          <a:lstStyle/>
          <a:p>
            <a:fld id="{1356D3A5-B143-48C4-957C-51CF71277A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5213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987426"/>
            <a:ext cx="3932237" cy="488156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296358" y="26635"/>
            <a:ext cx="9767655" cy="66975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4000" b="0" i="0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219633" y="6519559"/>
            <a:ext cx="2743200" cy="282601"/>
          </a:xfrm>
        </p:spPr>
        <p:txBody>
          <a:bodyPr/>
          <a:lstStyle/>
          <a:p>
            <a:fld id="{C764DE79-268F-4C1A-8933-263129D2AF90}" type="datetimeFigureOut">
              <a:rPr lang="en-US" dirty="0"/>
              <a:t>10/6/17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519559"/>
            <a:ext cx="4114800" cy="2826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00887" y="6519559"/>
            <a:ext cx="2743200" cy="282601"/>
          </a:xfrm>
        </p:spPr>
        <p:txBody>
          <a:bodyPr/>
          <a:lstStyle/>
          <a:p>
            <a:fld id="{1356D3A5-B143-48C4-957C-51CF71277A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0648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296358" y="26635"/>
            <a:ext cx="9767655" cy="66975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4000" b="0" i="0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219633" y="6519559"/>
            <a:ext cx="2743200" cy="282601"/>
          </a:xfrm>
        </p:spPr>
        <p:txBody>
          <a:bodyPr/>
          <a:lstStyle/>
          <a:p>
            <a:fld id="{C764DE79-268F-4C1A-8933-263129D2AF90}" type="datetimeFigureOut">
              <a:rPr lang="en-US" dirty="0"/>
              <a:t>10/6/17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519559"/>
            <a:ext cx="4114800" cy="2826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00887" y="6519559"/>
            <a:ext cx="2743200" cy="282601"/>
          </a:xfrm>
        </p:spPr>
        <p:txBody>
          <a:bodyPr/>
          <a:lstStyle/>
          <a:p>
            <a:fld id="{1356D3A5-B143-48C4-957C-51CF71277A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6670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2" name="Text Box 4"/>
          <p:cNvSpPr txBox="1">
            <a:spLocks noChangeArrowheads="1"/>
          </p:cNvSpPr>
          <p:nvPr/>
        </p:nvSpPr>
        <p:spPr bwMode="auto">
          <a:xfrm rot="5400000">
            <a:off x="560804" y="1109663"/>
            <a:ext cx="46166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rot="10800000" vert="eaVert">
            <a:spAutoFit/>
          </a:bodyPr>
          <a:lstStyle/>
          <a:p>
            <a:pPr>
              <a:spcBef>
                <a:spcPct val="50000"/>
              </a:spcBef>
            </a:pPr>
            <a:endParaRPr lang="en-US" sz="1800"/>
          </a:p>
        </p:txBody>
      </p:sp>
      <p:sp>
        <p:nvSpPr>
          <p:cNvPr id="273414" name="Rectangle 6"/>
          <p:cNvSpPr>
            <a:spLocks noChangeArrowheads="1"/>
          </p:cNvSpPr>
          <p:nvPr/>
        </p:nvSpPr>
        <p:spPr bwMode="auto">
          <a:xfrm>
            <a:off x="0" y="-11391"/>
            <a:ext cx="12192000" cy="728870"/>
          </a:xfrm>
          <a:prstGeom prst="rect">
            <a:avLst/>
          </a:prstGeom>
          <a:solidFill>
            <a:srgbClr val="5B7EB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273426" name="Rectangle 18"/>
          <p:cNvSpPr>
            <a:spLocks noChangeArrowheads="1"/>
          </p:cNvSpPr>
          <p:nvPr userDrawn="1"/>
        </p:nvSpPr>
        <p:spPr bwMode="auto">
          <a:xfrm>
            <a:off x="0" y="723555"/>
            <a:ext cx="12192000" cy="88900"/>
          </a:xfrm>
          <a:prstGeom prst="rect">
            <a:avLst/>
          </a:prstGeom>
          <a:solidFill>
            <a:srgbClr val="498F4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273427" name="Line 19"/>
          <p:cNvSpPr>
            <a:spLocks noChangeShapeType="1"/>
          </p:cNvSpPr>
          <p:nvPr userDrawn="1"/>
        </p:nvSpPr>
        <p:spPr bwMode="auto">
          <a:xfrm>
            <a:off x="0" y="914400"/>
            <a:ext cx="121920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80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1096434" y="1184275"/>
            <a:ext cx="10485967" cy="4135438"/>
          </a:xfrm>
          <a:prstGeom prst="rect">
            <a:avLst/>
          </a:prstGeom>
        </p:spPr>
        <p:txBody>
          <a:bodyPr/>
          <a:lstStyle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96358" y="26635"/>
            <a:ext cx="9767655" cy="66975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4000" b="0" i="0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 descr="epa_logo_vert_rev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811" y="83966"/>
            <a:ext cx="1525554" cy="555625"/>
          </a:xfrm>
          <a:prstGeom prst="rect">
            <a:avLst/>
          </a:prstGeom>
          <a:noFill/>
        </p:spPr>
      </p:pic>
      <p:sp>
        <p:nvSpPr>
          <p:cNvPr id="12" name="Date Placeholder 3"/>
          <p:cNvSpPr>
            <a:spLocks noGrp="1"/>
          </p:cNvSpPr>
          <p:nvPr>
            <p:ph type="dt" sz="half" idx="11"/>
          </p:nvPr>
        </p:nvSpPr>
        <p:spPr>
          <a:xfrm>
            <a:off x="219633" y="6519559"/>
            <a:ext cx="2743200" cy="282601"/>
          </a:xfrm>
        </p:spPr>
        <p:txBody>
          <a:bodyPr/>
          <a:lstStyle/>
          <a:p>
            <a:fld id="{C764DE79-268F-4C1A-8933-263129D2AF90}" type="datetimeFigureOut">
              <a:rPr lang="en-US" dirty="0"/>
              <a:t>10/6/17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038600" y="6519559"/>
            <a:ext cx="4114800" cy="2826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9300887" y="6519559"/>
            <a:ext cx="2743200" cy="282601"/>
          </a:xfrm>
        </p:spPr>
        <p:txBody>
          <a:bodyPr/>
          <a:lstStyle/>
          <a:p>
            <a:fld id="{1356D3A5-B143-48C4-957C-51CF71277A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733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9152" y="71719"/>
            <a:ext cx="9614647" cy="60063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39906"/>
            <a:ext cx="10515600" cy="51370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19633" y="6519559"/>
            <a:ext cx="2743200" cy="282601"/>
          </a:xfrm>
        </p:spPr>
        <p:txBody>
          <a:bodyPr/>
          <a:lstStyle/>
          <a:p>
            <a:fld id="{C764DE79-268F-4C1A-8933-263129D2AF90}" type="datetimeFigureOut">
              <a:rPr lang="en-US" dirty="0"/>
              <a:t>10/6/17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00887" y="6519559"/>
            <a:ext cx="2743200" cy="282601"/>
          </a:xfrm>
        </p:spPr>
        <p:txBody>
          <a:bodyPr/>
          <a:lstStyle/>
          <a:p>
            <a:fld id="{1356D3A5-B143-48C4-957C-51CF71277A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750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2" name="Text Box 4"/>
          <p:cNvSpPr txBox="1">
            <a:spLocks noChangeArrowheads="1"/>
          </p:cNvSpPr>
          <p:nvPr/>
        </p:nvSpPr>
        <p:spPr bwMode="auto">
          <a:xfrm rot="5400000">
            <a:off x="560804" y="1109663"/>
            <a:ext cx="46166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rot="10800000" vert="eaVert">
            <a:spAutoFit/>
          </a:bodyPr>
          <a:lstStyle/>
          <a:p>
            <a:pPr>
              <a:spcBef>
                <a:spcPct val="50000"/>
              </a:spcBef>
            </a:pPr>
            <a:endParaRPr lang="en-US" sz="1800"/>
          </a:p>
        </p:txBody>
      </p:sp>
      <p:sp>
        <p:nvSpPr>
          <p:cNvPr id="273414" name="Rectangle 6"/>
          <p:cNvSpPr>
            <a:spLocks noChangeArrowheads="1"/>
          </p:cNvSpPr>
          <p:nvPr/>
        </p:nvSpPr>
        <p:spPr bwMode="auto">
          <a:xfrm>
            <a:off x="0" y="-11391"/>
            <a:ext cx="12192000" cy="728870"/>
          </a:xfrm>
          <a:prstGeom prst="rect">
            <a:avLst/>
          </a:prstGeom>
          <a:solidFill>
            <a:srgbClr val="5B7EB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273426" name="Rectangle 18"/>
          <p:cNvSpPr>
            <a:spLocks noChangeArrowheads="1"/>
          </p:cNvSpPr>
          <p:nvPr userDrawn="1"/>
        </p:nvSpPr>
        <p:spPr bwMode="auto">
          <a:xfrm>
            <a:off x="0" y="723555"/>
            <a:ext cx="12192000" cy="88900"/>
          </a:xfrm>
          <a:prstGeom prst="rect">
            <a:avLst/>
          </a:prstGeom>
          <a:solidFill>
            <a:srgbClr val="498F4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273427" name="Line 19"/>
          <p:cNvSpPr>
            <a:spLocks noChangeShapeType="1"/>
          </p:cNvSpPr>
          <p:nvPr userDrawn="1"/>
        </p:nvSpPr>
        <p:spPr bwMode="auto">
          <a:xfrm>
            <a:off x="0" y="914400"/>
            <a:ext cx="121920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800"/>
          </a:p>
        </p:txBody>
      </p:sp>
      <p:sp>
        <p:nvSpPr>
          <p:cNvPr id="17" name="Rectangle 6"/>
          <p:cNvSpPr>
            <a:spLocks noChangeArrowheads="1"/>
          </p:cNvSpPr>
          <p:nvPr userDrawn="1"/>
        </p:nvSpPr>
        <p:spPr bwMode="auto">
          <a:xfrm>
            <a:off x="0" y="6533805"/>
            <a:ext cx="12192000" cy="323289"/>
          </a:xfrm>
          <a:prstGeom prst="rect">
            <a:avLst/>
          </a:prstGeom>
          <a:solidFill>
            <a:srgbClr val="5B7EB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7484"/>
            <a:ext cx="2286939" cy="15354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38" y="3057960"/>
            <a:ext cx="2297707" cy="15086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906906"/>
            <a:ext cx="2270839" cy="14299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56364" y="1840447"/>
            <a:ext cx="6772101" cy="2346678"/>
          </a:xfrm>
          <a:prstGeom prst="rect">
            <a:avLst/>
          </a:prstGeom>
        </p:spPr>
        <p:txBody>
          <a:bodyPr anchor="b"/>
          <a:lstStyle>
            <a:lvl1pPr algn="ctr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30720" y="6564606"/>
            <a:ext cx="545131" cy="251122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1356D3A5-B143-48C4-957C-51CF71277A8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 descr="epa_logo_vert_rev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9811" y="83966"/>
            <a:ext cx="1525554" cy="5556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25122795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219633" y="6519559"/>
            <a:ext cx="2743200" cy="282601"/>
          </a:xfrm>
        </p:spPr>
        <p:txBody>
          <a:bodyPr/>
          <a:lstStyle/>
          <a:p>
            <a:fld id="{C764DE79-268F-4C1A-8933-263129D2AF90}" type="datetimeFigureOut">
              <a:rPr lang="en-US" dirty="0"/>
              <a:t>10/6/17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519559"/>
            <a:ext cx="4114800" cy="2826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00887" y="6519559"/>
            <a:ext cx="2743200" cy="282601"/>
          </a:xfrm>
        </p:spPr>
        <p:txBody>
          <a:bodyPr/>
          <a:lstStyle/>
          <a:p>
            <a:fld id="{1356D3A5-B143-48C4-957C-51CF71277A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184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1906" y="0"/>
            <a:ext cx="9551894" cy="77339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102659"/>
            <a:ext cx="5181600" cy="50743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102659"/>
            <a:ext cx="5181600" cy="50743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219633" y="6519559"/>
            <a:ext cx="2743200" cy="282601"/>
          </a:xfrm>
        </p:spPr>
        <p:txBody>
          <a:bodyPr/>
          <a:lstStyle/>
          <a:p>
            <a:fld id="{C764DE79-268F-4C1A-8933-263129D2AF90}" type="datetimeFigureOut">
              <a:rPr lang="en-US" dirty="0"/>
              <a:t>10/6/17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519559"/>
            <a:ext cx="4114800" cy="2826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00887" y="6519559"/>
            <a:ext cx="2743200" cy="282601"/>
          </a:xfrm>
        </p:spPr>
        <p:txBody>
          <a:bodyPr/>
          <a:lstStyle/>
          <a:p>
            <a:fld id="{1356D3A5-B143-48C4-957C-51CF71277A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087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1907" y="17931"/>
            <a:ext cx="10349753" cy="71717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1" y="103570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1859616"/>
            <a:ext cx="5157787" cy="4330047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03570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1859616"/>
            <a:ext cx="5183188" cy="433004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219633" y="6519559"/>
            <a:ext cx="2743200" cy="282601"/>
          </a:xfrm>
        </p:spPr>
        <p:txBody>
          <a:bodyPr/>
          <a:lstStyle/>
          <a:p>
            <a:fld id="{C764DE79-268F-4C1A-8933-263129D2AF90}" type="datetimeFigureOut">
              <a:rPr lang="en-US" dirty="0"/>
              <a:t>10/6/17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519559"/>
            <a:ext cx="4114800" cy="2826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00887" y="6519559"/>
            <a:ext cx="2743200" cy="282601"/>
          </a:xfrm>
        </p:spPr>
        <p:txBody>
          <a:bodyPr/>
          <a:lstStyle/>
          <a:p>
            <a:fld id="{1356D3A5-B143-48C4-957C-51CF71277A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210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"/>
            <a:ext cx="10165976" cy="69028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219633" y="6519559"/>
            <a:ext cx="2743200" cy="282601"/>
          </a:xfrm>
        </p:spPr>
        <p:txBody>
          <a:bodyPr/>
          <a:lstStyle/>
          <a:p>
            <a:fld id="{C764DE79-268F-4C1A-8933-263129D2AF90}" type="datetimeFigureOut">
              <a:rPr lang="en-US" dirty="0"/>
              <a:t>10/6/17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519559"/>
            <a:ext cx="4114800" cy="2826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00887" y="6519559"/>
            <a:ext cx="2743200" cy="282601"/>
          </a:xfrm>
        </p:spPr>
        <p:txBody>
          <a:bodyPr/>
          <a:lstStyle/>
          <a:p>
            <a:fld id="{1356D3A5-B143-48C4-957C-51CF71277A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475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219633" y="6519559"/>
            <a:ext cx="2743200" cy="282601"/>
          </a:xfrm>
        </p:spPr>
        <p:txBody>
          <a:bodyPr/>
          <a:lstStyle/>
          <a:p>
            <a:fld id="{C764DE79-268F-4C1A-8933-263129D2AF90}" type="datetimeFigureOut">
              <a:rPr lang="en-US" dirty="0"/>
              <a:t>10/6/17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519559"/>
            <a:ext cx="4114800" cy="2826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00887" y="6519559"/>
            <a:ext cx="2743200" cy="282601"/>
          </a:xfrm>
        </p:spPr>
        <p:txBody>
          <a:bodyPr/>
          <a:lstStyle/>
          <a:p>
            <a:fld id="{1356D3A5-B143-48C4-957C-51CF71277A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773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219633" y="6519559"/>
            <a:ext cx="2743200" cy="282601"/>
          </a:xfrm>
        </p:spPr>
        <p:txBody>
          <a:bodyPr/>
          <a:lstStyle/>
          <a:p>
            <a:fld id="{C764DE79-268F-4C1A-8933-263129D2AF90}" type="datetimeFigureOut">
              <a:rPr lang="en-US" dirty="0"/>
              <a:t>10/6/17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519559"/>
            <a:ext cx="4114800" cy="2826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00887" y="6519559"/>
            <a:ext cx="2743200" cy="282601"/>
          </a:xfrm>
        </p:spPr>
        <p:txBody>
          <a:bodyPr/>
          <a:lstStyle/>
          <a:p>
            <a:fld id="{1356D3A5-B143-48C4-957C-51CF71277A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172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519559"/>
            <a:ext cx="2743200" cy="2826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C764DE79-268F-4C1A-8933-263129D2AF90}" type="datetimeFigureOut">
              <a:rPr lang="en-US" smtClean="0"/>
              <a:pPr/>
              <a:t>10/6/17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519559"/>
            <a:ext cx="4114800" cy="2826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19559"/>
            <a:ext cx="2743200" cy="2826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356D3A5-B143-48C4-957C-51CF71277A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0" y="6519559"/>
            <a:ext cx="12192000" cy="323289"/>
          </a:xfrm>
          <a:prstGeom prst="rect">
            <a:avLst/>
          </a:prstGeom>
          <a:solidFill>
            <a:srgbClr val="5B7EB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0" y="-11391"/>
            <a:ext cx="12192000" cy="728870"/>
          </a:xfrm>
          <a:prstGeom prst="rect">
            <a:avLst/>
          </a:prstGeom>
          <a:solidFill>
            <a:srgbClr val="5B7EB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0" name="Rectangle 18"/>
          <p:cNvSpPr>
            <a:spLocks noChangeArrowheads="1"/>
          </p:cNvSpPr>
          <p:nvPr userDrawn="1"/>
        </p:nvSpPr>
        <p:spPr bwMode="auto">
          <a:xfrm>
            <a:off x="0" y="723555"/>
            <a:ext cx="12192000" cy="88900"/>
          </a:xfrm>
          <a:prstGeom prst="rect">
            <a:avLst/>
          </a:prstGeom>
          <a:solidFill>
            <a:srgbClr val="498F4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pic>
        <p:nvPicPr>
          <p:cNvPr id="11" name="Picture 10" descr="epa_logo_vert_rev"/>
          <p:cNvPicPr>
            <a:picLocks noChangeAspect="1" noChangeArrowheads="1"/>
          </p:cNvPicPr>
          <p:nvPr userDrawn="1"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159811" y="83966"/>
            <a:ext cx="1525554" cy="5556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73956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96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64" r:id="rId13"/>
    <p:sldLayoutId id="2147483665" r:id="rId14"/>
    <p:sldLayoutId id="2147483666" r:id="rId15"/>
    <p:sldLayoutId id="2147483668" r:id="rId16"/>
    <p:sldLayoutId id="2147483669" r:id="rId17"/>
    <p:sldLayoutId id="2147483670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png"/><Relationship Id="rId5" Type="http://schemas.openxmlformats.org/officeDocument/2006/relationships/hyperlink" Target="https://en.wikipedia.org/wiki/Public_Library_of_Science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diagramColors" Target="../diagrams/colors2.xml"/><Relationship Id="rId12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diagramData" Target="../diagrams/data2.xml"/><Relationship Id="rId9" Type="http://schemas.openxmlformats.org/officeDocument/2006/relationships/diagramLayout" Target="../diagrams/layout2.xml"/><Relationship Id="rId10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Biopesticides: </a:t>
            </a:r>
            <a:br>
              <a:rPr lang="en-US" b="1" dirty="0"/>
            </a:br>
            <a:r>
              <a:rPr lang="en-US" b="1" dirty="0"/>
              <a:t>A Look Forward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47861" y="4235669"/>
            <a:ext cx="5677139" cy="1022131"/>
          </a:xfrm>
        </p:spPr>
        <p:txBody>
          <a:bodyPr/>
          <a:lstStyle/>
          <a:p>
            <a:r>
              <a:rPr lang="en-US" b="1" dirty="0"/>
              <a:t>BPIA Fall Meeting</a:t>
            </a:r>
          </a:p>
          <a:p>
            <a:r>
              <a:rPr lang="en-US" sz="2000" dirty="0"/>
              <a:t>October 11, 2017</a:t>
            </a:r>
          </a:p>
        </p:txBody>
      </p:sp>
    </p:spTree>
    <p:extLst>
      <p:ext uri="{BB962C8B-B14F-4D97-AF65-F5344CB8AC3E}">
        <p14:creationId xmlns:p14="http://schemas.microsoft.com/office/powerpoint/2010/main" val="19940459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Biopesticide Solution for Bed Bugs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39906"/>
            <a:ext cx="6971675" cy="5137057"/>
          </a:xfrm>
        </p:spPr>
        <p:txBody>
          <a:bodyPr/>
          <a:lstStyle/>
          <a:p>
            <a:pPr lvl="0"/>
            <a:endParaRPr lang="en-US" dirty="0"/>
          </a:p>
          <a:p>
            <a:pPr lvl="0"/>
            <a:r>
              <a:rPr lang="en-US" dirty="0"/>
              <a:t>BPPD registered a potentially ground-breaking new use of a biopesticide in April 2017</a:t>
            </a:r>
          </a:p>
          <a:p>
            <a:r>
              <a:rPr lang="en-US" i="1" dirty="0"/>
              <a:t>Beauveria bassiana </a:t>
            </a:r>
            <a:r>
              <a:rPr lang="en-US" dirty="0"/>
              <a:t>strain GHA controls bed bugs and is effective against pyrethroid resistant bed bugs</a:t>
            </a:r>
          </a:p>
          <a:p>
            <a:pPr lvl="0"/>
            <a:r>
              <a:rPr lang="en-US" dirty="0"/>
              <a:t>Applied at very low volumes to cracks and crevices on bed frames and box springs, where direct human contact is unlikely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6D3A5-B143-48C4-957C-51CF71277A85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875" y="1984812"/>
            <a:ext cx="4352063" cy="3051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049840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516" y="0"/>
            <a:ext cx="10010572" cy="69731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New Microbial Experimental Use Permit 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800" dirty="0"/>
              <a:t>Targets Disease-Carrying Mosquitoes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27967"/>
            <a:ext cx="6614786" cy="4748996"/>
          </a:xfrm>
        </p:spPr>
        <p:txBody>
          <a:bodyPr/>
          <a:lstStyle/>
          <a:p>
            <a:r>
              <a:rPr lang="en-US" dirty="0"/>
              <a:t>Recent expansion of an EUP to field test </a:t>
            </a:r>
            <a:r>
              <a:rPr lang="en-US" i="1" dirty="0" err="1"/>
              <a:t>Wolbachia</a:t>
            </a:r>
            <a:r>
              <a:rPr lang="en-US" i="1" dirty="0"/>
              <a:t> </a:t>
            </a:r>
            <a:r>
              <a:rPr lang="en-US" i="1" dirty="0" err="1"/>
              <a:t>pipientis</a:t>
            </a:r>
            <a:r>
              <a:rPr lang="en-US" i="1" dirty="0"/>
              <a:t>,</a:t>
            </a:r>
            <a:r>
              <a:rPr lang="en-US" dirty="0"/>
              <a:t> targeting population suppression of </a:t>
            </a:r>
            <a:r>
              <a:rPr lang="en-US" i="1" dirty="0"/>
              <a:t>Aedes aegypti,</a:t>
            </a:r>
            <a:r>
              <a:rPr lang="en-US" dirty="0"/>
              <a:t> the primary carrier of Zika virus</a:t>
            </a:r>
          </a:p>
          <a:p>
            <a:r>
              <a:rPr lang="en-US" i="1" dirty="0"/>
              <a:t>Wolbachia</a:t>
            </a:r>
            <a:r>
              <a:rPr lang="en-US" dirty="0"/>
              <a:t> bacteria is carried within male mosquitoes released to the wild</a:t>
            </a:r>
          </a:p>
          <a:p>
            <a:r>
              <a:rPr lang="en-US" i="1" dirty="0"/>
              <a:t>Wolbachia</a:t>
            </a:r>
            <a:r>
              <a:rPr lang="en-US" dirty="0"/>
              <a:t>-carrying males that successfully mate with wild females will result in non-viable offspring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300887" y="6519559"/>
            <a:ext cx="2743200" cy="282601"/>
          </a:xfrm>
        </p:spPr>
        <p:txBody>
          <a:bodyPr/>
          <a:lstStyle/>
          <a:p>
            <a:fld id="{1356D3A5-B143-48C4-957C-51CF71277A85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4098" name="Picture 2" descr=" a female Aedes aegypti mosquito as she was obtaining a blood-meal from a human host through her fascic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553" y="1224744"/>
            <a:ext cx="3939747" cy="257772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8300784" y="4292609"/>
            <a:ext cx="3271284" cy="2034719"/>
            <a:chOff x="8125048" y="4251374"/>
            <a:chExt cx="3271284" cy="2034719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125048" y="4251374"/>
              <a:ext cx="3143250" cy="1819275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9300887" y="6070649"/>
              <a:ext cx="2095445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Credit: </a:t>
              </a:r>
              <a:r>
                <a:rPr lang="en-US" sz="800" dirty="0">
                  <a:hlinkClick r:id="rId5" tooltip="Public Library of Science"/>
                </a:rPr>
                <a:t>Public Library of Science</a:t>
              </a:r>
              <a:r>
                <a:rPr lang="en-US" sz="800" dirty="0"/>
                <a:t> / Scott O'Neill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633932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Improvements in Honey Bee Testing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39906"/>
            <a:ext cx="6689942" cy="5137057"/>
          </a:xfrm>
        </p:spPr>
        <p:txBody>
          <a:bodyPr/>
          <a:lstStyle/>
          <a:p>
            <a:pPr lvl="0"/>
            <a:r>
              <a:rPr lang="en-US" dirty="0"/>
              <a:t>EPA is striving to make improvements to honey bee testing for microbial pesticides</a:t>
            </a:r>
          </a:p>
          <a:p>
            <a:pPr lvl="0"/>
            <a:r>
              <a:rPr lang="en-US" dirty="0"/>
              <a:t>Options include: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/>
              <a:t>Improving the current guideline by providing more information and better guidance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/>
              <a:t>Adapting other guidelines, such as OECD guidelines, in development for testing chronic effects of </a:t>
            </a:r>
            <a:br>
              <a:rPr lang="en-US" sz="2800" dirty="0"/>
            </a:br>
            <a:r>
              <a:rPr lang="en-US" sz="2800" dirty="0"/>
              <a:t>conventional pesticides in honey bees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6D3A5-B143-48C4-957C-51CF71277A85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776" y="2231985"/>
            <a:ext cx="3820311" cy="27279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968734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Waiving Acute Dermal Toxicity Tests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Analysis and Guidance for Waiving Acute Dermal Toxicity Tests for Pesticide Formulations</a:t>
            </a:r>
          </a:p>
          <a:p>
            <a:r>
              <a:rPr lang="en-US" dirty="0"/>
              <a:t>GOALS: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/>
              <a:t>Minimize the number of animals used while expanding the amount of information obtained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/>
              <a:t>Only require data that inform regulatory decision making and avoid unnecessary use of time and resources, data generation costs and animal testing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/>
              <a:t>Focus on the information most relevant to a particular assessment and still ensure there is sufficient information for regulatory decisions that are protective of public health and the environment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6D3A5-B143-48C4-957C-51CF71277A8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8453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Waiving Acute Dermal Toxicity Tests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Data related to dermal acute toxicity for conventional, antimicrobial, and biochemical pesticides may be waived if any of the following criteria are met: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/>
              <a:t>Test material Toxicity Category I for primary dermal irritation</a:t>
            </a:r>
          </a:p>
          <a:p>
            <a:pPr lvl="2"/>
            <a:r>
              <a:rPr lang="en-US" sz="2800" dirty="0"/>
              <a:t>Placed in dermal Toxicity Category I due to potential dermal effects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/>
              <a:t>Test material is corrosive to skin, or has pH &lt;2 or &gt;11.5</a:t>
            </a:r>
          </a:p>
          <a:p>
            <a:pPr lvl="2"/>
            <a:r>
              <a:rPr lang="en-US" sz="2800" dirty="0"/>
              <a:t>Placed in dermal Toxicity Category I due to potential dermal effects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/>
              <a:t>Product design prevents dermal exposure</a:t>
            </a:r>
          </a:p>
          <a:p>
            <a:pPr lvl="2"/>
            <a:r>
              <a:rPr lang="en-US" sz="2800" dirty="0"/>
              <a:t>e.g., childproof insect baits and rodent bait boxes</a:t>
            </a:r>
          </a:p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6D3A5-B143-48C4-957C-51CF71277A8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9187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Tolerances and Exemptions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Biopesticides typically are exempt from the requirement of a tolerance often with limitations</a:t>
            </a:r>
          </a:p>
          <a:p>
            <a:r>
              <a:rPr lang="en-US" dirty="0"/>
              <a:t>Consistency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/>
              <a:t>Hazard-based vs. risk-based</a:t>
            </a:r>
          </a:p>
          <a:p>
            <a:r>
              <a:rPr lang="en-US" dirty="0"/>
              <a:t>Limitations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/>
              <a:t>Implications in enforcement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/>
              <a:t>Implications for expanding product labels/uses</a:t>
            </a:r>
          </a:p>
          <a:p>
            <a:r>
              <a:rPr lang="en-US" dirty="0"/>
              <a:t>Office is considering guidance to clarify 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6D3A5-B143-48C4-957C-51CF71277A8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4467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PRIA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PRIA 3 extended until December 8, 2017</a:t>
            </a:r>
          </a:p>
          <a:p>
            <a:pPr lvl="0"/>
            <a:r>
              <a:rPr lang="en-US" dirty="0"/>
              <a:t>New legislation being drafted by Congress</a:t>
            </a:r>
          </a:p>
          <a:p>
            <a:pPr lvl="0"/>
            <a:r>
              <a:rPr lang="en-US" dirty="0"/>
              <a:t>Maintenance fees increase from $27.8M to $31.0M/year</a:t>
            </a:r>
          </a:p>
          <a:p>
            <a:pPr lvl="0"/>
            <a:r>
              <a:rPr lang="en-US" dirty="0"/>
              <a:t>PRIA 4 timeframe being debated</a:t>
            </a:r>
          </a:p>
          <a:p>
            <a:pPr lvl="0"/>
            <a:r>
              <a:rPr lang="en-US" dirty="0"/>
              <a:t>Possible changes to biochemical and microbial timeframes and fees</a:t>
            </a:r>
          </a:p>
          <a:p>
            <a:pPr lvl="0"/>
            <a:r>
              <a:rPr lang="en-US" dirty="0"/>
              <a:t>BPPD categories subject to the 2-day label review: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/>
              <a:t>Standardization across OPP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/>
              <a:t>Clean labels for the States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/>
              <a:t>Stakeholders will receive pre-decisional determinations 2 or 4 weeks in advance of PRIA due date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6D3A5-B143-48C4-957C-51CF71277A8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4012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Plant Biostimulant Guidance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dirty="0"/>
              <a:t>EPA recognizes the growing importance of plant </a:t>
            </a:r>
            <a:r>
              <a:rPr lang="en-US" altLang="en-US" dirty="0" err="1"/>
              <a:t>biostimulants</a:t>
            </a:r>
            <a:r>
              <a:rPr lang="en-US" altLang="en-US" dirty="0"/>
              <a:t> in environmentally sound agricultural practices</a:t>
            </a:r>
          </a:p>
          <a:p>
            <a:r>
              <a:rPr lang="en-US" altLang="en-US" dirty="0"/>
              <a:t>EPA developing guidance for plant </a:t>
            </a:r>
            <a:r>
              <a:rPr lang="en-US" altLang="en-US" dirty="0" err="1"/>
              <a:t>biostimulant</a:t>
            </a:r>
            <a:r>
              <a:rPr lang="en-US" altLang="en-US" dirty="0"/>
              <a:t> products and associated label claims that may be included in, or excluded from regulation under FIFRA</a:t>
            </a:r>
          </a:p>
          <a:p>
            <a:r>
              <a:rPr lang="en-US" dirty="0"/>
              <a:t>Provides clarity on label claims: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/>
              <a:t>Plant growth regulator claims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/>
              <a:t>Claims associated with current exemptions (soil amendment, plant inoculant, vitamin hormone and plant nutrient)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/>
              <a:t>Other related claims that are not considered pesticidal</a:t>
            </a:r>
          </a:p>
          <a:p>
            <a:r>
              <a:rPr lang="en-US" dirty="0"/>
              <a:t>Definitional issues to be addressed in the future</a:t>
            </a:r>
          </a:p>
          <a:p>
            <a:r>
              <a:rPr lang="en-US" dirty="0"/>
              <a:t>Guidance will be available for public comment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6D3A5-B143-48C4-957C-51CF71277A8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539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Plant Regulator or Biostimulant?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FIFRA [Sec 2(v)] Plant Regulator Definition</a:t>
            </a:r>
            <a:r>
              <a:rPr lang="en-US" altLang="en-US" dirty="0"/>
              <a:t> 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2800" dirty="0"/>
              <a:t>Through physiological action, does the substance or mixture of substances:</a:t>
            </a:r>
          </a:p>
          <a:p>
            <a:pPr lvl="2"/>
            <a:r>
              <a:rPr lang="en-US" altLang="en-US" sz="2800" dirty="0"/>
              <a:t>Accelerate or retard the rate of growth?</a:t>
            </a:r>
          </a:p>
          <a:p>
            <a:pPr lvl="2"/>
            <a:r>
              <a:rPr lang="en-US" altLang="en-US" sz="2800" dirty="0"/>
              <a:t>Accelerate or retard the rate of maturation?</a:t>
            </a:r>
          </a:p>
          <a:p>
            <a:pPr lvl="2"/>
            <a:r>
              <a:rPr lang="en-US" altLang="en-US" sz="2800" dirty="0"/>
              <a:t>Alter the behavior of plants or the produce thereof</a:t>
            </a:r>
          </a:p>
          <a:p>
            <a:endParaRPr lang="en-US" altLang="en-US" dirty="0"/>
          </a:p>
          <a:p>
            <a:r>
              <a:rPr lang="en-US" altLang="en-US" dirty="0"/>
              <a:t>A plant </a:t>
            </a:r>
            <a:r>
              <a:rPr lang="en-US" altLang="en-US" dirty="0" err="1"/>
              <a:t>biostimulant</a:t>
            </a:r>
            <a:r>
              <a:rPr lang="en-US" altLang="en-US" dirty="0"/>
              <a:t> may be considered to be a plant regulator if known activity and/or product label claims fit within the FIFRA definition of plant regulator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6D3A5-B143-48C4-957C-51CF71277A8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8852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Plant Biostimulant Guidance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Exclusions based on substances excluded from regulation by FIFRA*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2800" dirty="0"/>
              <a:t>Vitamin-hormone products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2800" dirty="0"/>
              <a:t>Plant macronutrient or micronutrient trace elements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2800" dirty="0"/>
              <a:t>Plant inoculants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2800" dirty="0"/>
              <a:t>Soil amendments</a:t>
            </a:r>
          </a:p>
          <a:p>
            <a:r>
              <a:rPr lang="en-US" altLang="en-US" dirty="0"/>
              <a:t>Includes guidance for products generic product label claims for products not covered by the exclusions from the FIFRA Section 2(u) definition of a plant regulator</a:t>
            </a:r>
            <a:br>
              <a:rPr lang="en-US" altLang="en-US" dirty="0"/>
            </a:br>
            <a:endParaRPr lang="en-US" altLang="en-US" dirty="0"/>
          </a:p>
          <a:p>
            <a:pPr marL="0" indent="0" algn="ctr">
              <a:buNone/>
            </a:pPr>
            <a:r>
              <a:rPr lang="en-US" altLang="en-US" sz="2400" i="1" dirty="0">
                <a:solidFill>
                  <a:prstClr val="black"/>
                </a:solidFill>
              </a:rPr>
              <a:t>*(40 CFR 152.6 (f)(1) &amp; (2) and (g)(1), (2) &amp; (3) and FIFRA Section 2(u))</a:t>
            </a:r>
            <a:endParaRPr lang="en-US" alt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6D3A5-B143-48C4-957C-51CF71277A8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510571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Office of Pesticide Program’s Mission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/>
          </a:p>
          <a:p>
            <a:pPr marL="0" indent="0" algn="ctr">
              <a:buNone/>
            </a:pPr>
            <a:endParaRPr lang="en-US"/>
          </a:p>
          <a:p>
            <a:pPr marL="0" indent="0" algn="ctr">
              <a:buNone/>
            </a:pPr>
            <a:r>
              <a:rPr lang="en-US" sz="3600"/>
              <a:t>The Office of Pesticide Program’s mission </a:t>
            </a:r>
            <a:br>
              <a:rPr lang="en-US" sz="3600"/>
            </a:br>
            <a:r>
              <a:rPr lang="en-US" sz="3600"/>
              <a:t>is to protect public health and the environment </a:t>
            </a:r>
            <a:br>
              <a:rPr lang="en-US" sz="3600"/>
            </a:br>
            <a:r>
              <a:rPr lang="en-US" sz="3600"/>
              <a:t>from potential risks from </a:t>
            </a:r>
            <a:br>
              <a:rPr lang="en-US" sz="3600"/>
            </a:br>
            <a:r>
              <a:rPr lang="en-US" sz="3600"/>
              <a:t>pesticides and toxic chemicals.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6D3A5-B143-48C4-957C-51CF71277A8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047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39152" y="71719"/>
            <a:ext cx="9614647" cy="600634"/>
          </a:xfrm>
        </p:spPr>
        <p:txBody>
          <a:bodyPr>
            <a:normAutofit fontScale="90000"/>
          </a:bodyPr>
          <a:lstStyle/>
          <a:p>
            <a:r>
              <a:rPr lang="en-US" dirty="0"/>
              <a:t>Outlook for 2018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039906"/>
            <a:ext cx="5813121" cy="513705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Expected surge in biopesticides is here</a:t>
            </a:r>
          </a:p>
          <a:p>
            <a:pPr lvl="1"/>
            <a:r>
              <a:rPr lang="en-US" dirty="0"/>
              <a:t>39 new active ingredient decisions due in FY2018/2019</a:t>
            </a:r>
          </a:p>
          <a:p>
            <a:r>
              <a:rPr lang="en-US" dirty="0"/>
              <a:t>Implement PRIA 4 </a:t>
            </a:r>
            <a:r>
              <a:rPr lang="en-US" i="1" dirty="0"/>
              <a:t>(if enacted)</a:t>
            </a:r>
          </a:p>
          <a:p>
            <a:r>
              <a:rPr lang="en-US" dirty="0"/>
              <a:t>Emerging technologies and innovations in biotech are advancing in ways presenting policy and assessment challenges:</a:t>
            </a:r>
          </a:p>
          <a:p>
            <a:pPr lvl="1"/>
            <a:r>
              <a:rPr lang="en-US" dirty="0"/>
              <a:t>GE mosquitoes </a:t>
            </a:r>
          </a:p>
          <a:p>
            <a:pPr lvl="1"/>
            <a:r>
              <a:rPr lang="en-US" sz="2800" dirty="0"/>
              <a:t>Gene editing (e.g., CRISPR)</a:t>
            </a:r>
          </a:p>
          <a:p>
            <a:pPr lvl="1"/>
            <a:r>
              <a:rPr lang="en-US" sz="2800" dirty="0"/>
              <a:t>Non-PIP RNA interference technologies</a:t>
            </a:r>
          </a:p>
          <a:p>
            <a:r>
              <a:rPr lang="en-US" dirty="0"/>
              <a:t>Microbial bee guidelines</a:t>
            </a:r>
          </a:p>
          <a:p>
            <a:r>
              <a:rPr lang="en-US" dirty="0"/>
              <a:t>Biostimulant Guidance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300887" y="6519559"/>
            <a:ext cx="2743200" cy="282601"/>
          </a:xfrm>
        </p:spPr>
        <p:txBody>
          <a:bodyPr/>
          <a:lstStyle/>
          <a:p>
            <a:fld id="{1356D3A5-B143-48C4-957C-51CF71277A85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6373" y="824473"/>
            <a:ext cx="5479471" cy="5695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1274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356264" y="926047"/>
            <a:ext cx="6772101" cy="2346678"/>
          </a:xfrm>
        </p:spPr>
        <p:txBody>
          <a:bodyPr>
            <a:normAutofit/>
          </a:bodyPr>
          <a:lstStyle/>
          <a:p>
            <a:r>
              <a:rPr lang="en-US" sz="6000" b="1" dirty="0"/>
              <a:t>Concluding Thoughts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356D3A5-B143-48C4-957C-51CF71277A85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696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Biopesticides and Pollution Prevention Division’s Mission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7134" y="1578450"/>
            <a:ext cx="10058400" cy="4035012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dirty="0"/>
              <a:t>The Biopesticides and Pollution Prevention Division’s mission is to protect human health and the environment by ensuring the availability of properly regulated biopesticides, and encouraging sustainable pollution prevention practices.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6D3A5-B143-48C4-957C-51CF71277A8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126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BPPD Reorganization	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2274834"/>
              </p:ext>
            </p:extLst>
          </p:nvPr>
        </p:nvGraphicFramePr>
        <p:xfrm>
          <a:off x="6798277" y="1395530"/>
          <a:ext cx="3288282" cy="42061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6D3A5-B143-48C4-957C-51CF71277A85}" type="slidenum">
              <a:rPr lang="en-US" smtClean="0"/>
              <a:pPr/>
              <a:t>4</a:t>
            </a:fld>
            <a:endParaRPr lang="en-US"/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6825444"/>
              </p:ext>
            </p:extLst>
          </p:nvPr>
        </p:nvGraphicFramePr>
        <p:xfrm>
          <a:off x="1918454" y="1497090"/>
          <a:ext cx="3146609" cy="39581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1" name="Right Arrow 10"/>
          <p:cNvSpPr/>
          <p:nvPr/>
        </p:nvSpPr>
        <p:spPr>
          <a:xfrm>
            <a:off x="5567080" y="3014505"/>
            <a:ext cx="923365" cy="923365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010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Workload Snapshot (FY17)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Registration</a:t>
            </a:r>
          </a:p>
          <a:p>
            <a:pPr lvl="1"/>
            <a:r>
              <a:rPr lang="en-US" dirty="0"/>
              <a:t>9 new active ingredients</a:t>
            </a:r>
          </a:p>
          <a:p>
            <a:pPr lvl="1"/>
            <a:r>
              <a:rPr lang="en-US" dirty="0"/>
              <a:t>8 new uses</a:t>
            </a:r>
          </a:p>
          <a:p>
            <a:pPr lvl="1"/>
            <a:r>
              <a:rPr lang="en-US" dirty="0"/>
              <a:t>13% renegotiation rate for 163 completed PRIA decisions</a:t>
            </a:r>
          </a:p>
          <a:p>
            <a:pPr lvl="1"/>
            <a:r>
              <a:rPr lang="en-US" dirty="0"/>
              <a:t>99% of 163 PRIA decisions completed on time</a:t>
            </a:r>
          </a:p>
          <a:p>
            <a:r>
              <a:rPr lang="en-US" dirty="0"/>
              <a:t>Registration Review</a:t>
            </a:r>
          </a:p>
          <a:p>
            <a:pPr lvl="1"/>
            <a:r>
              <a:rPr lang="en-US" dirty="0"/>
              <a:t>25 Preliminary Work Plans</a:t>
            </a:r>
          </a:p>
          <a:p>
            <a:pPr lvl="1"/>
            <a:r>
              <a:rPr lang="en-US" dirty="0"/>
              <a:t>11 Final Work Plans</a:t>
            </a:r>
          </a:p>
          <a:p>
            <a:pPr lvl="1"/>
            <a:r>
              <a:rPr lang="en-US" dirty="0"/>
              <a:t>3 Final Decisions/Case Closures</a:t>
            </a:r>
          </a:p>
          <a:p>
            <a:r>
              <a:rPr lang="en-US" dirty="0"/>
              <a:t>Electronic Label Submissions</a:t>
            </a:r>
          </a:p>
          <a:p>
            <a:pPr lvl="1"/>
            <a:r>
              <a:rPr lang="en-US" dirty="0"/>
              <a:t>524 biopesticide submissions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6D3A5-B143-48C4-957C-51CF71277A8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6839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Renegotiation Rate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519559"/>
            <a:ext cx="2743200" cy="282601"/>
          </a:xfrm>
        </p:spPr>
        <p:txBody>
          <a:bodyPr/>
          <a:lstStyle/>
          <a:p>
            <a:fld id="{1356D3A5-B143-48C4-957C-51CF71277A85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9322524"/>
              </p:ext>
            </p:extLst>
          </p:nvPr>
        </p:nvGraphicFramePr>
        <p:xfrm>
          <a:off x="2054269" y="1127074"/>
          <a:ext cx="7779570" cy="52292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50167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New Active Ingredient Registrations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519559"/>
            <a:ext cx="2743200" cy="282601"/>
          </a:xfrm>
        </p:spPr>
        <p:txBody>
          <a:bodyPr/>
          <a:lstStyle/>
          <a:p>
            <a:fld id="{1356D3A5-B143-48C4-957C-51CF71277A85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9547772"/>
              </p:ext>
            </p:extLst>
          </p:nvPr>
        </p:nvGraphicFramePr>
        <p:xfrm>
          <a:off x="1202499" y="1004944"/>
          <a:ext cx="8651308" cy="53514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71904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Biopesticide Factoids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~410 registered biopesticide active ingredients</a:t>
            </a:r>
          </a:p>
          <a:p>
            <a:r>
              <a:rPr lang="en-US" dirty="0"/>
              <a:t>&gt;75% of all US corn and cotton has at least one PIP trait</a:t>
            </a:r>
          </a:p>
          <a:p>
            <a:r>
              <a:rPr lang="en-US" dirty="0"/>
              <a:t>Use trending up significantly for several years </a:t>
            </a:r>
            <a:r>
              <a:rPr lang="en-US" sz="2400" dirty="0"/>
              <a:t>(8 M lbs </a:t>
            </a:r>
            <a:r>
              <a:rPr lang="en-US" sz="2400" dirty="0" err="1"/>
              <a:t>ai</a:t>
            </a:r>
            <a:r>
              <a:rPr lang="en-US" sz="2400" dirty="0"/>
              <a:t> in 2015)</a:t>
            </a:r>
          </a:p>
          <a:p>
            <a:pPr lvl="1"/>
            <a:r>
              <a:rPr lang="en-US" i="1" dirty="0"/>
              <a:t>Bacillus thuringiensis </a:t>
            </a:r>
            <a:r>
              <a:rPr lang="en-US" dirty="0"/>
              <a:t>(</a:t>
            </a:r>
            <a:r>
              <a:rPr lang="en-US" dirty="0" err="1"/>
              <a:t>Bt</a:t>
            </a:r>
            <a:r>
              <a:rPr lang="en-US" dirty="0"/>
              <a:t>)</a:t>
            </a:r>
          </a:p>
          <a:p>
            <a:pPr lvl="1"/>
            <a:r>
              <a:rPr lang="en-US" i="1" dirty="0"/>
              <a:t>Bacillus </a:t>
            </a:r>
            <a:r>
              <a:rPr lang="en-US" i="1" dirty="0" err="1"/>
              <a:t>firmus</a:t>
            </a:r>
            <a:endParaRPr lang="en-US" i="1" dirty="0"/>
          </a:p>
          <a:p>
            <a:pPr lvl="1"/>
            <a:r>
              <a:rPr lang="en-US" dirty="0"/>
              <a:t>Gibberellic acid </a:t>
            </a:r>
          </a:p>
          <a:p>
            <a:pPr lvl="1"/>
            <a:r>
              <a:rPr lang="en-US" dirty="0"/>
              <a:t>Kaolin clay</a:t>
            </a:r>
          </a:p>
          <a:p>
            <a:r>
              <a:rPr lang="en-US" dirty="0"/>
              <a:t>Several crops have high % treated with biopesticides</a:t>
            </a:r>
          </a:p>
          <a:p>
            <a:pPr lvl="1"/>
            <a:r>
              <a:rPr lang="en-US" dirty="0"/>
              <a:t>80% of table grapes treated with gibberellic acid</a:t>
            </a:r>
          </a:p>
          <a:p>
            <a:pPr lvl="1"/>
            <a:r>
              <a:rPr lang="en-US" dirty="0"/>
              <a:t>45% of strawberries treated with </a:t>
            </a:r>
            <a:r>
              <a:rPr lang="en-US" dirty="0" err="1"/>
              <a:t>Bt</a:t>
            </a:r>
            <a:endParaRPr lang="en-US" dirty="0"/>
          </a:p>
          <a:p>
            <a:pPr lvl="1"/>
            <a:r>
              <a:rPr lang="en-US" dirty="0"/>
              <a:t>55% of mosquito </a:t>
            </a:r>
            <a:r>
              <a:rPr lang="en-US" dirty="0" err="1"/>
              <a:t>larvacide</a:t>
            </a:r>
            <a:r>
              <a:rPr lang="en-US" dirty="0"/>
              <a:t> treatments are biopesticides (</a:t>
            </a:r>
            <a:r>
              <a:rPr lang="en-US" i="1" dirty="0" err="1"/>
              <a:t>Bt</a:t>
            </a:r>
            <a:r>
              <a:rPr lang="en-US" i="1" dirty="0"/>
              <a:t> israelensis </a:t>
            </a:r>
            <a:r>
              <a:rPr lang="en-US" dirty="0"/>
              <a:t>and </a:t>
            </a:r>
            <a:r>
              <a:rPr lang="en-US" i="1" dirty="0"/>
              <a:t>B. sphaericus</a:t>
            </a:r>
            <a:r>
              <a:rPr lang="en-US" dirty="0"/>
              <a:t>)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6D3A5-B143-48C4-957C-51CF71277A8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692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Zika-Related Efforts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Zika response a top OPP priority</a:t>
            </a:r>
          </a:p>
          <a:p>
            <a:r>
              <a:rPr lang="en-US"/>
              <a:t>Expediting review of submissions of potential value in combating Zika</a:t>
            </a:r>
          </a:p>
          <a:p>
            <a:pPr lvl="1"/>
            <a:r>
              <a:rPr lang="en-US"/>
              <a:t>Registration of a new mosquito attractant</a:t>
            </a:r>
          </a:p>
          <a:p>
            <a:pPr lvl="1"/>
            <a:r>
              <a:rPr lang="en-US"/>
              <a:t>Experimental Use Permit for Wolbachia pipientis to test its effectiveness in suppressing Aedes aegypti mosquito populations</a:t>
            </a:r>
          </a:p>
          <a:p>
            <a:r>
              <a:rPr lang="en-US"/>
              <a:t>Leading OPP and ORD response on White House strategy for Zika on research and development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6D3A5-B143-48C4-957C-51CF71277A8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4410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10.xml><?xml version="1.0" encoding="utf-8"?>
<EsriMapsInfo xmlns="ESRI.ArcGIS.Mapping.OfficeIntegration.PowerPointInfo">
  <Version>Version1</Version>
  <RequiresSignIn>False</RequiresSignIn>
</EsriMapsInfo>
</file>

<file path=customXml/item11.xml><?xml version="1.0" encoding="utf-8"?>
<EsriMapsInfo xmlns="ESRI.ArcGIS.Mapping.OfficeIntegration.PowerPointInfo">
  <Version>Version1</Version>
  <RequiresSignIn>False</RequiresSignIn>
</EsriMapsInfo>
</file>

<file path=customXml/item12.xml><?xml version="1.0" encoding="utf-8"?>
<EsriMapsInfo xmlns="ESRI.ArcGIS.Mapping.OfficeIntegration.PowerPointInfo">
  <Version>Version1</Version>
  <RequiresSignIn>False</RequiresSignIn>
</EsriMapsInfo>
</file>

<file path=customXml/item13.xml><?xml version="1.0" encoding="utf-8"?>
<EsriMapsInfo xmlns="ESRI.ArcGIS.Mapping.OfficeIntegration.PowerPointInfo">
  <Version>Version1</Version>
  <RequiresSignIn>False</RequiresSignIn>
</EsriMapsInfo>
</file>

<file path=customXml/item14.xml><?xml version="1.0" encoding="utf-8"?>
<EsriMapsInfo xmlns="ESRI.ArcGIS.Mapping.OfficeIntegration.PowerPointInfo">
  <Version>Version1</Version>
  <RequiresSignIn>False</RequiresSignIn>
</EsriMapsInfo>
</file>

<file path=customXml/item15.xml><?xml version="1.0" encoding="utf-8"?>
<EsriMapsInfo xmlns="ESRI.ArcGIS.Mapping.OfficeIntegration.PowerPointInfo">
  <Version>Version1</Version>
  <RequiresSignIn>False</RequiresSignIn>
</EsriMapsInfo>
</file>

<file path=customXml/item16.xml><?xml version="1.0" encoding="utf-8"?>
<EsriMapsInfo xmlns="ESRI.ArcGIS.Mapping.OfficeIntegration.PowerPointInfo">
  <Version>Version1</Version>
  <RequiresSignIn>False</RequiresSignIn>
</EsriMapsInfo>
</file>

<file path=customXml/item17.xml><?xml version="1.0" encoding="utf-8"?>
<EsriMapsInfo xmlns="ESRI.ArcGIS.Mapping.OfficeIntegration.PowerPointInfo">
  <Version>Version1</Version>
  <RequiresSignIn>False</RequiresSignIn>
</EsriMapsInfo>
</file>

<file path=customXml/item18.xml><?xml version="1.0" encoding="utf-8"?>
<EsriMapsInfo xmlns="ESRI.ArcGIS.Mapping.OfficeIntegration.PowerPointInfo">
  <Version>Version1</Version>
  <RequiresSignIn>False</RequiresSignIn>
</EsriMapsInfo>
</file>

<file path=customXml/item19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20.xml><?xml version="1.0" encoding="utf-8"?>
<EsriMapsInfo xmlns="ESRI.ArcGIS.Mapping.OfficeIntegration.PowerPointInfo">
  <Version>Version1</Version>
  <RequiresSignIn>False</RequiresSignIn>
</EsriMapsInfo>
</file>

<file path=customXml/item21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EsriMapsInfo xmlns="ESRI.ArcGIS.Mapping.OfficeIntegration.PowerPointInfo">
  <Version>Version1</Version>
  <RequiresSignIn>False</RequiresSignIn>
</EsriMapsInfo>
</file>

<file path=customXml/item8.xml><?xml version="1.0" encoding="utf-8"?>
<EsriMapsInfo xmlns="ESRI.ArcGIS.Mapping.OfficeIntegration.PowerPointInfo">
  <Version>Version1</Version>
  <RequiresSignIn>False</RequiresSignIn>
</EsriMapsInfo>
</file>

<file path=customXml/item9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11FB8CC6-165A-4C0C-828F-0037FCED2AFE}">
  <ds:schemaRefs>
    <ds:schemaRef ds:uri="ESRI.ArcGIS.Mapping.OfficeIntegration.PowerPointInfo"/>
  </ds:schemaRefs>
</ds:datastoreItem>
</file>

<file path=customXml/itemProps10.xml><?xml version="1.0" encoding="utf-8"?>
<ds:datastoreItem xmlns:ds="http://schemas.openxmlformats.org/officeDocument/2006/customXml" ds:itemID="{14A52DF5-9803-4241-9851-BA9706649CF3}">
  <ds:schemaRefs>
    <ds:schemaRef ds:uri="ESRI.ArcGIS.Mapping.OfficeIntegration.PowerPointInfo"/>
  </ds:schemaRefs>
</ds:datastoreItem>
</file>

<file path=customXml/itemProps11.xml><?xml version="1.0" encoding="utf-8"?>
<ds:datastoreItem xmlns:ds="http://schemas.openxmlformats.org/officeDocument/2006/customXml" ds:itemID="{4C7A4DD7-8B14-4FA5-96A1-BA3FC9377444}">
  <ds:schemaRefs>
    <ds:schemaRef ds:uri="ESRI.ArcGIS.Mapping.OfficeIntegration.PowerPointInfo"/>
  </ds:schemaRefs>
</ds:datastoreItem>
</file>

<file path=customXml/itemProps12.xml><?xml version="1.0" encoding="utf-8"?>
<ds:datastoreItem xmlns:ds="http://schemas.openxmlformats.org/officeDocument/2006/customXml" ds:itemID="{F7B127BE-9915-4B91-9779-3D976304F1D1}">
  <ds:schemaRefs>
    <ds:schemaRef ds:uri="ESRI.ArcGIS.Mapping.OfficeIntegration.PowerPointInfo"/>
  </ds:schemaRefs>
</ds:datastoreItem>
</file>

<file path=customXml/itemProps13.xml><?xml version="1.0" encoding="utf-8"?>
<ds:datastoreItem xmlns:ds="http://schemas.openxmlformats.org/officeDocument/2006/customXml" ds:itemID="{03F509B4-B3FE-495C-9454-B6D1F9D18F80}">
  <ds:schemaRefs>
    <ds:schemaRef ds:uri="ESRI.ArcGIS.Mapping.OfficeIntegration.PowerPointInfo"/>
  </ds:schemaRefs>
</ds:datastoreItem>
</file>

<file path=customXml/itemProps14.xml><?xml version="1.0" encoding="utf-8"?>
<ds:datastoreItem xmlns:ds="http://schemas.openxmlformats.org/officeDocument/2006/customXml" ds:itemID="{1E933386-56A1-4421-BA64-DD95978A2E0E}">
  <ds:schemaRefs>
    <ds:schemaRef ds:uri="ESRI.ArcGIS.Mapping.OfficeIntegration.PowerPointInfo"/>
  </ds:schemaRefs>
</ds:datastoreItem>
</file>

<file path=customXml/itemProps15.xml><?xml version="1.0" encoding="utf-8"?>
<ds:datastoreItem xmlns:ds="http://schemas.openxmlformats.org/officeDocument/2006/customXml" ds:itemID="{E55D250F-6D31-42DC-AA15-844C86BC6907}">
  <ds:schemaRefs>
    <ds:schemaRef ds:uri="ESRI.ArcGIS.Mapping.OfficeIntegration.PowerPointInfo"/>
  </ds:schemaRefs>
</ds:datastoreItem>
</file>

<file path=customXml/itemProps16.xml><?xml version="1.0" encoding="utf-8"?>
<ds:datastoreItem xmlns:ds="http://schemas.openxmlformats.org/officeDocument/2006/customXml" ds:itemID="{18E5B9B3-24D1-468C-8885-65FD2E29CCCC}">
  <ds:schemaRefs>
    <ds:schemaRef ds:uri="ESRI.ArcGIS.Mapping.OfficeIntegration.PowerPointInfo"/>
  </ds:schemaRefs>
</ds:datastoreItem>
</file>

<file path=customXml/itemProps17.xml><?xml version="1.0" encoding="utf-8"?>
<ds:datastoreItem xmlns:ds="http://schemas.openxmlformats.org/officeDocument/2006/customXml" ds:itemID="{859112DF-C34C-47F3-93F4-D5028BE957EC}">
  <ds:schemaRefs>
    <ds:schemaRef ds:uri="ESRI.ArcGIS.Mapping.OfficeIntegration.PowerPointInfo"/>
  </ds:schemaRefs>
</ds:datastoreItem>
</file>

<file path=customXml/itemProps18.xml><?xml version="1.0" encoding="utf-8"?>
<ds:datastoreItem xmlns:ds="http://schemas.openxmlformats.org/officeDocument/2006/customXml" ds:itemID="{AE6CEBCE-497E-4208-BF95-A0502DFCFA2F}">
  <ds:schemaRefs>
    <ds:schemaRef ds:uri="ESRI.ArcGIS.Mapping.OfficeIntegration.PowerPointInfo"/>
  </ds:schemaRefs>
</ds:datastoreItem>
</file>

<file path=customXml/itemProps19.xml><?xml version="1.0" encoding="utf-8"?>
<ds:datastoreItem xmlns:ds="http://schemas.openxmlformats.org/officeDocument/2006/customXml" ds:itemID="{D4476A65-3761-4697-8202-97487D066BB5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F15255AB-C3A1-4F67-BAF5-91309ED513A0}">
  <ds:schemaRefs>
    <ds:schemaRef ds:uri="ESRI.ArcGIS.Mapping.OfficeIntegration.PowerPointInfo"/>
  </ds:schemaRefs>
</ds:datastoreItem>
</file>

<file path=customXml/itemProps20.xml><?xml version="1.0" encoding="utf-8"?>
<ds:datastoreItem xmlns:ds="http://schemas.openxmlformats.org/officeDocument/2006/customXml" ds:itemID="{7A7370D4-E745-4347-8EA2-133499855AAE}">
  <ds:schemaRefs>
    <ds:schemaRef ds:uri="ESRI.ArcGIS.Mapping.OfficeIntegration.PowerPointInfo"/>
  </ds:schemaRefs>
</ds:datastoreItem>
</file>

<file path=customXml/itemProps21.xml><?xml version="1.0" encoding="utf-8"?>
<ds:datastoreItem xmlns:ds="http://schemas.openxmlformats.org/officeDocument/2006/customXml" ds:itemID="{75A13552-CD55-4E93-A7F9-D3D5F697B3DE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010FE961-4A7E-4A66-9A4E-2C7D7772C3A1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EB71374D-24B3-4909-95E5-66772DFAFD93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48FE40C4-19ED-4434-93C5-524788B67BF5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CEAA7B59-706F-4A9F-87B3-7CD331AA3B3F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E3668041-2ABB-4A12-A28F-E0BA567F5FC3}">
  <ds:schemaRefs>
    <ds:schemaRef ds:uri="ESRI.ArcGIS.Mapping.OfficeIntegration.PowerPointInfo"/>
  </ds:schemaRefs>
</ds:datastoreItem>
</file>

<file path=customXml/itemProps8.xml><?xml version="1.0" encoding="utf-8"?>
<ds:datastoreItem xmlns:ds="http://schemas.openxmlformats.org/officeDocument/2006/customXml" ds:itemID="{D01F0B3F-495B-45B6-BFDB-6C4319B31669}">
  <ds:schemaRefs>
    <ds:schemaRef ds:uri="ESRI.ArcGIS.Mapping.OfficeIntegration.PowerPointInfo"/>
  </ds:schemaRefs>
</ds:datastoreItem>
</file>

<file path=customXml/itemProps9.xml><?xml version="1.0" encoding="utf-8"?>
<ds:datastoreItem xmlns:ds="http://schemas.openxmlformats.org/officeDocument/2006/customXml" ds:itemID="{B707BB78-4491-4257-ABC2-BBAAFC5DF84E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2095</TotalTime>
  <Words>1041</Words>
  <Application>Microsoft Macintosh PowerPoint</Application>
  <PresentationFormat>Widescreen</PresentationFormat>
  <Paragraphs>178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ＭＳ Ｐゴシック</vt:lpstr>
      <vt:lpstr>Times New Roman</vt:lpstr>
      <vt:lpstr>Wingdings</vt:lpstr>
      <vt:lpstr>Office Theme</vt:lpstr>
      <vt:lpstr>Biopesticides:  A Look Forward</vt:lpstr>
      <vt:lpstr>Office of Pesticide Program’s Mission</vt:lpstr>
      <vt:lpstr>Biopesticides and Pollution Prevention Division’s Mission </vt:lpstr>
      <vt:lpstr>BPPD Reorganization </vt:lpstr>
      <vt:lpstr>Workload Snapshot (FY17)</vt:lpstr>
      <vt:lpstr>Renegotiation Rate</vt:lpstr>
      <vt:lpstr>New Active Ingredient Registrations</vt:lpstr>
      <vt:lpstr>Biopesticide Factoids</vt:lpstr>
      <vt:lpstr>Zika-Related Efforts</vt:lpstr>
      <vt:lpstr>A Biopesticide Solution for Bed Bugs</vt:lpstr>
      <vt:lpstr>New Microbial Experimental Use Permit  Targets Disease-Carrying Mosquitoes</vt:lpstr>
      <vt:lpstr>Improvements in Honey Bee Testing </vt:lpstr>
      <vt:lpstr>Waiving Acute Dermal Toxicity Tests </vt:lpstr>
      <vt:lpstr>Waiving Acute Dermal Toxicity Tests </vt:lpstr>
      <vt:lpstr>Tolerances and Exemptions</vt:lpstr>
      <vt:lpstr>PRIA 4</vt:lpstr>
      <vt:lpstr>Plant Biostimulant Guidance</vt:lpstr>
      <vt:lpstr>Plant Regulator or Biostimulant?</vt:lpstr>
      <vt:lpstr>Plant Biostimulant Guidance</vt:lpstr>
      <vt:lpstr>Outlook for 2018</vt:lpstr>
      <vt:lpstr>Concluding Thoughts</vt:lpstr>
    </vt:vector>
  </TitlesOfParts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Ellis, Frank</dc:creator>
  <cp:lastModifiedBy>Keith Jones</cp:lastModifiedBy>
  <cp:revision>119</cp:revision>
  <cp:lastPrinted>2017-10-06T20:54:34Z</cp:lastPrinted>
  <dcterms:created xsi:type="dcterms:W3CDTF">2017-02-17T12:12:07Z</dcterms:created>
  <dcterms:modified xsi:type="dcterms:W3CDTF">2017-10-06T23:08:14Z</dcterms:modified>
</cp:coreProperties>
</file>