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1" r:id="rId4"/>
    <p:sldMasterId id="2147484018" r:id="rId5"/>
    <p:sldMasterId id="2147484237" r:id="rId6"/>
  </p:sldMasterIdLst>
  <p:notesMasterIdLst>
    <p:notesMasterId r:id="rId12"/>
  </p:notesMasterIdLst>
  <p:handoutMasterIdLst>
    <p:handoutMasterId r:id="rId13"/>
  </p:handoutMasterIdLst>
  <p:sldIdLst>
    <p:sldId id="287" r:id="rId7"/>
    <p:sldId id="342" r:id="rId8"/>
    <p:sldId id="352" r:id="rId9"/>
    <p:sldId id="353" r:id="rId10"/>
    <p:sldId id="35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 userDrawn="1">
          <p15:clr>
            <a:srgbClr val="A4A3A4"/>
          </p15:clr>
        </p15:guide>
        <p15:guide id="2" orient="horz" pos="2218" userDrawn="1">
          <p15:clr>
            <a:srgbClr val="A4A3A4"/>
          </p15:clr>
        </p15:guide>
        <p15:guide id="3" orient="horz" pos="1295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orient="horz" pos="719" userDrawn="1">
          <p15:clr>
            <a:srgbClr val="A4A3A4"/>
          </p15:clr>
        </p15:guide>
        <p15:guide id="6" orient="horz" pos="4120" userDrawn="1">
          <p15:clr>
            <a:srgbClr val="A4A3A4"/>
          </p15:clr>
        </p15:guide>
        <p15:guide id="7" orient="horz" pos="2161" userDrawn="1">
          <p15:clr>
            <a:srgbClr val="A4A3A4"/>
          </p15:clr>
        </p15:guide>
        <p15:guide id="8" orient="horz" pos="201" userDrawn="1">
          <p15:clr>
            <a:srgbClr val="A4A3A4"/>
          </p15:clr>
        </p15:guide>
        <p15:guide id="9" orient="horz" pos="2284" userDrawn="1">
          <p15:clr>
            <a:srgbClr val="A4A3A4"/>
          </p15:clr>
        </p15:guide>
        <p15:guide id="10" orient="horz" pos="914" userDrawn="1">
          <p15:clr>
            <a:srgbClr val="A4A3A4"/>
          </p15:clr>
        </p15:guide>
        <p15:guide id="11" orient="horz" pos="3743" userDrawn="1">
          <p15:clr>
            <a:srgbClr val="A4A3A4"/>
          </p15:clr>
        </p15:guide>
        <p15:guide id="12" pos="7357" userDrawn="1">
          <p15:clr>
            <a:srgbClr val="A4A3A4"/>
          </p15:clr>
        </p15:guide>
        <p15:guide id="13" pos="3839" userDrawn="1">
          <p15:clr>
            <a:srgbClr val="A4A3A4"/>
          </p15:clr>
        </p15:guide>
        <p15:guide id="14" pos="5597" userDrawn="1">
          <p15:clr>
            <a:srgbClr val="A4A3A4"/>
          </p15:clr>
        </p15:guide>
        <p15:guide id="15" pos="397" userDrawn="1">
          <p15:clr>
            <a:srgbClr val="A4A3A4"/>
          </p15:clr>
        </p15:guide>
        <p15:guide id="16" pos="2079" userDrawn="1">
          <p15:clr>
            <a:srgbClr val="A4A3A4"/>
          </p15:clr>
        </p15:guide>
        <p15:guide id="17" pos="3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Williams, Jr." initials="RWJ" lastIdx="3" clrIdx="0">
    <p:extLst/>
  </p:cmAuthor>
  <p:cmAuthor id="2" name="Cody Wilson" initials="CW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F5B9"/>
    <a:srgbClr val="00A94F"/>
    <a:srgbClr val="F68A33"/>
    <a:srgbClr val="404040"/>
    <a:srgbClr val="892679"/>
    <a:srgbClr val="919191"/>
    <a:srgbClr val="6F9633"/>
    <a:srgbClr val="808080"/>
    <a:srgbClr val="739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86364" autoAdjust="0"/>
  </p:normalViewPr>
  <p:slideViewPr>
    <p:cSldViewPr snapToGrid="0" snapToObjects="1" showGuides="1">
      <p:cViewPr varScale="1">
        <p:scale>
          <a:sx n="94" d="100"/>
          <a:sy n="94" d="100"/>
        </p:scale>
        <p:origin x="856" y="192"/>
      </p:cViewPr>
      <p:guideLst>
        <p:guide orient="horz" pos="3865"/>
        <p:guide orient="horz" pos="2218"/>
        <p:guide orient="horz" pos="1295"/>
        <p:guide orient="horz" pos="237"/>
        <p:guide orient="horz" pos="719"/>
        <p:guide orient="horz" pos="4120"/>
        <p:guide orient="horz" pos="2161"/>
        <p:guide orient="horz" pos="201"/>
        <p:guide orient="horz" pos="2284"/>
        <p:guide orient="horz" pos="914"/>
        <p:guide orient="horz" pos="3743"/>
        <p:guide pos="7357"/>
        <p:guide pos="3839"/>
        <p:guide pos="5597"/>
        <p:guide pos="397"/>
        <p:guide pos="2079"/>
        <p:guide pos="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148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/>
          <a:lstStyle>
            <a:lvl1pPr algn="r">
              <a:defRPr sz="1200"/>
            </a:lvl1pPr>
          </a:lstStyle>
          <a:p>
            <a:fld id="{D1059869-7F3F-45D2-9B53-7A44186C216E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8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 anchor="b"/>
          <a:lstStyle>
            <a:lvl1pPr algn="r">
              <a:defRPr sz="1200"/>
            </a:lvl1pPr>
          </a:lstStyle>
          <a:p>
            <a:fld id="{5C8A7B02-D9F2-4FF8-8BEB-E4C397534E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9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/>
          <a:lstStyle>
            <a:lvl1pPr algn="r">
              <a:defRPr sz="1200"/>
            </a:lvl1pPr>
          </a:lstStyle>
          <a:p>
            <a:fld id="{B8A0B9D8-56F5-47F7-8D93-93ED094D93B0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4" tIns="45883" rIns="91764" bIns="458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764" tIns="45883" rIns="91764" bIns="458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1764" tIns="45883" rIns="91764" bIns="45883" rtlCol="0" anchor="b"/>
          <a:lstStyle>
            <a:lvl1pPr algn="r">
              <a:defRPr sz="1200"/>
            </a:lvl1pPr>
          </a:lstStyle>
          <a:p>
            <a:fld id="{F39A2F17-612E-4814-81D8-3EF4AE55D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1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2F17-612E-4814-81D8-3EF4AE55DD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7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2F17-612E-4814-81D8-3EF4AE55DD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0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2F17-612E-4814-81D8-3EF4AE55DD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large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ounded Rectangle 2"/>
          <p:cNvSpPr/>
          <p:nvPr userDrawn="1"/>
        </p:nvSpPr>
        <p:spPr>
          <a:xfrm>
            <a:off x="507999" y="381000"/>
            <a:ext cx="11180064" cy="3182112"/>
          </a:xfrm>
          <a:prstGeom prst="roundRect">
            <a:avLst>
              <a:gd name="adj" fmla="val 261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381001"/>
            <a:ext cx="11176000" cy="2100664"/>
          </a:xfrm>
          <a:prstGeom prst="rect">
            <a:avLst/>
          </a:prstGeom>
          <a:noFill/>
        </p:spPr>
        <p:txBody>
          <a:bodyPr lIns="320040" tIns="137160" rIns="320040" bIns="137160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Title Cont’d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124" y="6158436"/>
            <a:ext cx="4673600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Presented by Name</a:t>
            </a:r>
          </a:p>
        </p:txBody>
      </p:sp>
      <p:pic>
        <p:nvPicPr>
          <p:cNvPr id="7" name="Picture 6" descr="cocacol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6272" y="5716781"/>
            <a:ext cx="2654603" cy="623218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10118" y="2882736"/>
            <a:ext cx="5505449" cy="509587"/>
          </a:xfrm>
          <a:prstGeom prst="rect">
            <a:avLst/>
          </a:prstGeom>
        </p:spPr>
        <p:txBody>
          <a:bodyPr lIns="36576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100">
                <a:solidFill>
                  <a:srgbClr val="7F7F7F"/>
                </a:solidFill>
              </a:defRPr>
            </a:lvl2pPr>
            <a:lvl3pPr marL="914400" indent="0">
              <a:buNone/>
              <a:defRPr sz="2100">
                <a:solidFill>
                  <a:srgbClr val="7F7F7F"/>
                </a:solidFill>
              </a:defRPr>
            </a:lvl3pPr>
            <a:lvl4pPr marL="1371600" indent="0">
              <a:buNone/>
              <a:defRPr sz="2100">
                <a:solidFill>
                  <a:srgbClr val="7F7F7F"/>
                </a:solidFill>
              </a:defRPr>
            </a:lvl4pPr>
            <a:lvl5pPr marL="1828800" indent="0">
              <a:buNone/>
              <a:defRPr sz="2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0" name="Picture 9" descr="alumbott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28808" y="4676503"/>
            <a:ext cx="660521" cy="14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matrix (multi-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23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10118" y="1144588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71751" y="1144588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510118" y="3614737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171751" y="3614737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6729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3 with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0116" y="1450976"/>
            <a:ext cx="4158763" cy="1417320"/>
          </a:xfrm>
          <a:prstGeom prst="roundRect">
            <a:avLst>
              <a:gd name="adj" fmla="val 4368"/>
            </a:avLst>
          </a:prstGeom>
          <a:solidFill>
            <a:schemeClr val="tx1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4917887" y="1450976"/>
            <a:ext cx="6737759" cy="1417321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1"/>
          </p:nvPr>
        </p:nvSpPr>
        <p:spPr>
          <a:xfrm>
            <a:off x="4917887" y="2987835"/>
            <a:ext cx="6737759" cy="1417321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22"/>
          </p:nvPr>
        </p:nvSpPr>
        <p:spPr>
          <a:xfrm>
            <a:off x="4917887" y="4524694"/>
            <a:ext cx="6737759" cy="1417321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0116" y="2987835"/>
            <a:ext cx="4158763" cy="1417320"/>
          </a:xfrm>
          <a:prstGeom prst="roundRect">
            <a:avLst>
              <a:gd name="adj" fmla="val 4368"/>
            </a:avLst>
          </a:prstGeom>
          <a:solidFill>
            <a:schemeClr val="tx1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0116" y="4524694"/>
            <a:ext cx="4158763" cy="1417320"/>
          </a:xfrm>
          <a:prstGeom prst="roundRect">
            <a:avLst>
              <a:gd name="adj" fmla="val 4368"/>
            </a:avLst>
          </a:prstGeom>
          <a:solidFill>
            <a:schemeClr val="tx1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41013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0117" y="1147360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455560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10117" y="3117892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455560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10117" y="5088425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455560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10117" y="2132626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8F999F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10117" y="4103158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8F999F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33361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Multiple Sections Under On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2799" y="1450977"/>
            <a:ext cx="5484283" cy="1920239"/>
          </a:xfrm>
          <a:prstGeom prst="roundRect">
            <a:avLst>
              <a:gd name="adj" fmla="val 4276"/>
            </a:avLst>
          </a:prstGeom>
          <a:solidFill>
            <a:schemeClr val="tx2"/>
          </a:solidFill>
        </p:spPr>
        <p:txBody>
          <a:bodyPr bIns="91440" anchor="ctr" anchorCtr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0116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799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95481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038165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0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2 gri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0116" y="1450977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10116" y="3521076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296621" y="1450977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296621" y="3521076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083125" y="1450977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083125" y="3521076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13380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gri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0116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10116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2799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52799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195481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195481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38165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038165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29940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8000" y="1450975"/>
            <a:ext cx="3474720" cy="2560320"/>
          </a:xfrm>
          <a:prstGeom prst="roundRect">
            <a:avLst>
              <a:gd name="adj" fmla="val 3850"/>
            </a:avLst>
          </a:prstGeom>
          <a:solidFill>
            <a:schemeClr val="tx1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"/>
          </p:nvPr>
        </p:nvSpPr>
        <p:spPr>
          <a:xfrm>
            <a:off x="4360756" y="1450975"/>
            <a:ext cx="7319009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8000" y="4134718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2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large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0117" y="1141414"/>
            <a:ext cx="5425439" cy="4800599"/>
          </a:xfrm>
          <a:prstGeom prst="roundRect">
            <a:avLst>
              <a:gd name="adj" fmla="val 2096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6254327" y="1141413"/>
            <a:ext cx="5425439" cy="48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9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mall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0117" y="1141413"/>
            <a:ext cx="5425439" cy="1600200"/>
          </a:xfrm>
          <a:prstGeom prst="roundRect">
            <a:avLst>
              <a:gd name="adj" fmla="val 4451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tabLst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1"/>
          </p:nvPr>
        </p:nvSpPr>
        <p:spPr>
          <a:xfrm>
            <a:off x="6230207" y="1141413"/>
            <a:ext cx="5425439" cy="48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8000" y="2848276"/>
            <a:ext cx="5427555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large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4115006"/>
            <a:ext cx="5383828" cy="18270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6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6287473" y="4115006"/>
            <a:ext cx="5383828" cy="18270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6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1141413"/>
            <a:ext cx="11163300" cy="2869882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</a:t>
            </a:r>
            <a:br>
              <a:rPr lang="en-US" dirty="0" smtClean="0"/>
            </a:br>
            <a:r>
              <a:rPr lang="en-US" dirty="0" smtClean="0"/>
              <a:t>the image will automatically </a:t>
            </a:r>
            <a:br>
              <a:rPr lang="en-US" dirty="0" smtClean="0"/>
            </a:br>
            <a:r>
              <a:rPr lang="en-US" dirty="0" smtClean="0"/>
              <a:t>crop and round the corners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 large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507999" y="381000"/>
            <a:ext cx="11180064" cy="3182112"/>
          </a:xfrm>
          <a:prstGeom prst="roundRect">
            <a:avLst>
              <a:gd name="adj" fmla="val 2619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381001"/>
            <a:ext cx="11176000" cy="2100664"/>
          </a:xfrm>
          <a:prstGeom prst="rect">
            <a:avLst/>
          </a:prstGeom>
          <a:noFill/>
        </p:spPr>
        <p:txBody>
          <a:bodyPr lIns="320040" tIns="137160" rIns="320040" bIns="137160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Title Cont’d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124" y="6158436"/>
            <a:ext cx="4673600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 Name</a:t>
            </a:r>
          </a:p>
        </p:txBody>
      </p:sp>
      <p:pic>
        <p:nvPicPr>
          <p:cNvPr id="7" name="Picture 6" descr="cocacol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6272" y="5716781"/>
            <a:ext cx="2654603" cy="623218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10118" y="2882736"/>
            <a:ext cx="5505449" cy="509587"/>
          </a:xfrm>
          <a:prstGeom prst="rect">
            <a:avLst/>
          </a:prstGeom>
        </p:spPr>
        <p:txBody>
          <a:bodyPr lIns="36576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2100">
                <a:solidFill>
                  <a:srgbClr val="7F7F7F"/>
                </a:solidFill>
              </a:defRPr>
            </a:lvl2pPr>
            <a:lvl3pPr marL="914400" indent="0">
              <a:buNone/>
              <a:defRPr sz="2100">
                <a:solidFill>
                  <a:srgbClr val="7F7F7F"/>
                </a:solidFill>
              </a:defRPr>
            </a:lvl3pPr>
            <a:lvl4pPr marL="1371600" indent="0">
              <a:buNone/>
              <a:defRPr sz="2100">
                <a:solidFill>
                  <a:srgbClr val="7F7F7F"/>
                </a:solidFill>
              </a:defRPr>
            </a:lvl4pPr>
            <a:lvl5pPr marL="1828800" indent="0">
              <a:buNone/>
              <a:defRPr sz="2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348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8000" y="3269946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8000" y="1141412"/>
            <a:ext cx="3474720" cy="2011680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4360756" y="1141413"/>
            <a:ext cx="7319009" cy="2313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08000" y="5757348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508000" y="3610292"/>
            <a:ext cx="3474720" cy="2011680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22"/>
          </p:nvPr>
        </p:nvSpPr>
        <p:spPr>
          <a:xfrm>
            <a:off x="4360756" y="3610293"/>
            <a:ext cx="7319009" cy="2331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1141413"/>
            <a:ext cx="11163300" cy="4526280"/>
          </a:xfrm>
          <a:prstGeom prst="roundRect">
            <a:avLst>
              <a:gd name="adj" fmla="val 2179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</a:t>
            </a:r>
            <a:br>
              <a:rPr lang="en-US" dirty="0" smtClean="0"/>
            </a:br>
            <a:r>
              <a:rPr lang="en-US" dirty="0" smtClean="0"/>
              <a:t>the image will automatically </a:t>
            </a:r>
            <a:br>
              <a:rPr lang="en-US" dirty="0" smtClean="0"/>
            </a:br>
            <a:r>
              <a:rPr lang="en-US" dirty="0" smtClean="0"/>
              <a:t>crop and round the corners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08000" y="5757348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2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vertical image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8000" y="1450975"/>
            <a:ext cx="3474720" cy="4491038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2"/>
          </p:nvPr>
        </p:nvSpPr>
        <p:spPr>
          <a:xfrm>
            <a:off x="4294813" y="1450975"/>
            <a:ext cx="7391304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0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-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55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-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8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510118" y="1149457"/>
            <a:ext cx="11169649" cy="48433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03129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33" y="274725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72800" cy="4190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747601"/>
            <a:ext cx="3860800" cy="12473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Classified - Internal use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617" y="6747601"/>
            <a:ext cx="2844800" cy="12473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C36364B-27BA-B84D-A17A-4FFA625B7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5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19100"/>
            <a:ext cx="10972800" cy="914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 Can Differentiate</a:t>
            </a:r>
            <a:br>
              <a:rPr lang="en-US" dirty="0" smtClean="0"/>
            </a:br>
            <a:r>
              <a:rPr lang="en-US" dirty="0" smtClean="0"/>
              <a:t>Sections with Orange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10972800" cy="4343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52180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AE90-058B-4B68-B131-B0BC6AF9594E}" type="slidenum">
              <a:rPr lang="en-US" smtClean="0">
                <a:solidFill>
                  <a:srgbClr val="45556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555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large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507999" y="381000"/>
            <a:ext cx="11180064" cy="3182112"/>
          </a:xfrm>
          <a:prstGeom prst="roundRect">
            <a:avLst>
              <a:gd name="adj" fmla="val 261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381001"/>
            <a:ext cx="11176000" cy="2100664"/>
          </a:xfrm>
          <a:prstGeom prst="rect">
            <a:avLst/>
          </a:prstGeom>
          <a:noFill/>
        </p:spPr>
        <p:txBody>
          <a:bodyPr lIns="320040" tIns="137160" rIns="320040" bIns="137160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Title Cont’d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124" y="6158436"/>
            <a:ext cx="4673600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Presented by Name</a:t>
            </a:r>
          </a:p>
        </p:txBody>
      </p:sp>
      <p:pic>
        <p:nvPicPr>
          <p:cNvPr id="7" name="Picture 6" descr="cocacol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6272" y="5716781"/>
            <a:ext cx="2654603" cy="623218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10118" y="2882736"/>
            <a:ext cx="5505449" cy="509587"/>
          </a:xfrm>
          <a:prstGeom prst="rect">
            <a:avLst/>
          </a:prstGeom>
        </p:spPr>
        <p:txBody>
          <a:bodyPr lIns="36576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100">
                <a:solidFill>
                  <a:srgbClr val="7F7F7F"/>
                </a:solidFill>
              </a:defRPr>
            </a:lvl2pPr>
            <a:lvl3pPr marL="914400" indent="0">
              <a:buNone/>
              <a:defRPr sz="2100">
                <a:solidFill>
                  <a:srgbClr val="7F7F7F"/>
                </a:solidFill>
              </a:defRPr>
            </a:lvl3pPr>
            <a:lvl4pPr marL="1371600" indent="0">
              <a:buNone/>
              <a:defRPr sz="2100">
                <a:solidFill>
                  <a:srgbClr val="7F7F7F"/>
                </a:solidFill>
              </a:defRPr>
            </a:lvl4pPr>
            <a:lvl5pPr marL="1828800" indent="0">
              <a:buNone/>
              <a:defRPr sz="2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0" name="Picture 9" descr="alumbott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28808" y="4676503"/>
            <a:ext cx="660521" cy="14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 large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507999" y="381000"/>
            <a:ext cx="11180064" cy="3182112"/>
          </a:xfrm>
          <a:prstGeom prst="roundRect">
            <a:avLst>
              <a:gd name="adj" fmla="val 2619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381001"/>
            <a:ext cx="11176000" cy="2100664"/>
          </a:xfrm>
          <a:prstGeom prst="rect">
            <a:avLst/>
          </a:prstGeom>
          <a:noFill/>
        </p:spPr>
        <p:txBody>
          <a:bodyPr lIns="320040" tIns="137160" rIns="320040" bIns="137160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Title Cont’d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124" y="6158436"/>
            <a:ext cx="4673600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 Name</a:t>
            </a:r>
          </a:p>
        </p:txBody>
      </p:sp>
      <p:pic>
        <p:nvPicPr>
          <p:cNvPr id="7" name="Picture 6" descr="cocacol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6272" y="5716781"/>
            <a:ext cx="2654603" cy="623218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10118" y="2882736"/>
            <a:ext cx="5505449" cy="509587"/>
          </a:xfrm>
          <a:prstGeom prst="rect">
            <a:avLst/>
          </a:prstGeom>
        </p:spPr>
        <p:txBody>
          <a:bodyPr lIns="36576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2100">
                <a:solidFill>
                  <a:srgbClr val="7F7F7F"/>
                </a:solidFill>
              </a:defRPr>
            </a:lvl2pPr>
            <a:lvl3pPr marL="914400" indent="0">
              <a:buNone/>
              <a:defRPr sz="2100">
                <a:solidFill>
                  <a:srgbClr val="7F7F7F"/>
                </a:solidFill>
              </a:defRPr>
            </a:lvl3pPr>
            <a:lvl4pPr marL="1371600" indent="0">
              <a:buNone/>
              <a:defRPr sz="2100">
                <a:solidFill>
                  <a:srgbClr val="7F7F7F"/>
                </a:solidFill>
              </a:defRPr>
            </a:lvl4pPr>
            <a:lvl5pPr marL="1828800" indent="0">
              <a:buNone/>
              <a:defRPr sz="2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1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ith Phras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81001"/>
            <a:ext cx="11169651" cy="5561013"/>
          </a:xfrm>
          <a:prstGeom prst="roundRect">
            <a:avLst>
              <a:gd name="adj" fmla="val 1642"/>
            </a:avLst>
          </a:prstGeom>
          <a:solidFill>
            <a:srgbClr val="455560"/>
          </a:solidFill>
        </p:spPr>
        <p:txBody>
          <a:bodyPr lIns="320040" tIns="484632" rIns="320040" bIns="484632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tabLst>
                <a:tab pos="0" algn="l"/>
              </a:tabLst>
              <a:defRPr sz="3600" b="1" baseline="0">
                <a:solidFill>
                  <a:srgbClr val="FFFFFF"/>
                </a:solidFill>
              </a:defRPr>
            </a:lvl1pPr>
            <a:lvl2pPr>
              <a:buNone/>
              <a:defRPr sz="1600">
                <a:solidFill>
                  <a:schemeClr val="bg2"/>
                </a:solidFill>
              </a:defRPr>
            </a:lvl2pPr>
            <a:lvl3pPr>
              <a:buNone/>
              <a:defRPr sz="1600">
                <a:solidFill>
                  <a:schemeClr val="bg2"/>
                </a:solidFill>
              </a:defRPr>
            </a:lvl3pPr>
            <a:lvl4pPr>
              <a:buNone/>
              <a:defRPr sz="1600">
                <a:solidFill>
                  <a:schemeClr val="bg2"/>
                </a:solidFill>
              </a:defRPr>
            </a:lvl4pPr>
            <a:lvl5pPr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Section Break with </a:t>
            </a:r>
            <a:br>
              <a:rPr lang="en-US" dirty="0" smtClean="0"/>
            </a:br>
            <a:r>
              <a:rPr lang="en-US" dirty="0" smtClean="0"/>
              <a:t>Phrase or Quote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334285" y="6434552"/>
            <a:ext cx="3454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96F664-E1A6-1D49-A4ED-E0A7A6BEAF61}" type="slidenum">
              <a:rPr lang="en-US" sz="800" b="1" smtClean="0">
                <a:solidFill>
                  <a:srgbClr val="455560"/>
                </a:solidFill>
              </a:rPr>
              <a:pPr algn="r"/>
              <a:t>‹#›</a:t>
            </a:fld>
            <a:endParaRPr lang="en-US" sz="800" b="1" dirty="0">
              <a:solidFill>
                <a:srgbClr val="45556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08000" y="6141715"/>
            <a:ext cx="11176000" cy="0"/>
          </a:xfrm>
          <a:prstGeom prst="line">
            <a:avLst/>
          </a:prstGeom>
          <a:ln>
            <a:solidFill>
              <a:srgbClr val="455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ith Phras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81001"/>
            <a:ext cx="11169651" cy="5561013"/>
          </a:xfrm>
          <a:prstGeom prst="roundRect">
            <a:avLst>
              <a:gd name="adj" fmla="val 1642"/>
            </a:avLst>
          </a:prstGeom>
          <a:solidFill>
            <a:srgbClr val="455560"/>
          </a:solidFill>
        </p:spPr>
        <p:txBody>
          <a:bodyPr lIns="320040" tIns="484632" rIns="320040" bIns="484632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tabLst>
                <a:tab pos="0" algn="l"/>
              </a:tabLst>
              <a:defRPr sz="3600" b="1" baseline="0">
                <a:solidFill>
                  <a:srgbClr val="FFFFFF"/>
                </a:solidFill>
              </a:defRPr>
            </a:lvl1pPr>
            <a:lvl2pPr>
              <a:buNone/>
              <a:defRPr sz="1600">
                <a:solidFill>
                  <a:schemeClr val="bg2"/>
                </a:solidFill>
              </a:defRPr>
            </a:lvl2pPr>
            <a:lvl3pPr>
              <a:buNone/>
              <a:defRPr sz="1600">
                <a:solidFill>
                  <a:schemeClr val="bg2"/>
                </a:solidFill>
              </a:defRPr>
            </a:lvl3pPr>
            <a:lvl4pPr>
              <a:buNone/>
              <a:defRPr sz="1600">
                <a:solidFill>
                  <a:schemeClr val="bg2"/>
                </a:solidFill>
              </a:defRPr>
            </a:lvl4pPr>
            <a:lvl5pPr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Section Break with </a:t>
            </a:r>
            <a:br>
              <a:rPr lang="en-US" dirty="0" smtClean="0"/>
            </a:br>
            <a:r>
              <a:rPr lang="en-US" dirty="0" smtClean="0"/>
              <a:t>Phrase or Quote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334285" y="6434552"/>
            <a:ext cx="3454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96F664-E1A6-1D49-A4ED-E0A7A6BEAF61}" type="slidenum">
              <a:rPr lang="en-US" sz="800" b="1" smtClean="0"/>
              <a:pPr algn="r"/>
              <a:t>‹#›</a:t>
            </a:fld>
            <a:endParaRPr lang="en-US" sz="800" b="1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08000" y="6141715"/>
            <a:ext cx="11176000" cy="0"/>
          </a:xfrm>
          <a:prstGeom prst="line">
            <a:avLst/>
          </a:prstGeom>
          <a:ln>
            <a:solidFill>
              <a:srgbClr val="455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2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with Phras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81001"/>
            <a:ext cx="11169651" cy="5561013"/>
          </a:xfrm>
          <a:prstGeom prst="roundRect">
            <a:avLst>
              <a:gd name="adj" fmla="val 1642"/>
            </a:avLst>
          </a:prstGeom>
          <a:solidFill>
            <a:schemeClr val="tx2"/>
          </a:solidFill>
        </p:spPr>
        <p:txBody>
          <a:bodyPr lIns="320040" tIns="484632" rIns="320040" bIns="484632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tabLst>
                <a:tab pos="0" algn="l"/>
              </a:tabLst>
              <a:defRPr sz="3600" b="1" baseline="0">
                <a:solidFill>
                  <a:srgbClr val="FFFFFF"/>
                </a:solidFill>
              </a:defRPr>
            </a:lvl1pPr>
            <a:lvl2pPr>
              <a:buNone/>
              <a:defRPr sz="1600">
                <a:solidFill>
                  <a:schemeClr val="bg2"/>
                </a:solidFill>
              </a:defRPr>
            </a:lvl2pPr>
            <a:lvl3pPr>
              <a:buNone/>
              <a:defRPr sz="1600">
                <a:solidFill>
                  <a:schemeClr val="bg2"/>
                </a:solidFill>
              </a:defRPr>
            </a:lvl3pPr>
            <a:lvl4pPr>
              <a:buNone/>
              <a:defRPr sz="1600">
                <a:solidFill>
                  <a:schemeClr val="bg2"/>
                </a:solidFill>
              </a:defRPr>
            </a:lvl4pPr>
            <a:lvl5pPr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Section Break with </a:t>
            </a:r>
            <a:br>
              <a:rPr lang="en-US" dirty="0" smtClean="0"/>
            </a:br>
            <a:r>
              <a:rPr lang="en-US" dirty="0" smtClean="0"/>
              <a:t>Phrase or Quote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334285" y="6434552"/>
            <a:ext cx="3454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96F664-E1A6-1D49-A4ED-E0A7A6BEAF61}" type="slidenum">
              <a:rPr lang="en-US" sz="800" b="1" smtClean="0">
                <a:solidFill>
                  <a:srgbClr val="455560"/>
                </a:solidFill>
              </a:rPr>
              <a:pPr algn="r"/>
              <a:t>‹#›</a:t>
            </a:fld>
            <a:endParaRPr lang="en-US" sz="800" b="1" dirty="0">
              <a:solidFill>
                <a:srgbClr val="45556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08000" y="6141715"/>
            <a:ext cx="11176000" cy="0"/>
          </a:xfrm>
          <a:prstGeom prst="line">
            <a:avLst/>
          </a:prstGeom>
          <a:ln>
            <a:solidFill>
              <a:srgbClr val="455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in grey box with 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14352" y="381001"/>
            <a:ext cx="11165416" cy="5611813"/>
          </a:xfrm>
          <a:prstGeom prst="roundRect">
            <a:avLst>
              <a:gd name="adj" fmla="val 37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lIns="182880" tIns="457200" rIns="18288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add important </a:t>
            </a:r>
            <a:br>
              <a:rPr lang="en-US" dirty="0" smtClean="0"/>
            </a:br>
            <a:r>
              <a:rPr lang="en-US" dirty="0" smtClean="0"/>
              <a:t>statement, 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161227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5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5383828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1pPr>
            <a:lvl2pPr marL="454025" indent="-1079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3884" y="1450975"/>
            <a:ext cx="0" cy="4491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quarter" idx="11"/>
          </p:nvPr>
        </p:nvSpPr>
        <p:spPr>
          <a:xfrm>
            <a:off x="6302290" y="1450975"/>
            <a:ext cx="5383828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1pPr>
            <a:lvl2pPr marL="454025" indent="-1079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14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10116" y="1450975"/>
            <a:ext cx="3474720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1"/>
          </p:nvPr>
        </p:nvSpPr>
        <p:spPr>
          <a:xfrm>
            <a:off x="4360756" y="1450975"/>
            <a:ext cx="3474720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12"/>
          </p:nvPr>
        </p:nvSpPr>
        <p:spPr>
          <a:xfrm>
            <a:off x="8211397" y="1450975"/>
            <a:ext cx="3474720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172796" y="1450975"/>
            <a:ext cx="0" cy="4491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023436" y="1450975"/>
            <a:ext cx="0" cy="4491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ae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8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510118" y="1149457"/>
            <a:ext cx="11169649" cy="48433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20683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matrix (multi-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23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10118" y="1144588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71751" y="1144588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510118" y="3614737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171751" y="3614737"/>
            <a:ext cx="5508015" cy="2378076"/>
          </a:xfrm>
          <a:prstGeom prst="roundRect">
            <a:avLst>
              <a:gd name="adj" fmla="val 5986"/>
            </a:avLst>
          </a:prstGeom>
          <a:solidFill>
            <a:schemeClr val="tx1"/>
          </a:solidFill>
          <a:ln>
            <a:noFill/>
          </a:ln>
        </p:spPr>
        <p:txBody>
          <a:bodyPr vert="horz" lIns="0" tIns="0" rIns="0" bIns="4572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405227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3 with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0116" y="1450976"/>
            <a:ext cx="4158763" cy="1417320"/>
          </a:xfrm>
          <a:prstGeom prst="roundRect">
            <a:avLst>
              <a:gd name="adj" fmla="val 4368"/>
            </a:avLst>
          </a:prstGeom>
          <a:solidFill>
            <a:schemeClr val="tx1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4917887" y="1450976"/>
            <a:ext cx="6737759" cy="1417321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1"/>
          </p:nvPr>
        </p:nvSpPr>
        <p:spPr>
          <a:xfrm>
            <a:off x="4917887" y="2987835"/>
            <a:ext cx="6737759" cy="1417321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22"/>
          </p:nvPr>
        </p:nvSpPr>
        <p:spPr>
          <a:xfrm>
            <a:off x="4917887" y="4524694"/>
            <a:ext cx="6737759" cy="1417321"/>
          </a:xfrm>
          <a:prstGeom prst="rect">
            <a:avLst/>
          </a:prstGeom>
        </p:spPr>
        <p:txBody>
          <a:bodyPr vert="horz" lIns="0" tIns="4572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0116" y="2987835"/>
            <a:ext cx="4158763" cy="1417320"/>
          </a:xfrm>
          <a:prstGeom prst="roundRect">
            <a:avLst>
              <a:gd name="adj" fmla="val 4368"/>
            </a:avLst>
          </a:prstGeom>
          <a:solidFill>
            <a:schemeClr val="tx1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0116" y="4524694"/>
            <a:ext cx="4158763" cy="1417320"/>
          </a:xfrm>
          <a:prstGeom prst="roundRect">
            <a:avLst>
              <a:gd name="adj" fmla="val 4368"/>
            </a:avLst>
          </a:prstGeom>
          <a:solidFill>
            <a:schemeClr val="tx1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20086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0117" y="1147360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455560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10117" y="3117892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455560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10117" y="5088425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455560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10117" y="2132626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8F999F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10117" y="4103158"/>
            <a:ext cx="11176000" cy="859536"/>
          </a:xfrm>
          <a:prstGeom prst="roundRect">
            <a:avLst>
              <a:gd name="adj" fmla="val 10493"/>
            </a:avLst>
          </a:prstGeom>
          <a:solidFill>
            <a:srgbClr val="8F999F"/>
          </a:solidFill>
        </p:spPr>
        <p:txBody>
          <a:bodyPr wrap="square" lIns="164592" tIns="45720" rIns="164592" bIns="73152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17926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Multiple Sections Under On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2799" y="1450977"/>
            <a:ext cx="5484283" cy="1920239"/>
          </a:xfrm>
          <a:prstGeom prst="roundRect">
            <a:avLst>
              <a:gd name="adj" fmla="val 4276"/>
            </a:avLst>
          </a:prstGeom>
          <a:solidFill>
            <a:schemeClr val="tx2"/>
          </a:solidFill>
        </p:spPr>
        <p:txBody>
          <a:bodyPr bIns="91440" anchor="ctr" anchorCtr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0116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799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95481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038165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/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1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with Phras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81001"/>
            <a:ext cx="11169651" cy="5561013"/>
          </a:xfrm>
          <a:prstGeom prst="roundRect">
            <a:avLst>
              <a:gd name="adj" fmla="val 1642"/>
            </a:avLst>
          </a:prstGeom>
          <a:solidFill>
            <a:schemeClr val="tx2"/>
          </a:solidFill>
        </p:spPr>
        <p:txBody>
          <a:bodyPr lIns="320040" tIns="484632" rIns="320040" bIns="484632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tabLst>
                <a:tab pos="0" algn="l"/>
              </a:tabLst>
              <a:defRPr sz="3600" b="1" baseline="0">
                <a:solidFill>
                  <a:srgbClr val="FFFFFF"/>
                </a:solidFill>
              </a:defRPr>
            </a:lvl1pPr>
            <a:lvl2pPr>
              <a:buNone/>
              <a:defRPr sz="1600">
                <a:solidFill>
                  <a:schemeClr val="bg2"/>
                </a:solidFill>
              </a:defRPr>
            </a:lvl2pPr>
            <a:lvl3pPr>
              <a:buNone/>
              <a:defRPr sz="1600">
                <a:solidFill>
                  <a:schemeClr val="bg2"/>
                </a:solidFill>
              </a:defRPr>
            </a:lvl3pPr>
            <a:lvl4pPr>
              <a:buNone/>
              <a:defRPr sz="1600">
                <a:solidFill>
                  <a:schemeClr val="bg2"/>
                </a:solidFill>
              </a:defRPr>
            </a:lvl4pPr>
            <a:lvl5pPr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Section Break with </a:t>
            </a:r>
            <a:br>
              <a:rPr lang="en-US" dirty="0" smtClean="0"/>
            </a:br>
            <a:r>
              <a:rPr lang="en-US" dirty="0" smtClean="0"/>
              <a:t>Phrase or Quote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334285" y="6434552"/>
            <a:ext cx="3454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96F664-E1A6-1D49-A4ED-E0A7A6BEAF61}" type="slidenum">
              <a:rPr lang="en-US" sz="800" b="1" smtClean="0"/>
              <a:pPr algn="r"/>
              <a:t>‹#›</a:t>
            </a:fld>
            <a:endParaRPr lang="en-US" sz="800" b="1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08000" y="6141715"/>
            <a:ext cx="11176000" cy="0"/>
          </a:xfrm>
          <a:prstGeom prst="line">
            <a:avLst/>
          </a:prstGeom>
          <a:ln>
            <a:solidFill>
              <a:srgbClr val="455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2 gri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0116" y="1450977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10116" y="3521076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296621" y="1450977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296621" y="3521076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083125" y="1450977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083125" y="3521076"/>
            <a:ext cx="359664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35424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gri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0116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10116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2799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52799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195481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195481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38165" y="1450977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038165" y="3521076"/>
            <a:ext cx="2641600" cy="1920239"/>
          </a:xfrm>
          <a:prstGeom prst="roundRect">
            <a:avLst>
              <a:gd name="adj" fmla="val 4368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bIns="9144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label</a:t>
            </a:r>
          </a:p>
        </p:txBody>
      </p:sp>
    </p:spTree>
    <p:extLst>
      <p:ext uri="{BB962C8B-B14F-4D97-AF65-F5344CB8AC3E}">
        <p14:creationId xmlns:p14="http://schemas.microsoft.com/office/powerpoint/2010/main" val="33966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8000" y="1450975"/>
            <a:ext cx="3474720" cy="2560320"/>
          </a:xfrm>
          <a:prstGeom prst="roundRect">
            <a:avLst>
              <a:gd name="adj" fmla="val 3850"/>
            </a:avLst>
          </a:prstGeom>
          <a:solidFill>
            <a:schemeClr val="tx1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"/>
          </p:nvPr>
        </p:nvSpPr>
        <p:spPr>
          <a:xfrm>
            <a:off x="4360756" y="1450975"/>
            <a:ext cx="7319009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8000" y="4134718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large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0117" y="1141414"/>
            <a:ext cx="5425439" cy="4800599"/>
          </a:xfrm>
          <a:prstGeom prst="roundRect">
            <a:avLst>
              <a:gd name="adj" fmla="val 2096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6254327" y="1141413"/>
            <a:ext cx="5425439" cy="48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2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mall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0117" y="1141413"/>
            <a:ext cx="5425439" cy="1600200"/>
          </a:xfrm>
          <a:prstGeom prst="roundRect">
            <a:avLst>
              <a:gd name="adj" fmla="val 4451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tabLst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1"/>
          </p:nvPr>
        </p:nvSpPr>
        <p:spPr>
          <a:xfrm>
            <a:off x="6230207" y="1141413"/>
            <a:ext cx="5425439" cy="48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8000" y="2848276"/>
            <a:ext cx="5427555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9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large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4115006"/>
            <a:ext cx="5383828" cy="18270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6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6287473" y="4115006"/>
            <a:ext cx="5383828" cy="18270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6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1141413"/>
            <a:ext cx="11163300" cy="2869882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</a:t>
            </a:r>
            <a:br>
              <a:rPr lang="en-US" dirty="0" smtClean="0"/>
            </a:br>
            <a:r>
              <a:rPr lang="en-US" dirty="0" smtClean="0"/>
              <a:t>the image will automatically </a:t>
            </a:r>
            <a:br>
              <a:rPr lang="en-US" dirty="0" smtClean="0"/>
            </a:br>
            <a:r>
              <a:rPr lang="en-US" dirty="0" smtClean="0"/>
              <a:t>crop and round the corners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ith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8000" y="3269946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8000" y="1141412"/>
            <a:ext cx="3474720" cy="2011680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4360756" y="1141413"/>
            <a:ext cx="7319009" cy="2313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08000" y="5757348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508000" y="3610292"/>
            <a:ext cx="3474720" cy="2011680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22"/>
          </p:nvPr>
        </p:nvSpPr>
        <p:spPr>
          <a:xfrm>
            <a:off x="4360756" y="3610293"/>
            <a:ext cx="7319009" cy="2331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1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1141413"/>
            <a:ext cx="11163300" cy="4526280"/>
          </a:xfrm>
          <a:prstGeom prst="roundRect">
            <a:avLst>
              <a:gd name="adj" fmla="val 2179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</a:t>
            </a:r>
            <a:br>
              <a:rPr lang="en-US" dirty="0" smtClean="0"/>
            </a:br>
            <a:r>
              <a:rPr lang="en-US" dirty="0" smtClean="0"/>
              <a:t>the image will automatically </a:t>
            </a:r>
            <a:br>
              <a:rPr lang="en-US" dirty="0" smtClean="0"/>
            </a:br>
            <a:r>
              <a:rPr lang="en-US" dirty="0" smtClean="0"/>
              <a:t>crop and round the corners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08000" y="5757348"/>
            <a:ext cx="3225800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0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vertical image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08000" y="1450975"/>
            <a:ext cx="3474720" cy="4491038"/>
          </a:xfrm>
          <a:prstGeom prst="roundRect">
            <a:avLst>
              <a:gd name="adj" fmla="val 3850"/>
            </a:avLst>
          </a:prstGeom>
          <a:solidFill>
            <a:srgbClr val="455560"/>
          </a:solidFill>
        </p:spPr>
        <p:txBody>
          <a:bodyPr lIns="320040" tIns="320040" rIns="320040" bIns="320040" anchor="ctr" anchorCtr="1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add picture – the image will automatically crop and round the corners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2"/>
          </p:nvPr>
        </p:nvSpPr>
        <p:spPr>
          <a:xfrm>
            <a:off x="4294813" y="1450975"/>
            <a:ext cx="7391304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w + Protect + Sus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8589" y="274725"/>
            <a:ext cx="10972800" cy="914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Headlines In Arial Bold Headline 34pt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660681"/>
            <a:ext cx="3860800" cy="169244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defRPr sz="800">
                <a:latin typeface="Arial Narrow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shade val="50000"/>
                  </a:prstClr>
                </a:solidFill>
              </a:rPr>
              <a:t>Classified - Internal use</a:t>
            </a:r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8653" y="6706815"/>
            <a:ext cx="398801" cy="14959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fld id="{48AACCAE-CB96-4566-AD16-60838242DAFD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2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in grey box with 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14352" y="381001"/>
            <a:ext cx="11165416" cy="5611813"/>
          </a:xfrm>
          <a:prstGeom prst="roundRect">
            <a:avLst>
              <a:gd name="adj" fmla="val 37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lIns="182880" tIns="457200" rIns="18288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add important </a:t>
            </a:r>
            <a:br>
              <a:rPr lang="en-US" dirty="0" smtClean="0"/>
            </a:br>
            <a:r>
              <a:rPr lang="en-US" dirty="0" smtClean="0"/>
              <a:t>statement, 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38174741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-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53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14352" y="381001"/>
            <a:ext cx="11165416" cy="5611813"/>
          </a:xfrm>
          <a:prstGeom prst="roundRect">
            <a:avLst>
              <a:gd name="adj" fmla="val 37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lIns="182880" tIns="457200" rIns="18288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/>
            </a:lvl5pPr>
          </a:lstStyle>
          <a:p>
            <a:pPr lvl="0"/>
            <a:r>
              <a:rPr lang="en-US" dirty="0" smtClean="0"/>
              <a:t>Click to add important </a:t>
            </a:r>
            <a:br>
              <a:rPr lang="en-US" dirty="0" smtClean="0"/>
            </a:br>
            <a:r>
              <a:rPr lang="en-US" dirty="0" smtClean="0"/>
              <a:t>statement, 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1968015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-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8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510118" y="1149457"/>
            <a:ext cx="11169649" cy="48433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98844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33" y="274725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72800" cy="4190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747601"/>
            <a:ext cx="3860800" cy="12473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Classified - Internal use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617" y="6747601"/>
            <a:ext cx="2844800" cy="12473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C36364B-27BA-B84D-A17A-4FFA625B7F44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5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  <a:prstGeom prst="rect">
            <a:avLst/>
          </a:prstGeom>
        </p:spPr>
        <p:txBody>
          <a:bodyPr/>
          <a:lstStyle/>
          <a:p>
            <a:fld id="{714DCEF4-596A-445D-9D24-711FC2623A20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  <a:prstGeom prst="rect">
            <a:avLst/>
          </a:prstGeom>
        </p:spPr>
        <p:txBody>
          <a:bodyPr/>
          <a:lstStyle/>
          <a:p>
            <a:fld id="{ECDF6B79-A8AC-484B-867B-634A07413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38883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ow + Protect + Sus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8589" y="274725"/>
            <a:ext cx="10972800" cy="914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Headlines In Arial Bold Headline 34pt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660681"/>
            <a:ext cx="3860800" cy="169244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defRPr sz="800">
                <a:latin typeface="Arial Narrow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shade val="50000"/>
                  </a:prstClr>
                </a:solidFill>
              </a:rPr>
              <a:t>Classified - Internal use</a:t>
            </a:r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8653" y="6706815"/>
            <a:ext cx="398801" cy="14959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fld id="{48AACCAE-CB96-4566-AD16-60838242DAFD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hae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8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510118" y="1149457"/>
            <a:ext cx="11169649" cy="48433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5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32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with large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507999" y="381000"/>
            <a:ext cx="11180064" cy="3182112"/>
          </a:xfrm>
          <a:prstGeom prst="roundRect">
            <a:avLst>
              <a:gd name="adj" fmla="val 2619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381001"/>
            <a:ext cx="11176000" cy="2100664"/>
          </a:xfrm>
          <a:prstGeom prst="rect">
            <a:avLst/>
          </a:prstGeom>
          <a:noFill/>
        </p:spPr>
        <p:txBody>
          <a:bodyPr lIns="320040" tIns="137160" rIns="320040" bIns="137160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Title Cont’d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124" y="6158436"/>
            <a:ext cx="4673600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 Name</a:t>
            </a:r>
          </a:p>
        </p:txBody>
      </p:sp>
      <p:pic>
        <p:nvPicPr>
          <p:cNvPr id="7" name="Picture 6" descr="cocacol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6272" y="5716781"/>
            <a:ext cx="2654603" cy="623218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10118" y="2882736"/>
            <a:ext cx="5505449" cy="509587"/>
          </a:xfrm>
          <a:prstGeom prst="rect">
            <a:avLst/>
          </a:prstGeom>
        </p:spPr>
        <p:txBody>
          <a:bodyPr lIns="36576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2100">
                <a:solidFill>
                  <a:srgbClr val="7F7F7F"/>
                </a:solidFill>
              </a:defRPr>
            </a:lvl2pPr>
            <a:lvl3pPr marL="914400" indent="0">
              <a:buNone/>
              <a:defRPr sz="2100">
                <a:solidFill>
                  <a:srgbClr val="7F7F7F"/>
                </a:solidFill>
              </a:defRPr>
            </a:lvl3pPr>
            <a:lvl4pPr marL="1371600" indent="0">
              <a:buNone/>
              <a:defRPr sz="2100">
                <a:solidFill>
                  <a:srgbClr val="7F7F7F"/>
                </a:solidFill>
              </a:defRPr>
            </a:lvl4pPr>
            <a:lvl5pPr marL="1828800" indent="0">
              <a:buNone/>
              <a:defRPr sz="2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199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CEF4-596A-445D-9D24-711FC2623A20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CDF6B79-A8AC-484B-867B-634A07413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377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61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Classified - Internal 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64B-27BA-B84D-A17A-4FFA625B7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2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23D4350-0632-4F67-B357-AFC21C62564D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6964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749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21592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2241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87007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12968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10/3/17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24325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2328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4430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5383828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1pPr>
            <a:lvl2pPr marL="454025" indent="-1079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3884" y="1450975"/>
            <a:ext cx="0" cy="4491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quarter" idx="11"/>
          </p:nvPr>
        </p:nvSpPr>
        <p:spPr>
          <a:xfrm>
            <a:off x="6302290" y="1450975"/>
            <a:ext cx="5383828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1pPr>
            <a:lvl2pPr marL="454025" indent="-1079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/>
            </a:lvl2pPr>
            <a:lvl3pPr marL="915988" indent="-17303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0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00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-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69649" cy="106336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0117" y="1450975"/>
            <a:ext cx="11169649" cy="4541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19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117" y="319088"/>
            <a:ext cx="11176000" cy="8223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10116" y="1450975"/>
            <a:ext cx="3474720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1"/>
          </p:nvPr>
        </p:nvSpPr>
        <p:spPr>
          <a:xfrm>
            <a:off x="4360756" y="1450975"/>
            <a:ext cx="3474720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12"/>
          </p:nvPr>
        </p:nvSpPr>
        <p:spPr>
          <a:xfrm>
            <a:off x="8211397" y="1450975"/>
            <a:ext cx="3474720" cy="44910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1800"/>
            </a:lvl1pPr>
            <a:lvl2pPr marL="115888" indent="-1158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16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172796" y="1450975"/>
            <a:ext cx="0" cy="4491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023436" y="1450975"/>
            <a:ext cx="0" cy="4491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ae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118" y="319088"/>
            <a:ext cx="11169649" cy="70173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 smtClean="0"/>
              <a:t>Click to edit large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510118" y="1149457"/>
            <a:ext cx="11169649" cy="48433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/>
            </a:lvl1pPr>
            <a:lvl2pPr marL="511175" indent="-1651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400" b="0"/>
            </a:lvl2pPr>
            <a:lvl3pPr marL="9731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Lucida Grande"/>
              <a:buChar char="-"/>
              <a:defRPr sz="2400" b="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9589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58.xml"/><Relationship Id="rId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33" Type="http://schemas.openxmlformats.org/officeDocument/2006/relationships/theme" Target="../theme/theme2.xml"/><Relationship Id="rId34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theme" Target="../theme/theme3.xml"/><Relationship Id="rId15" Type="http://schemas.openxmlformats.org/officeDocument/2006/relationships/image" Target="../media/image5.png"/><Relationship Id="rId16" Type="http://schemas.microsoft.com/office/2007/relationships/hdphoto" Target="../media/hdphoto1.wdp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4285" y="6434552"/>
            <a:ext cx="3454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96F664-E1A6-1D49-A4ED-E0A7A6BEAF61}" type="slidenum">
              <a:rPr lang="en-US" sz="800" b="1" smtClean="0"/>
              <a:pPr algn="r"/>
              <a:t>‹#›</a:t>
            </a:fld>
            <a:endParaRPr lang="en-US" sz="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8000" y="6141715"/>
            <a:ext cx="11176000" cy="0"/>
          </a:xfrm>
          <a:prstGeom prst="line">
            <a:avLst/>
          </a:prstGeom>
          <a:ln>
            <a:solidFill>
              <a:srgbClr val="455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76259\Documents\Visual Identity System\2013 Final Files\Function Logos\Technical_GlobalScientificRegAffairs_Logo_3lines.jp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6255870"/>
            <a:ext cx="4025900" cy="5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4011" r:id="rId2"/>
    <p:sldLayoutId id="2147483984" r:id="rId3"/>
    <p:sldLayoutId id="2147484012" r:id="rId4"/>
    <p:sldLayoutId id="2147483985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3" r:id="rId17"/>
    <p:sldLayoutId id="2147484004" r:id="rId18"/>
    <p:sldLayoutId id="2147484007" r:id="rId19"/>
    <p:sldLayoutId id="2147484008" r:id="rId20"/>
    <p:sldLayoutId id="2147484009" r:id="rId21"/>
    <p:sldLayoutId id="2147484010" r:id="rId22"/>
    <p:sldLayoutId id="2147484014" r:id="rId23"/>
    <p:sldLayoutId id="2147484016" r:id="rId24"/>
    <p:sldLayoutId id="2147484017" r:id="rId25"/>
    <p:sldLayoutId id="214748404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en-US" sz="40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8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4285" y="6434552"/>
            <a:ext cx="3454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96F664-E1A6-1D49-A4ED-E0A7A6BEAF61}" type="slidenum">
              <a:rPr lang="en-US" sz="800" b="1" smtClean="0">
                <a:solidFill>
                  <a:srgbClr val="455560"/>
                </a:solidFill>
              </a:rPr>
              <a:pPr algn="r"/>
              <a:t>‹#›</a:t>
            </a:fld>
            <a:endParaRPr lang="en-US" sz="800" b="1" dirty="0">
              <a:solidFill>
                <a:srgbClr val="4555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8000" y="6141715"/>
            <a:ext cx="11176000" cy="0"/>
          </a:xfrm>
          <a:prstGeom prst="line">
            <a:avLst/>
          </a:prstGeom>
          <a:ln>
            <a:solidFill>
              <a:srgbClr val="455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76259\Documents\Visual Identity System\2013 Final Files\Function Logos\Technical_GlobalScientificRegAffairs_Logo_3lines.jpg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6255870"/>
            <a:ext cx="4025900" cy="5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  <p:sldLayoutId id="2147484045" r:id="rId27"/>
    <p:sldLayoutId id="2147484188" r:id="rId28"/>
    <p:sldLayoutId id="2147484184" r:id="rId29"/>
    <p:sldLayoutId id="2147484186" r:id="rId30"/>
    <p:sldLayoutId id="2147484187" r:id="rId31"/>
    <p:sldLayoutId id="2147484136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en-US" sz="40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8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209" y="1460778"/>
            <a:ext cx="8881800" cy="2357262"/>
          </a:xfrm>
        </p:spPr>
        <p:txBody>
          <a:bodyPr>
            <a:normAutofit/>
          </a:bodyPr>
          <a:lstStyle/>
          <a:p>
            <a:r>
              <a:rPr lang="en-US" sz="4400" dirty="0"/>
              <a:t>A Consumer Packaged Goods Perspective on agricultural sustainability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113543" y="4657815"/>
            <a:ext cx="5826719" cy="159247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/>
              <a:t>Ron Williams, Ph.D.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/>
              <a:t>Director, Crop Protection Technology Safety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/>
              <a:t>Global Scientific and Regulatory Affairs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/>
              <a:t>The Coca-Cola Company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/>
              <a:t>Atlanta, GA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Classified - Unclassified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23123" y="3838575"/>
            <a:ext cx="4129088" cy="509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October 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89"/>
            <a:ext cx="10306877" cy="1063364"/>
          </a:xfrm>
        </p:spPr>
        <p:txBody>
          <a:bodyPr>
            <a:normAutofit/>
          </a:bodyPr>
          <a:lstStyle/>
          <a:p>
            <a:r>
              <a:rPr lang="en-US" sz="4000" dirty="0"/>
              <a:t>Key Drivers for Consumer-Facing Food and Beverage Companies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07" y="4144405"/>
            <a:ext cx="2707588" cy="1981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1" y="1408651"/>
            <a:ext cx="5993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Safety</a:t>
            </a:r>
            <a:r>
              <a:rPr lang="en-US" sz="2400" dirty="0"/>
              <a:t> – all of our ingredients and finished products must meet strict safety requirements</a:t>
            </a:r>
          </a:p>
          <a:p>
            <a:r>
              <a:rPr lang="en-US" sz="2400" b="1" dirty="0"/>
              <a:t>Compliance</a:t>
            </a:r>
            <a:r>
              <a:rPr lang="en-US" sz="2400" dirty="0"/>
              <a:t> – all of our ingredients and products must comply with local regulations</a:t>
            </a:r>
          </a:p>
          <a:p>
            <a:r>
              <a:rPr lang="en-US" sz="2400" b="1" dirty="0"/>
              <a:t>Brand Reputation </a:t>
            </a:r>
            <a:r>
              <a:rPr lang="en-US" sz="2400" dirty="0"/>
              <a:t>– must be protected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12403" r="-855" b="10021"/>
          <a:stretch/>
        </p:blipFill>
        <p:spPr>
          <a:xfrm>
            <a:off x="6117534" y="4086307"/>
            <a:ext cx="4032393" cy="2419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61" y="986657"/>
            <a:ext cx="3851461" cy="25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05" y="259454"/>
            <a:ext cx="11169649" cy="1063364"/>
          </a:xfrm>
        </p:spPr>
        <p:txBody>
          <a:bodyPr>
            <a:normAutofit/>
          </a:bodyPr>
          <a:lstStyle/>
          <a:p>
            <a:r>
              <a:rPr lang="en-US" sz="4400" dirty="0"/>
              <a:t>Agricultural sustainability: </a:t>
            </a:r>
            <a:r>
              <a:rPr lang="en-US" sz="4400" dirty="0" smtClean="0"/>
              <a:t>The Coca-Cola company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95131" y="1202635"/>
            <a:ext cx="9869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Agriculture accounts for about half of our spend on inputs to products and packaging.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healthy agricultural supply chain is essential to the well-being of communities, economies and the environment.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Sustainable sourcing </a:t>
            </a:r>
            <a:r>
              <a:rPr lang="en-US" sz="2000" dirty="0"/>
              <a:t>is when our farm suppliers meet certain standards relating to human and workplace rights, environmental protection and responsible farming management.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141" y="3726936"/>
            <a:ext cx="6982481" cy="30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39" y="380975"/>
            <a:ext cx="8684137" cy="4548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3554" y="5355972"/>
            <a:ext cx="8531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Learn more: http://www.coca-colacompany.com/sustainable-agriculture</a:t>
            </a:r>
          </a:p>
          <a:p>
            <a:pPr>
              <a:spcAft>
                <a:spcPts val="600"/>
              </a:spcAft>
            </a:pPr>
            <a:r>
              <a:rPr lang="en-US" dirty="0"/>
              <a:t>Full update: http://www.coca-colacompany.com/stories/2016-agriculture</a:t>
            </a:r>
          </a:p>
          <a:p>
            <a:pPr>
              <a:spcAft>
                <a:spcPts val="600"/>
              </a:spcAft>
            </a:pPr>
            <a:r>
              <a:rPr lang="en-US" dirty="0"/>
              <a:t>© 2017 The Coca-Cola Company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4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Biopesticide</a:t>
            </a:r>
            <a:r>
              <a:rPr lang="en-US" dirty="0" smtClean="0"/>
              <a:t> and </a:t>
            </a:r>
            <a:r>
              <a:rPr lang="en-US" dirty="0" err="1" smtClean="0"/>
              <a:t>biostimulant</a:t>
            </a:r>
            <a:r>
              <a:rPr lang="en-US" dirty="0" smtClean="0"/>
              <a:t>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Exemptions from tolerances and maximum residue limits (MRLs) can reduce trade barriers across market boundaries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Environmental footprint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Residues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Worker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Solutions to address citrus greening are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chnical_External_ppt_Template_Grey-EP-7">
  <a:themeElements>
    <a:clrScheme name="Coca-Cola Technical">
      <a:dk1>
        <a:srgbClr val="455560"/>
      </a:dk1>
      <a:lt1>
        <a:sysClr val="window" lastClr="FFFFFF"/>
      </a:lt1>
      <a:dk2>
        <a:srgbClr val="F40009"/>
      </a:dk2>
      <a:lt2>
        <a:srgbClr val="8F999F"/>
      </a:lt2>
      <a:accent1>
        <a:srgbClr val="A9038E"/>
      </a:accent1>
      <a:accent2>
        <a:srgbClr val="F68A33"/>
      </a:accent2>
      <a:accent3>
        <a:srgbClr val="D5E04E"/>
      </a:accent3>
      <a:accent4>
        <a:srgbClr val="00A94F"/>
      </a:accent4>
      <a:accent5>
        <a:srgbClr val="00A4E4"/>
      </a:accent5>
      <a:accent6>
        <a:srgbClr val="9AD8DA"/>
      </a:accent6>
      <a:hlink>
        <a:srgbClr val="EC008C"/>
      </a:hlink>
      <a:folHlink>
        <a:srgbClr val="FFDD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chnical_External_ppt_Template_Grey-EP-7">
  <a:themeElements>
    <a:clrScheme name="Coca-Cola Technical">
      <a:dk1>
        <a:srgbClr val="455560"/>
      </a:dk1>
      <a:lt1>
        <a:sysClr val="window" lastClr="FFFFFF"/>
      </a:lt1>
      <a:dk2>
        <a:srgbClr val="F40009"/>
      </a:dk2>
      <a:lt2>
        <a:srgbClr val="8F999F"/>
      </a:lt2>
      <a:accent1>
        <a:srgbClr val="A9038E"/>
      </a:accent1>
      <a:accent2>
        <a:srgbClr val="F68A33"/>
      </a:accent2>
      <a:accent3>
        <a:srgbClr val="D5E04E"/>
      </a:accent3>
      <a:accent4>
        <a:srgbClr val="00A94F"/>
      </a:accent4>
      <a:accent5>
        <a:srgbClr val="00A4E4"/>
      </a:accent5>
      <a:accent6>
        <a:srgbClr val="9AD8DA"/>
      </a:accent6>
      <a:hlink>
        <a:srgbClr val="EC008C"/>
      </a:hlink>
      <a:folHlink>
        <a:srgbClr val="FFDD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570C706C62B44BDF57C947ED5111F" ma:contentTypeVersion="0" ma:contentTypeDescription="Create a new document." ma:contentTypeScope="" ma:versionID="fccba7d2d1984cf1a06755de0ec637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F7D4EE-4F17-4697-9A0D-F4B04F2D0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3D443E-6337-46BB-B4F3-7335F64F3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33EC53-EDAF-442E-BE9A-46466E34004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Technical_External_ppt_Template_Grey-EP-7</Template>
  <TotalTime>5695</TotalTime>
  <Words>199</Words>
  <Application>Microsoft Macintosh PowerPoint</Application>
  <PresentationFormat>Widescreen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Calibri</vt:lpstr>
      <vt:lpstr>Lucida Grande</vt:lpstr>
      <vt:lpstr>Rockwell</vt:lpstr>
      <vt:lpstr>Rockwell Condensed</vt:lpstr>
      <vt:lpstr>Wingdings</vt:lpstr>
      <vt:lpstr>Technical_External_ppt_Template_Grey-EP-7</vt:lpstr>
      <vt:lpstr>1_Technical_External_ppt_Template_Grey-EP-7</vt:lpstr>
      <vt:lpstr>Wood Type</vt:lpstr>
      <vt:lpstr>A Consumer Packaged Goods Perspective on agricultural sustainability</vt:lpstr>
      <vt:lpstr>Key Drivers for Consumer-Facing Food and Beverage Companies</vt:lpstr>
      <vt:lpstr>Agricultural sustainability: The Coca-Cola company</vt:lpstr>
      <vt:lpstr>PowerPoint Presentation</vt:lpstr>
      <vt:lpstr>Biopesticide and biostimulant discussion</vt:lpstr>
    </vt:vector>
  </TitlesOfParts>
  <Company>The Coca-Cola Company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ronaldwilliams@coca-cola.com</dc:creator>
  <cp:lastModifiedBy>Keith Jones</cp:lastModifiedBy>
  <cp:revision>241</cp:revision>
  <cp:lastPrinted>2016-08-02T20:26:31Z</cp:lastPrinted>
  <dcterms:created xsi:type="dcterms:W3CDTF">2012-12-29T03:20:46Z</dcterms:created>
  <dcterms:modified xsi:type="dcterms:W3CDTF">2017-10-03T21:14:01Z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GUID">
    <vt:lpwstr>a3a5d779-3527-4291-a848-bb248c091522</vt:lpwstr>
  </property>
  <property fmtid="{D5CDD505-2E9C-101B-9397-08002B2CF9AE}" pid="3" name="MODFILEGUID">
    <vt:lpwstr>0ffc11cb-ee32-4da8-8c73-8a7c48bc6a52</vt:lpwstr>
  </property>
  <property fmtid="{D5CDD505-2E9C-101B-9397-08002B2CF9AE}" pid="4" name="FILEOWNER">
    <vt:lpwstr>Greg Creech</vt:lpwstr>
  </property>
  <property fmtid="{D5CDD505-2E9C-101B-9397-08002B2CF9AE}" pid="5" name="MODFILEOWNER">
    <vt:lpwstr>A79538</vt:lpwstr>
  </property>
  <property fmtid="{D5CDD505-2E9C-101B-9397-08002B2CF9AE}" pid="6" name="IPPCLASS">
    <vt:i4>1</vt:i4>
  </property>
  <property fmtid="{D5CDD505-2E9C-101B-9397-08002B2CF9AE}" pid="7" name="MODIPPCLASS">
    <vt:i4>1</vt:i4>
  </property>
  <property fmtid="{D5CDD505-2E9C-101B-9397-08002B2CF9AE}" pid="8" name="MACHINEID">
    <vt:lpwstr>A55544-1238</vt:lpwstr>
  </property>
  <property fmtid="{D5CDD505-2E9C-101B-9397-08002B2CF9AE}" pid="9" name="MODMACHINEID">
    <vt:lpwstr>A79538-2730</vt:lpwstr>
  </property>
  <property fmtid="{D5CDD505-2E9C-101B-9397-08002B2CF9AE}" pid="10" name="CURRENTCLASS">
    <vt:lpwstr>Classified - No Category</vt:lpwstr>
  </property>
  <property fmtid="{D5CDD505-2E9C-101B-9397-08002B2CF9AE}" pid="11" name="ContentTypeId">
    <vt:lpwstr>0x010100301570C706C62B44BDF57C947ED5111F</vt:lpwstr>
  </property>
  <property fmtid="{D5CDD505-2E9C-101B-9397-08002B2CF9AE}" pid="12" name="FATIntVersion">
    <vt:i4>15</vt:i4>
  </property>
</Properties>
</file>