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61" r:id="rId3"/>
    <p:sldMasterId id="2147483817" r:id="rId4"/>
    <p:sldMasterId id="2147484088" r:id="rId5"/>
  </p:sldMasterIdLst>
  <p:notesMasterIdLst>
    <p:notesMasterId r:id="rId53"/>
  </p:notesMasterIdLst>
  <p:sldIdLst>
    <p:sldId id="256" r:id="rId6"/>
    <p:sldId id="270" r:id="rId7"/>
    <p:sldId id="354" r:id="rId8"/>
    <p:sldId id="355" r:id="rId9"/>
    <p:sldId id="279" r:id="rId10"/>
    <p:sldId id="346" r:id="rId11"/>
    <p:sldId id="341" r:id="rId12"/>
    <p:sldId id="282" r:id="rId13"/>
    <p:sldId id="283" r:id="rId14"/>
    <p:sldId id="274" r:id="rId15"/>
    <p:sldId id="276" r:id="rId16"/>
    <p:sldId id="284" r:id="rId17"/>
    <p:sldId id="288" r:id="rId18"/>
    <p:sldId id="291" r:id="rId19"/>
    <p:sldId id="293" r:id="rId20"/>
    <p:sldId id="289" r:id="rId21"/>
    <p:sldId id="295" r:id="rId22"/>
    <p:sldId id="353" r:id="rId23"/>
    <p:sldId id="297" r:id="rId24"/>
    <p:sldId id="359" r:id="rId25"/>
    <p:sldId id="298" r:id="rId26"/>
    <p:sldId id="302" r:id="rId27"/>
    <p:sldId id="304" r:id="rId28"/>
    <p:sldId id="347" r:id="rId29"/>
    <p:sldId id="348" r:id="rId30"/>
    <p:sldId id="351" r:id="rId31"/>
    <p:sldId id="310" r:id="rId32"/>
    <p:sldId id="343" r:id="rId33"/>
    <p:sldId id="360" r:id="rId34"/>
    <p:sldId id="361" r:id="rId35"/>
    <p:sldId id="312" r:id="rId36"/>
    <p:sldId id="313" r:id="rId37"/>
    <p:sldId id="314" r:id="rId38"/>
    <p:sldId id="315" r:id="rId39"/>
    <p:sldId id="316" r:id="rId40"/>
    <p:sldId id="349" r:id="rId41"/>
    <p:sldId id="352" r:id="rId42"/>
    <p:sldId id="322" r:id="rId43"/>
    <p:sldId id="285" r:id="rId44"/>
    <p:sldId id="320" r:id="rId45"/>
    <p:sldId id="358" r:id="rId46"/>
    <p:sldId id="323" r:id="rId47"/>
    <p:sldId id="324" r:id="rId48"/>
    <p:sldId id="325" r:id="rId49"/>
    <p:sldId id="329" r:id="rId50"/>
    <p:sldId id="331" r:id="rId51"/>
    <p:sldId id="334" r:id="rId52"/>
  </p:sldIdLst>
  <p:sldSz cx="21336000" cy="13335000"/>
  <p:notesSz cx="6858000" cy="9144000"/>
  <p:defaultTextStyle>
    <a:defPPr>
      <a:defRPr lang="en-US"/>
    </a:defPPr>
    <a:lvl1pPr algn="ctr" rtl="0" fontAlgn="base">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1pPr>
    <a:lvl2pPr marL="457200" algn="ctr" rtl="0" fontAlgn="base">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2pPr>
    <a:lvl3pPr marL="914400" algn="ctr" rtl="0" fontAlgn="base">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3pPr>
    <a:lvl4pPr marL="1371600" algn="ctr" rtl="0" fontAlgn="base">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4pPr>
    <a:lvl5pPr marL="1828800" algn="ctr" rtl="0" fontAlgn="base">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5pPr>
    <a:lvl6pPr marL="2286000" algn="l" defTabSz="914400" rtl="0" eaLnBrk="1" latinLnBrk="0" hangingPunct="1">
      <a:defRPr sz="5600" kern="1200">
        <a:solidFill>
          <a:srgbClr val="000000"/>
        </a:solidFill>
        <a:latin typeface="Lucida Grande" pitchFamily="6" charset="0"/>
        <a:ea typeface="ヒラギノ角ゴ ProN W3" pitchFamily="6" charset="-128"/>
        <a:cs typeface="+mn-cs"/>
        <a:sym typeface="Lucida Grande" pitchFamily="6" charset="0"/>
      </a:defRPr>
    </a:lvl6pPr>
    <a:lvl7pPr marL="2743200" algn="l" defTabSz="914400" rtl="0" eaLnBrk="1" latinLnBrk="0" hangingPunct="1">
      <a:defRPr sz="5600" kern="1200">
        <a:solidFill>
          <a:srgbClr val="000000"/>
        </a:solidFill>
        <a:latin typeface="Lucida Grande" pitchFamily="6" charset="0"/>
        <a:ea typeface="ヒラギノ角ゴ ProN W3" pitchFamily="6" charset="-128"/>
        <a:cs typeface="+mn-cs"/>
        <a:sym typeface="Lucida Grande" pitchFamily="6" charset="0"/>
      </a:defRPr>
    </a:lvl7pPr>
    <a:lvl8pPr marL="3200400" algn="l" defTabSz="914400" rtl="0" eaLnBrk="1" latinLnBrk="0" hangingPunct="1">
      <a:defRPr sz="5600" kern="1200">
        <a:solidFill>
          <a:srgbClr val="000000"/>
        </a:solidFill>
        <a:latin typeface="Lucida Grande" pitchFamily="6" charset="0"/>
        <a:ea typeface="ヒラギノ角ゴ ProN W3" pitchFamily="6" charset="-128"/>
        <a:cs typeface="+mn-cs"/>
        <a:sym typeface="Lucida Grande" pitchFamily="6" charset="0"/>
      </a:defRPr>
    </a:lvl8pPr>
    <a:lvl9pPr marL="3657600" algn="l" defTabSz="914400" rtl="0" eaLnBrk="1" latinLnBrk="0" hangingPunct="1">
      <a:defRPr sz="5600" kern="1200">
        <a:solidFill>
          <a:srgbClr val="000000"/>
        </a:solidFill>
        <a:latin typeface="Lucida Grande" pitchFamily="6" charset="0"/>
        <a:ea typeface="ヒラギノ角ゴ ProN W3" pitchFamily="6" charset="-128"/>
        <a:cs typeface="+mn-cs"/>
        <a:sym typeface="Lucida Grande" pitchFamily="6" charset="0"/>
      </a:defRPr>
    </a:lvl9pPr>
  </p:defaultTextStyle>
  <p:extLst>
    <p:ext uri="{EFAFB233-063F-42B5-8137-9DF3F51BA10A}">
      <p15:sldGuideLst xmlns:p15="http://schemas.microsoft.com/office/powerpoint/2012/main">
        <p15:guide id="1" orient="horz" pos="4200">
          <p15:clr>
            <a:srgbClr val="A4A3A4"/>
          </p15:clr>
        </p15:guide>
        <p15:guide id="2" pos="67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my Zimmer" initials="T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F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2969"/>
  </p:normalViewPr>
  <p:slideViewPr>
    <p:cSldViewPr>
      <p:cViewPr varScale="1">
        <p:scale>
          <a:sx n="30" d="100"/>
          <a:sy n="30" d="100"/>
        </p:scale>
        <p:origin x="880" y="200"/>
      </p:cViewPr>
      <p:guideLst>
        <p:guide orient="horz" pos="4200"/>
        <p:guide pos="6720"/>
      </p:guideLst>
    </p:cSldViewPr>
  </p:slideViewPr>
  <p:outlineViewPr>
    <p:cViewPr>
      <p:scale>
        <a:sx n="33" d="100"/>
        <a:sy n="33" d="100"/>
      </p:scale>
      <p:origin x="0" y="27592"/>
    </p:cViewPr>
  </p:outlineViewPr>
  <p:notesTextViewPr>
    <p:cViewPr>
      <p:scale>
        <a:sx n="100" d="100"/>
        <a:sy n="100" d="100"/>
      </p:scale>
      <p:origin x="0" y="0"/>
    </p:cViewPr>
  </p:notesTextViewPr>
  <p:sorterViewPr>
    <p:cViewPr>
      <p:scale>
        <a:sx n="66" d="100"/>
        <a:sy n="66" d="100"/>
      </p:scale>
      <p:origin x="0" y="18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notesMaster" Target="notesMasters/notesMaster1.xml"/><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4E15B-3291-1E4E-919B-1BCA00A6DFE0}" type="doc">
      <dgm:prSet loTypeId="urn:microsoft.com/office/officeart/2005/8/layout/venn1" loCatId="" qsTypeId="urn:microsoft.com/office/officeart/2005/8/quickstyle/3D3" qsCatId="3D" csTypeId="urn:microsoft.com/office/officeart/2005/8/colors/accent0_3" csCatId="mainScheme" phldr="1"/>
      <dgm:spPr/>
    </dgm:pt>
    <dgm:pt modelId="{94C02C13-3D42-3644-9522-E34059720CAE}">
      <dgm:prSet phldrT="[Text]" custT="1"/>
      <dgm:spPr>
        <a:solidFill>
          <a:srgbClr val="3366FF"/>
        </a:solidFill>
      </dgm:spPr>
      <dgm:t>
        <a:bodyPr/>
        <a:lstStyle/>
        <a:p>
          <a:r>
            <a:rPr lang="en-US" sz="3200" b="1" i="1" dirty="0" smtClean="0">
              <a:latin typeface="+mn-lt"/>
              <a:cs typeface="Arial"/>
            </a:rPr>
            <a:t>Acids</a:t>
          </a:r>
          <a:endParaRPr lang="en-US" sz="3200" b="1" i="1" dirty="0">
            <a:latin typeface="+mn-lt"/>
            <a:cs typeface="Arial"/>
          </a:endParaRPr>
        </a:p>
      </dgm:t>
    </dgm:pt>
    <dgm:pt modelId="{820D553F-A803-2446-9B99-B58E27204E37}" type="parTrans" cxnId="{FFC9365F-3CD1-8C48-B8F7-45BB6433DBCC}">
      <dgm:prSet/>
      <dgm:spPr/>
      <dgm:t>
        <a:bodyPr/>
        <a:lstStyle/>
        <a:p>
          <a:endParaRPr lang="en-US" sz="1800" b="1" i="1"/>
        </a:p>
      </dgm:t>
    </dgm:pt>
    <dgm:pt modelId="{EF490948-4B7F-5742-AD29-9DB6C653FCFF}" type="sibTrans" cxnId="{FFC9365F-3CD1-8C48-B8F7-45BB6433DBCC}">
      <dgm:prSet/>
      <dgm:spPr/>
      <dgm:t>
        <a:bodyPr/>
        <a:lstStyle/>
        <a:p>
          <a:endParaRPr lang="en-US" sz="1800" b="1" i="1"/>
        </a:p>
      </dgm:t>
    </dgm:pt>
    <dgm:pt modelId="{FE0D23D4-9EBF-2E44-A710-9976C5836B4D}">
      <dgm:prSet phldrT="[Text]" custT="1"/>
      <dgm:spPr/>
      <dgm:t>
        <a:bodyPr/>
        <a:lstStyle/>
        <a:p>
          <a:r>
            <a:rPr lang="en-US" sz="3200" b="1" i="1" dirty="0" smtClean="0">
              <a:latin typeface="+mn-lt"/>
              <a:cs typeface="Arial"/>
            </a:rPr>
            <a:t>Extracts</a:t>
          </a:r>
          <a:endParaRPr lang="en-US" sz="3200" b="1" i="1" dirty="0">
            <a:latin typeface="+mn-lt"/>
            <a:cs typeface="Arial"/>
          </a:endParaRPr>
        </a:p>
      </dgm:t>
    </dgm:pt>
    <dgm:pt modelId="{7D3CBCB5-3B8A-2D49-B477-0B9F7357C7E0}" type="parTrans" cxnId="{E3032CCC-B739-214F-9F21-CCD1D30BF202}">
      <dgm:prSet/>
      <dgm:spPr/>
      <dgm:t>
        <a:bodyPr/>
        <a:lstStyle/>
        <a:p>
          <a:endParaRPr lang="en-US" sz="1800" b="1" i="1"/>
        </a:p>
      </dgm:t>
    </dgm:pt>
    <dgm:pt modelId="{30FFB4AF-C9C0-5B42-8205-48600C06F734}" type="sibTrans" cxnId="{E3032CCC-B739-214F-9F21-CCD1D30BF202}">
      <dgm:prSet/>
      <dgm:spPr/>
      <dgm:t>
        <a:bodyPr/>
        <a:lstStyle/>
        <a:p>
          <a:endParaRPr lang="en-US" sz="1800" b="1" i="1"/>
        </a:p>
      </dgm:t>
    </dgm:pt>
    <dgm:pt modelId="{AB49572A-F9C2-AA4F-BD98-C8F864685A9E}">
      <dgm:prSet phldrT="[Text]" custT="1"/>
      <dgm:spPr>
        <a:solidFill>
          <a:srgbClr val="FF6600">
            <a:alpha val="50000"/>
          </a:srgbClr>
        </a:solidFill>
      </dgm:spPr>
      <dgm:t>
        <a:bodyPr/>
        <a:lstStyle/>
        <a:p>
          <a:r>
            <a:rPr lang="en-US" sz="1800" b="1" i="1" dirty="0" smtClean="0">
              <a:latin typeface="Arial"/>
              <a:cs typeface="Arial"/>
            </a:rPr>
            <a:t>      </a:t>
          </a:r>
          <a:r>
            <a:rPr lang="en-US" sz="2400" b="1" i="1" dirty="0" smtClean="0">
              <a:latin typeface="Arial"/>
              <a:cs typeface="Arial"/>
            </a:rPr>
            <a:t> </a:t>
          </a:r>
          <a:r>
            <a:rPr lang="en-US" sz="3200" b="1" i="1" dirty="0" smtClean="0">
              <a:latin typeface="+mn-lt"/>
              <a:cs typeface="Arial"/>
            </a:rPr>
            <a:t>Other</a:t>
          </a:r>
          <a:endParaRPr lang="en-US" sz="3200" b="1" i="1" dirty="0">
            <a:latin typeface="+mn-lt"/>
            <a:cs typeface="Arial"/>
          </a:endParaRPr>
        </a:p>
      </dgm:t>
    </dgm:pt>
    <dgm:pt modelId="{97D94289-7A84-E64D-BEB5-171978D820DA}" type="parTrans" cxnId="{9B079274-A3FD-8344-B151-C5FD8660BF30}">
      <dgm:prSet/>
      <dgm:spPr/>
      <dgm:t>
        <a:bodyPr/>
        <a:lstStyle/>
        <a:p>
          <a:endParaRPr lang="en-US" sz="1800" b="1" i="1"/>
        </a:p>
      </dgm:t>
    </dgm:pt>
    <dgm:pt modelId="{FBA1B4A9-7E4F-5C47-959D-84F66EC33879}" type="sibTrans" cxnId="{9B079274-A3FD-8344-B151-C5FD8660BF30}">
      <dgm:prSet/>
      <dgm:spPr/>
      <dgm:t>
        <a:bodyPr/>
        <a:lstStyle/>
        <a:p>
          <a:endParaRPr lang="en-US" sz="1800" b="1" i="1"/>
        </a:p>
      </dgm:t>
    </dgm:pt>
    <dgm:pt modelId="{99A4C0D0-1155-FF46-97C9-CFC28CC59CAC}">
      <dgm:prSet custT="1"/>
      <dgm:spPr>
        <a:solidFill>
          <a:srgbClr val="21FF06">
            <a:alpha val="50000"/>
          </a:srgbClr>
        </a:solidFill>
      </dgm:spPr>
      <dgm:t>
        <a:bodyPr/>
        <a:lstStyle/>
        <a:p>
          <a:pPr marL="0" indent="0" algn="l"/>
          <a:r>
            <a:rPr lang="en-US" sz="3200" b="1" i="1" dirty="0" smtClean="0">
              <a:latin typeface="+mn-lt"/>
              <a:cs typeface="Arial"/>
            </a:rPr>
            <a:t>Microbials</a:t>
          </a:r>
          <a:endParaRPr lang="en-US" sz="3200" b="1" i="1" dirty="0">
            <a:latin typeface="+mn-lt"/>
            <a:cs typeface="Arial"/>
          </a:endParaRPr>
        </a:p>
      </dgm:t>
    </dgm:pt>
    <dgm:pt modelId="{68D25FC5-0574-A74B-824F-FB8FA5A75067}" type="parTrans" cxnId="{7D90B66D-6A41-1A41-B81F-8B9E01BFFEDC}">
      <dgm:prSet/>
      <dgm:spPr/>
      <dgm:t>
        <a:bodyPr/>
        <a:lstStyle/>
        <a:p>
          <a:endParaRPr lang="en-US" sz="1800" b="1" i="1"/>
        </a:p>
      </dgm:t>
    </dgm:pt>
    <dgm:pt modelId="{EAE8E59C-1374-4B4B-B0C5-221F941CC894}" type="sibTrans" cxnId="{7D90B66D-6A41-1A41-B81F-8B9E01BFFEDC}">
      <dgm:prSet/>
      <dgm:spPr/>
      <dgm:t>
        <a:bodyPr/>
        <a:lstStyle/>
        <a:p>
          <a:endParaRPr lang="en-US" sz="1800" b="1" i="1"/>
        </a:p>
      </dgm:t>
    </dgm:pt>
    <dgm:pt modelId="{0D80A768-DD12-F644-A879-00DB27B3E098}" type="pres">
      <dgm:prSet presAssocID="{7354E15B-3291-1E4E-919B-1BCA00A6DFE0}" presName="compositeShape" presStyleCnt="0">
        <dgm:presLayoutVars>
          <dgm:chMax val="7"/>
          <dgm:dir/>
          <dgm:resizeHandles val="exact"/>
        </dgm:presLayoutVars>
      </dgm:prSet>
      <dgm:spPr/>
    </dgm:pt>
    <dgm:pt modelId="{E14FF5A9-3214-1441-87AC-4A94176B5742}" type="pres">
      <dgm:prSet presAssocID="{94C02C13-3D42-3644-9522-E34059720CAE}" presName="circ1" presStyleLbl="vennNode1" presStyleIdx="0" presStyleCnt="4" custScaleX="132553" custScaleY="121083" custLinFactNeighborX="923" custLinFactNeighborY="512"/>
      <dgm:spPr/>
      <dgm:t>
        <a:bodyPr/>
        <a:lstStyle/>
        <a:p>
          <a:endParaRPr lang="en-US"/>
        </a:p>
      </dgm:t>
    </dgm:pt>
    <dgm:pt modelId="{90A07F91-F846-7B4A-A4B5-A5D55CBD8839}" type="pres">
      <dgm:prSet presAssocID="{94C02C13-3D42-3644-9522-E34059720CAE}" presName="circ1Tx" presStyleLbl="revTx" presStyleIdx="0" presStyleCnt="0">
        <dgm:presLayoutVars>
          <dgm:chMax val="0"/>
          <dgm:chPref val="0"/>
          <dgm:bulletEnabled val="1"/>
        </dgm:presLayoutVars>
      </dgm:prSet>
      <dgm:spPr/>
      <dgm:t>
        <a:bodyPr/>
        <a:lstStyle/>
        <a:p>
          <a:endParaRPr lang="en-US"/>
        </a:p>
      </dgm:t>
    </dgm:pt>
    <dgm:pt modelId="{B26A1185-FAD9-084E-91A8-457192D25775}" type="pres">
      <dgm:prSet presAssocID="{99A4C0D0-1155-FF46-97C9-CFC28CC59CAC}" presName="circ2" presStyleLbl="vennNode1" presStyleIdx="1" presStyleCnt="4" custScaleX="136486" custScaleY="121083" custLinFactNeighborX="27335"/>
      <dgm:spPr/>
      <dgm:t>
        <a:bodyPr/>
        <a:lstStyle/>
        <a:p>
          <a:endParaRPr lang="en-US"/>
        </a:p>
      </dgm:t>
    </dgm:pt>
    <dgm:pt modelId="{9A94DB55-599E-9F4B-9339-0B06F50D85A7}" type="pres">
      <dgm:prSet presAssocID="{99A4C0D0-1155-FF46-97C9-CFC28CC59CAC}" presName="circ2Tx" presStyleLbl="revTx" presStyleIdx="0" presStyleCnt="0">
        <dgm:presLayoutVars>
          <dgm:chMax val="0"/>
          <dgm:chPref val="0"/>
          <dgm:bulletEnabled val="1"/>
        </dgm:presLayoutVars>
      </dgm:prSet>
      <dgm:spPr/>
      <dgm:t>
        <a:bodyPr/>
        <a:lstStyle/>
        <a:p>
          <a:endParaRPr lang="en-US"/>
        </a:p>
      </dgm:t>
    </dgm:pt>
    <dgm:pt modelId="{52C272D4-8925-B847-92F6-BF9470FE64BC}" type="pres">
      <dgm:prSet presAssocID="{FE0D23D4-9EBF-2E44-A710-9976C5836B4D}" presName="circ3" presStyleLbl="vennNode1" presStyleIdx="2" presStyleCnt="4" custScaleX="126921" custScaleY="121083" custLinFactNeighborX="1866" custLinFactNeighborY="-2337"/>
      <dgm:spPr/>
      <dgm:t>
        <a:bodyPr/>
        <a:lstStyle/>
        <a:p>
          <a:endParaRPr lang="en-US"/>
        </a:p>
      </dgm:t>
    </dgm:pt>
    <dgm:pt modelId="{8951B319-4745-1842-AF23-DEDB6386A3D1}" type="pres">
      <dgm:prSet presAssocID="{FE0D23D4-9EBF-2E44-A710-9976C5836B4D}" presName="circ3Tx" presStyleLbl="revTx" presStyleIdx="0" presStyleCnt="0">
        <dgm:presLayoutVars>
          <dgm:chMax val="0"/>
          <dgm:chPref val="0"/>
          <dgm:bulletEnabled val="1"/>
        </dgm:presLayoutVars>
      </dgm:prSet>
      <dgm:spPr/>
      <dgm:t>
        <a:bodyPr/>
        <a:lstStyle/>
        <a:p>
          <a:endParaRPr lang="en-US"/>
        </a:p>
      </dgm:t>
    </dgm:pt>
    <dgm:pt modelId="{C5915B42-BAED-D04D-9CEA-506D2FD01D93}" type="pres">
      <dgm:prSet presAssocID="{AB49572A-F9C2-AA4F-BD98-C8F864685A9E}" presName="circ4" presStyleLbl="vennNode1" presStyleIdx="3" presStyleCnt="4" custScaleX="136125" custScaleY="121083" custLinFactNeighborX="-27335"/>
      <dgm:spPr/>
      <dgm:t>
        <a:bodyPr/>
        <a:lstStyle/>
        <a:p>
          <a:endParaRPr lang="en-US"/>
        </a:p>
      </dgm:t>
    </dgm:pt>
    <dgm:pt modelId="{5B04CB4E-7A6A-2C45-9BC6-CE594EAC83E4}" type="pres">
      <dgm:prSet presAssocID="{AB49572A-F9C2-AA4F-BD98-C8F864685A9E}" presName="circ4Tx" presStyleLbl="revTx" presStyleIdx="0" presStyleCnt="0">
        <dgm:presLayoutVars>
          <dgm:chMax val="0"/>
          <dgm:chPref val="0"/>
          <dgm:bulletEnabled val="1"/>
        </dgm:presLayoutVars>
      </dgm:prSet>
      <dgm:spPr/>
      <dgm:t>
        <a:bodyPr/>
        <a:lstStyle/>
        <a:p>
          <a:endParaRPr lang="en-US"/>
        </a:p>
      </dgm:t>
    </dgm:pt>
  </dgm:ptLst>
  <dgm:cxnLst>
    <dgm:cxn modelId="{15F1398A-A482-A849-B5AA-86C745EB9E54}" type="presOf" srcId="{FE0D23D4-9EBF-2E44-A710-9976C5836B4D}" destId="{52C272D4-8925-B847-92F6-BF9470FE64BC}" srcOrd="0" destOrd="0" presId="urn:microsoft.com/office/officeart/2005/8/layout/venn1"/>
    <dgm:cxn modelId="{806BCAE9-5121-1E41-8028-4CACE0316DFB}" type="presOf" srcId="{7354E15B-3291-1E4E-919B-1BCA00A6DFE0}" destId="{0D80A768-DD12-F644-A879-00DB27B3E098}" srcOrd="0" destOrd="0" presId="urn:microsoft.com/office/officeart/2005/8/layout/venn1"/>
    <dgm:cxn modelId="{7D90B66D-6A41-1A41-B81F-8B9E01BFFEDC}" srcId="{7354E15B-3291-1E4E-919B-1BCA00A6DFE0}" destId="{99A4C0D0-1155-FF46-97C9-CFC28CC59CAC}" srcOrd="1" destOrd="0" parTransId="{68D25FC5-0574-A74B-824F-FB8FA5A75067}" sibTransId="{EAE8E59C-1374-4B4B-B0C5-221F941CC894}"/>
    <dgm:cxn modelId="{85577F4E-DE84-A14E-B10A-C5E82B46B4DD}" type="presOf" srcId="{94C02C13-3D42-3644-9522-E34059720CAE}" destId="{E14FF5A9-3214-1441-87AC-4A94176B5742}" srcOrd="0" destOrd="0" presId="urn:microsoft.com/office/officeart/2005/8/layout/venn1"/>
    <dgm:cxn modelId="{A36838ED-2F11-B341-B8AB-BAF98BEDDC28}" type="presOf" srcId="{99A4C0D0-1155-FF46-97C9-CFC28CC59CAC}" destId="{B26A1185-FAD9-084E-91A8-457192D25775}" srcOrd="0" destOrd="0" presId="urn:microsoft.com/office/officeart/2005/8/layout/venn1"/>
    <dgm:cxn modelId="{4FC695EB-6078-6743-99BB-99FD028BEDC0}" type="presOf" srcId="{AB49572A-F9C2-AA4F-BD98-C8F864685A9E}" destId="{C5915B42-BAED-D04D-9CEA-506D2FD01D93}" srcOrd="0" destOrd="0" presId="urn:microsoft.com/office/officeart/2005/8/layout/venn1"/>
    <dgm:cxn modelId="{EC0D86E1-1399-8B4C-B220-6F77E0F0788F}" type="presOf" srcId="{FE0D23D4-9EBF-2E44-A710-9976C5836B4D}" destId="{8951B319-4745-1842-AF23-DEDB6386A3D1}" srcOrd="1" destOrd="0" presId="urn:microsoft.com/office/officeart/2005/8/layout/venn1"/>
    <dgm:cxn modelId="{B7FD8C69-71CA-8C4C-AB6C-E6674A47D8E6}" type="presOf" srcId="{AB49572A-F9C2-AA4F-BD98-C8F864685A9E}" destId="{5B04CB4E-7A6A-2C45-9BC6-CE594EAC83E4}" srcOrd="1" destOrd="0" presId="urn:microsoft.com/office/officeart/2005/8/layout/venn1"/>
    <dgm:cxn modelId="{3D5A1166-D98A-A340-874E-2DB2A334F9DD}" type="presOf" srcId="{99A4C0D0-1155-FF46-97C9-CFC28CC59CAC}" destId="{9A94DB55-599E-9F4B-9339-0B06F50D85A7}" srcOrd="1" destOrd="0" presId="urn:microsoft.com/office/officeart/2005/8/layout/venn1"/>
    <dgm:cxn modelId="{9B079274-A3FD-8344-B151-C5FD8660BF30}" srcId="{7354E15B-3291-1E4E-919B-1BCA00A6DFE0}" destId="{AB49572A-F9C2-AA4F-BD98-C8F864685A9E}" srcOrd="3" destOrd="0" parTransId="{97D94289-7A84-E64D-BEB5-171978D820DA}" sibTransId="{FBA1B4A9-7E4F-5C47-959D-84F66EC33879}"/>
    <dgm:cxn modelId="{E3032CCC-B739-214F-9F21-CCD1D30BF202}" srcId="{7354E15B-3291-1E4E-919B-1BCA00A6DFE0}" destId="{FE0D23D4-9EBF-2E44-A710-9976C5836B4D}" srcOrd="2" destOrd="0" parTransId="{7D3CBCB5-3B8A-2D49-B477-0B9F7357C7E0}" sibTransId="{30FFB4AF-C9C0-5B42-8205-48600C06F734}"/>
    <dgm:cxn modelId="{1AC26234-36D8-F64B-A9C9-88D4ABC5AAEE}" type="presOf" srcId="{94C02C13-3D42-3644-9522-E34059720CAE}" destId="{90A07F91-F846-7B4A-A4B5-A5D55CBD8839}" srcOrd="1" destOrd="0" presId="urn:microsoft.com/office/officeart/2005/8/layout/venn1"/>
    <dgm:cxn modelId="{FFC9365F-3CD1-8C48-B8F7-45BB6433DBCC}" srcId="{7354E15B-3291-1E4E-919B-1BCA00A6DFE0}" destId="{94C02C13-3D42-3644-9522-E34059720CAE}" srcOrd="0" destOrd="0" parTransId="{820D553F-A803-2446-9B99-B58E27204E37}" sibTransId="{EF490948-4B7F-5742-AD29-9DB6C653FCFF}"/>
    <dgm:cxn modelId="{7F16FA27-B1D0-DC41-B438-53CA2E180008}" type="presParOf" srcId="{0D80A768-DD12-F644-A879-00DB27B3E098}" destId="{E14FF5A9-3214-1441-87AC-4A94176B5742}" srcOrd="0" destOrd="0" presId="urn:microsoft.com/office/officeart/2005/8/layout/venn1"/>
    <dgm:cxn modelId="{7765E2BC-F426-7249-8EEC-1068A29B6119}" type="presParOf" srcId="{0D80A768-DD12-F644-A879-00DB27B3E098}" destId="{90A07F91-F846-7B4A-A4B5-A5D55CBD8839}" srcOrd="1" destOrd="0" presId="urn:microsoft.com/office/officeart/2005/8/layout/venn1"/>
    <dgm:cxn modelId="{3EF1E8B1-7C81-F34A-A7C1-D9F617A41065}" type="presParOf" srcId="{0D80A768-DD12-F644-A879-00DB27B3E098}" destId="{B26A1185-FAD9-084E-91A8-457192D25775}" srcOrd="2" destOrd="0" presId="urn:microsoft.com/office/officeart/2005/8/layout/venn1"/>
    <dgm:cxn modelId="{D9C7A7CE-110C-674E-B18B-41D92A8466F0}" type="presParOf" srcId="{0D80A768-DD12-F644-A879-00DB27B3E098}" destId="{9A94DB55-599E-9F4B-9339-0B06F50D85A7}" srcOrd="3" destOrd="0" presId="urn:microsoft.com/office/officeart/2005/8/layout/venn1"/>
    <dgm:cxn modelId="{6E3352D3-0EFA-8E46-B1B8-F6535B8DF965}" type="presParOf" srcId="{0D80A768-DD12-F644-A879-00DB27B3E098}" destId="{52C272D4-8925-B847-92F6-BF9470FE64BC}" srcOrd="4" destOrd="0" presId="urn:microsoft.com/office/officeart/2005/8/layout/venn1"/>
    <dgm:cxn modelId="{A990405E-4904-B645-BC58-4DF6C8C0CF86}" type="presParOf" srcId="{0D80A768-DD12-F644-A879-00DB27B3E098}" destId="{8951B319-4745-1842-AF23-DEDB6386A3D1}" srcOrd="5" destOrd="0" presId="urn:microsoft.com/office/officeart/2005/8/layout/venn1"/>
    <dgm:cxn modelId="{34E3DE15-A6AB-624D-B215-975BA5B53C50}" type="presParOf" srcId="{0D80A768-DD12-F644-A879-00DB27B3E098}" destId="{C5915B42-BAED-D04D-9CEA-506D2FD01D93}" srcOrd="6" destOrd="0" presId="urn:microsoft.com/office/officeart/2005/8/layout/venn1"/>
    <dgm:cxn modelId="{6796F552-1282-6341-9D72-C13DFCD148A1}" type="presParOf" srcId="{0D80A768-DD12-F644-A879-00DB27B3E098}" destId="{5B04CB4E-7A6A-2C45-9BC6-CE594EAC83E4}" srcOrd="7"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354E15B-3291-1E4E-919B-1BCA00A6DFE0}" type="doc">
      <dgm:prSet loTypeId="urn:microsoft.com/office/officeart/2005/8/layout/venn1" loCatId="" qsTypeId="urn:microsoft.com/office/officeart/2005/8/quickstyle/3D3" qsCatId="3D" csTypeId="urn:microsoft.com/office/officeart/2005/8/colors/accent0_3" csCatId="mainScheme" phldr="1"/>
      <dgm:spPr/>
    </dgm:pt>
    <dgm:pt modelId="{94C02C13-3D42-3644-9522-E34059720CAE}">
      <dgm:prSet phldrT="[Text]" custT="1"/>
      <dgm:spPr>
        <a:solidFill>
          <a:srgbClr val="3366FF"/>
        </a:solidFill>
      </dgm:spPr>
      <dgm:t>
        <a:bodyPr/>
        <a:lstStyle/>
        <a:p>
          <a:r>
            <a:rPr lang="en-US" sz="2400" b="1" i="1" dirty="0" smtClean="0">
              <a:latin typeface="Arial"/>
              <a:cs typeface="Arial"/>
            </a:rPr>
            <a:t>Acids</a:t>
          </a:r>
          <a:endParaRPr lang="en-US" sz="2400" b="1" i="1" dirty="0">
            <a:latin typeface="Arial"/>
            <a:cs typeface="Arial"/>
          </a:endParaRPr>
        </a:p>
      </dgm:t>
    </dgm:pt>
    <dgm:pt modelId="{820D553F-A803-2446-9B99-B58E27204E37}" type="parTrans" cxnId="{FFC9365F-3CD1-8C48-B8F7-45BB6433DBCC}">
      <dgm:prSet/>
      <dgm:spPr/>
      <dgm:t>
        <a:bodyPr/>
        <a:lstStyle/>
        <a:p>
          <a:endParaRPr lang="en-US" sz="1800" b="1" i="1"/>
        </a:p>
      </dgm:t>
    </dgm:pt>
    <dgm:pt modelId="{EF490948-4B7F-5742-AD29-9DB6C653FCFF}" type="sibTrans" cxnId="{FFC9365F-3CD1-8C48-B8F7-45BB6433DBCC}">
      <dgm:prSet/>
      <dgm:spPr/>
      <dgm:t>
        <a:bodyPr/>
        <a:lstStyle/>
        <a:p>
          <a:endParaRPr lang="en-US" sz="1800" b="1" i="1"/>
        </a:p>
      </dgm:t>
    </dgm:pt>
    <dgm:pt modelId="{FE0D23D4-9EBF-2E44-A710-9976C5836B4D}">
      <dgm:prSet phldrT="[Text]" custT="1"/>
      <dgm:spPr/>
      <dgm:t>
        <a:bodyPr/>
        <a:lstStyle/>
        <a:p>
          <a:r>
            <a:rPr lang="en-US" sz="2400" b="1" i="1" dirty="0" smtClean="0">
              <a:latin typeface="Arial"/>
              <a:cs typeface="Arial"/>
            </a:rPr>
            <a:t>Extracts</a:t>
          </a:r>
          <a:endParaRPr lang="en-US" sz="2400" b="1" i="1" dirty="0">
            <a:latin typeface="Arial"/>
            <a:cs typeface="Arial"/>
          </a:endParaRPr>
        </a:p>
      </dgm:t>
    </dgm:pt>
    <dgm:pt modelId="{7D3CBCB5-3B8A-2D49-B477-0B9F7357C7E0}" type="parTrans" cxnId="{E3032CCC-B739-214F-9F21-CCD1D30BF202}">
      <dgm:prSet/>
      <dgm:spPr/>
      <dgm:t>
        <a:bodyPr/>
        <a:lstStyle/>
        <a:p>
          <a:endParaRPr lang="en-US" sz="1800" b="1" i="1"/>
        </a:p>
      </dgm:t>
    </dgm:pt>
    <dgm:pt modelId="{30FFB4AF-C9C0-5B42-8205-48600C06F734}" type="sibTrans" cxnId="{E3032CCC-B739-214F-9F21-CCD1D30BF202}">
      <dgm:prSet/>
      <dgm:spPr/>
      <dgm:t>
        <a:bodyPr/>
        <a:lstStyle/>
        <a:p>
          <a:endParaRPr lang="en-US" sz="1800" b="1" i="1"/>
        </a:p>
      </dgm:t>
    </dgm:pt>
    <dgm:pt modelId="{AB49572A-F9C2-AA4F-BD98-C8F864685A9E}">
      <dgm:prSet phldrT="[Text]" custT="1"/>
      <dgm:spPr>
        <a:solidFill>
          <a:srgbClr val="FF6600">
            <a:alpha val="50000"/>
          </a:srgbClr>
        </a:solidFill>
      </dgm:spPr>
      <dgm:t>
        <a:bodyPr/>
        <a:lstStyle/>
        <a:p>
          <a:r>
            <a:rPr lang="en-US" sz="1800" b="1" i="1" dirty="0" smtClean="0">
              <a:latin typeface="Arial"/>
              <a:cs typeface="Arial"/>
            </a:rPr>
            <a:t>      </a:t>
          </a:r>
          <a:r>
            <a:rPr lang="en-US" sz="2400" b="1" i="1" dirty="0" smtClean="0">
              <a:latin typeface="Arial"/>
              <a:cs typeface="Arial"/>
            </a:rPr>
            <a:t> Other</a:t>
          </a:r>
          <a:endParaRPr lang="en-US" sz="2400" b="1" i="1" dirty="0">
            <a:latin typeface="Arial"/>
            <a:cs typeface="Arial"/>
          </a:endParaRPr>
        </a:p>
      </dgm:t>
    </dgm:pt>
    <dgm:pt modelId="{97D94289-7A84-E64D-BEB5-171978D820DA}" type="parTrans" cxnId="{9B079274-A3FD-8344-B151-C5FD8660BF30}">
      <dgm:prSet/>
      <dgm:spPr/>
      <dgm:t>
        <a:bodyPr/>
        <a:lstStyle/>
        <a:p>
          <a:endParaRPr lang="en-US" sz="1800" b="1" i="1"/>
        </a:p>
      </dgm:t>
    </dgm:pt>
    <dgm:pt modelId="{FBA1B4A9-7E4F-5C47-959D-84F66EC33879}" type="sibTrans" cxnId="{9B079274-A3FD-8344-B151-C5FD8660BF30}">
      <dgm:prSet/>
      <dgm:spPr/>
      <dgm:t>
        <a:bodyPr/>
        <a:lstStyle/>
        <a:p>
          <a:endParaRPr lang="en-US" sz="1800" b="1" i="1"/>
        </a:p>
      </dgm:t>
    </dgm:pt>
    <dgm:pt modelId="{99A4C0D0-1155-FF46-97C9-CFC28CC59CAC}">
      <dgm:prSet custT="1"/>
      <dgm:spPr>
        <a:solidFill>
          <a:srgbClr val="21FF06">
            <a:alpha val="50000"/>
          </a:srgbClr>
        </a:solidFill>
      </dgm:spPr>
      <dgm:t>
        <a:bodyPr/>
        <a:lstStyle/>
        <a:p>
          <a:pPr marL="0" indent="0" algn="l"/>
          <a:r>
            <a:rPr lang="en-US" sz="2000" b="1" i="1" dirty="0" smtClean="0">
              <a:latin typeface="Arial"/>
              <a:cs typeface="Arial"/>
            </a:rPr>
            <a:t>Microbials</a:t>
          </a:r>
          <a:endParaRPr lang="en-US" sz="2000" b="1" i="1" dirty="0">
            <a:latin typeface="Arial"/>
            <a:cs typeface="Arial"/>
          </a:endParaRPr>
        </a:p>
      </dgm:t>
    </dgm:pt>
    <dgm:pt modelId="{68D25FC5-0574-A74B-824F-FB8FA5A75067}" type="parTrans" cxnId="{7D90B66D-6A41-1A41-B81F-8B9E01BFFEDC}">
      <dgm:prSet/>
      <dgm:spPr/>
      <dgm:t>
        <a:bodyPr/>
        <a:lstStyle/>
        <a:p>
          <a:endParaRPr lang="en-US" sz="1800" b="1" i="1"/>
        </a:p>
      </dgm:t>
    </dgm:pt>
    <dgm:pt modelId="{EAE8E59C-1374-4B4B-B0C5-221F941CC894}" type="sibTrans" cxnId="{7D90B66D-6A41-1A41-B81F-8B9E01BFFEDC}">
      <dgm:prSet/>
      <dgm:spPr/>
      <dgm:t>
        <a:bodyPr/>
        <a:lstStyle/>
        <a:p>
          <a:endParaRPr lang="en-US" sz="1800" b="1" i="1"/>
        </a:p>
      </dgm:t>
    </dgm:pt>
    <dgm:pt modelId="{0D80A768-DD12-F644-A879-00DB27B3E098}" type="pres">
      <dgm:prSet presAssocID="{7354E15B-3291-1E4E-919B-1BCA00A6DFE0}" presName="compositeShape" presStyleCnt="0">
        <dgm:presLayoutVars>
          <dgm:chMax val="7"/>
          <dgm:dir/>
          <dgm:resizeHandles val="exact"/>
        </dgm:presLayoutVars>
      </dgm:prSet>
      <dgm:spPr/>
    </dgm:pt>
    <dgm:pt modelId="{E14FF5A9-3214-1441-87AC-4A94176B5742}" type="pres">
      <dgm:prSet presAssocID="{94C02C13-3D42-3644-9522-E34059720CAE}" presName="circ1" presStyleLbl="vennNode1" presStyleIdx="0" presStyleCnt="4" custScaleX="120465" custScaleY="121083" custLinFactNeighborX="923" custLinFactNeighborY="512"/>
      <dgm:spPr/>
      <dgm:t>
        <a:bodyPr/>
        <a:lstStyle/>
        <a:p>
          <a:endParaRPr lang="en-US"/>
        </a:p>
      </dgm:t>
    </dgm:pt>
    <dgm:pt modelId="{90A07F91-F846-7B4A-A4B5-A5D55CBD8839}" type="pres">
      <dgm:prSet presAssocID="{94C02C13-3D42-3644-9522-E34059720CAE}" presName="circ1Tx" presStyleLbl="revTx" presStyleIdx="0" presStyleCnt="0">
        <dgm:presLayoutVars>
          <dgm:chMax val="0"/>
          <dgm:chPref val="0"/>
          <dgm:bulletEnabled val="1"/>
        </dgm:presLayoutVars>
      </dgm:prSet>
      <dgm:spPr/>
      <dgm:t>
        <a:bodyPr/>
        <a:lstStyle/>
        <a:p>
          <a:endParaRPr lang="en-US"/>
        </a:p>
      </dgm:t>
    </dgm:pt>
    <dgm:pt modelId="{B26A1185-FAD9-084E-91A8-457192D25775}" type="pres">
      <dgm:prSet presAssocID="{99A4C0D0-1155-FF46-97C9-CFC28CC59CAC}" presName="circ2" presStyleLbl="vennNode1" presStyleIdx="1" presStyleCnt="4" custScaleX="125534" custScaleY="121083" custLinFactNeighborX="27335"/>
      <dgm:spPr/>
      <dgm:t>
        <a:bodyPr/>
        <a:lstStyle/>
        <a:p>
          <a:endParaRPr lang="en-US"/>
        </a:p>
      </dgm:t>
    </dgm:pt>
    <dgm:pt modelId="{9A94DB55-599E-9F4B-9339-0B06F50D85A7}" type="pres">
      <dgm:prSet presAssocID="{99A4C0D0-1155-FF46-97C9-CFC28CC59CAC}" presName="circ2Tx" presStyleLbl="revTx" presStyleIdx="0" presStyleCnt="0">
        <dgm:presLayoutVars>
          <dgm:chMax val="0"/>
          <dgm:chPref val="0"/>
          <dgm:bulletEnabled val="1"/>
        </dgm:presLayoutVars>
      </dgm:prSet>
      <dgm:spPr/>
      <dgm:t>
        <a:bodyPr/>
        <a:lstStyle/>
        <a:p>
          <a:endParaRPr lang="en-US"/>
        </a:p>
      </dgm:t>
    </dgm:pt>
    <dgm:pt modelId="{52C272D4-8925-B847-92F6-BF9470FE64BC}" type="pres">
      <dgm:prSet presAssocID="{FE0D23D4-9EBF-2E44-A710-9976C5836B4D}" presName="circ3" presStyleLbl="vennNode1" presStyleIdx="2" presStyleCnt="4" custScaleX="120465" custScaleY="121083"/>
      <dgm:spPr/>
      <dgm:t>
        <a:bodyPr/>
        <a:lstStyle/>
        <a:p>
          <a:endParaRPr lang="en-US"/>
        </a:p>
      </dgm:t>
    </dgm:pt>
    <dgm:pt modelId="{8951B319-4745-1842-AF23-DEDB6386A3D1}" type="pres">
      <dgm:prSet presAssocID="{FE0D23D4-9EBF-2E44-A710-9976C5836B4D}" presName="circ3Tx" presStyleLbl="revTx" presStyleIdx="0" presStyleCnt="0">
        <dgm:presLayoutVars>
          <dgm:chMax val="0"/>
          <dgm:chPref val="0"/>
          <dgm:bulletEnabled val="1"/>
        </dgm:presLayoutVars>
      </dgm:prSet>
      <dgm:spPr/>
      <dgm:t>
        <a:bodyPr/>
        <a:lstStyle/>
        <a:p>
          <a:endParaRPr lang="en-US"/>
        </a:p>
      </dgm:t>
    </dgm:pt>
    <dgm:pt modelId="{C5915B42-BAED-D04D-9CEA-506D2FD01D93}" type="pres">
      <dgm:prSet presAssocID="{AB49572A-F9C2-AA4F-BD98-C8F864685A9E}" presName="circ4" presStyleLbl="vennNode1" presStyleIdx="3" presStyleCnt="4" custScaleX="128655" custScaleY="121083" custLinFactNeighborX="-27335"/>
      <dgm:spPr/>
      <dgm:t>
        <a:bodyPr/>
        <a:lstStyle/>
        <a:p>
          <a:endParaRPr lang="en-US"/>
        </a:p>
      </dgm:t>
    </dgm:pt>
    <dgm:pt modelId="{5B04CB4E-7A6A-2C45-9BC6-CE594EAC83E4}" type="pres">
      <dgm:prSet presAssocID="{AB49572A-F9C2-AA4F-BD98-C8F864685A9E}" presName="circ4Tx" presStyleLbl="revTx" presStyleIdx="0" presStyleCnt="0">
        <dgm:presLayoutVars>
          <dgm:chMax val="0"/>
          <dgm:chPref val="0"/>
          <dgm:bulletEnabled val="1"/>
        </dgm:presLayoutVars>
      </dgm:prSet>
      <dgm:spPr/>
      <dgm:t>
        <a:bodyPr/>
        <a:lstStyle/>
        <a:p>
          <a:endParaRPr lang="en-US"/>
        </a:p>
      </dgm:t>
    </dgm:pt>
  </dgm:ptLst>
  <dgm:cxnLst>
    <dgm:cxn modelId="{FE1F5B76-F67C-3940-8987-9CB30636A74A}" type="presOf" srcId="{7354E15B-3291-1E4E-919B-1BCA00A6DFE0}" destId="{0D80A768-DD12-F644-A879-00DB27B3E098}" srcOrd="0" destOrd="0" presId="urn:microsoft.com/office/officeart/2005/8/layout/venn1"/>
    <dgm:cxn modelId="{EA5CD6B0-EDCB-7A4B-A77E-15D1105FC156}" type="presOf" srcId="{AB49572A-F9C2-AA4F-BD98-C8F864685A9E}" destId="{5B04CB4E-7A6A-2C45-9BC6-CE594EAC83E4}" srcOrd="1" destOrd="0" presId="urn:microsoft.com/office/officeart/2005/8/layout/venn1"/>
    <dgm:cxn modelId="{7D90B66D-6A41-1A41-B81F-8B9E01BFFEDC}" srcId="{7354E15B-3291-1E4E-919B-1BCA00A6DFE0}" destId="{99A4C0D0-1155-FF46-97C9-CFC28CC59CAC}" srcOrd="1" destOrd="0" parTransId="{68D25FC5-0574-A74B-824F-FB8FA5A75067}" sibTransId="{EAE8E59C-1374-4B4B-B0C5-221F941CC894}"/>
    <dgm:cxn modelId="{443382E5-E6AA-744C-A462-B1036DB332FC}" type="presOf" srcId="{99A4C0D0-1155-FF46-97C9-CFC28CC59CAC}" destId="{9A94DB55-599E-9F4B-9339-0B06F50D85A7}" srcOrd="1" destOrd="0" presId="urn:microsoft.com/office/officeart/2005/8/layout/venn1"/>
    <dgm:cxn modelId="{9611597A-9FD3-1141-8798-BBDA43158E69}" type="presOf" srcId="{FE0D23D4-9EBF-2E44-A710-9976C5836B4D}" destId="{8951B319-4745-1842-AF23-DEDB6386A3D1}" srcOrd="1" destOrd="0" presId="urn:microsoft.com/office/officeart/2005/8/layout/venn1"/>
    <dgm:cxn modelId="{8FC6969B-A88B-3A47-83A1-CB9DC7A66498}" type="presOf" srcId="{99A4C0D0-1155-FF46-97C9-CFC28CC59CAC}" destId="{B26A1185-FAD9-084E-91A8-457192D25775}" srcOrd="0" destOrd="0" presId="urn:microsoft.com/office/officeart/2005/8/layout/venn1"/>
    <dgm:cxn modelId="{C67A2DB5-F47D-1443-94BC-DDA7146C23B4}" type="presOf" srcId="{94C02C13-3D42-3644-9522-E34059720CAE}" destId="{90A07F91-F846-7B4A-A4B5-A5D55CBD8839}" srcOrd="1" destOrd="0" presId="urn:microsoft.com/office/officeart/2005/8/layout/venn1"/>
    <dgm:cxn modelId="{6EF1C0C8-4B1F-F44F-AA4C-CF4C7C2A242F}" type="presOf" srcId="{AB49572A-F9C2-AA4F-BD98-C8F864685A9E}" destId="{C5915B42-BAED-D04D-9CEA-506D2FD01D93}" srcOrd="0" destOrd="0" presId="urn:microsoft.com/office/officeart/2005/8/layout/venn1"/>
    <dgm:cxn modelId="{9B079274-A3FD-8344-B151-C5FD8660BF30}" srcId="{7354E15B-3291-1E4E-919B-1BCA00A6DFE0}" destId="{AB49572A-F9C2-AA4F-BD98-C8F864685A9E}" srcOrd="3" destOrd="0" parTransId="{97D94289-7A84-E64D-BEB5-171978D820DA}" sibTransId="{FBA1B4A9-7E4F-5C47-959D-84F66EC33879}"/>
    <dgm:cxn modelId="{E3032CCC-B739-214F-9F21-CCD1D30BF202}" srcId="{7354E15B-3291-1E4E-919B-1BCA00A6DFE0}" destId="{FE0D23D4-9EBF-2E44-A710-9976C5836B4D}" srcOrd="2" destOrd="0" parTransId="{7D3CBCB5-3B8A-2D49-B477-0B9F7357C7E0}" sibTransId="{30FFB4AF-C9C0-5B42-8205-48600C06F734}"/>
    <dgm:cxn modelId="{99306DA6-507C-3448-9643-478FFFF42C90}" type="presOf" srcId="{94C02C13-3D42-3644-9522-E34059720CAE}" destId="{E14FF5A9-3214-1441-87AC-4A94176B5742}" srcOrd="0" destOrd="0" presId="urn:microsoft.com/office/officeart/2005/8/layout/venn1"/>
    <dgm:cxn modelId="{7E3D9240-AEBB-654C-A02C-1A5549E22832}" type="presOf" srcId="{FE0D23D4-9EBF-2E44-A710-9976C5836B4D}" destId="{52C272D4-8925-B847-92F6-BF9470FE64BC}" srcOrd="0" destOrd="0" presId="urn:microsoft.com/office/officeart/2005/8/layout/venn1"/>
    <dgm:cxn modelId="{FFC9365F-3CD1-8C48-B8F7-45BB6433DBCC}" srcId="{7354E15B-3291-1E4E-919B-1BCA00A6DFE0}" destId="{94C02C13-3D42-3644-9522-E34059720CAE}" srcOrd="0" destOrd="0" parTransId="{820D553F-A803-2446-9B99-B58E27204E37}" sibTransId="{EF490948-4B7F-5742-AD29-9DB6C653FCFF}"/>
    <dgm:cxn modelId="{AEB2EC0F-F7D1-4844-A80A-A03CF2E8D642}" type="presParOf" srcId="{0D80A768-DD12-F644-A879-00DB27B3E098}" destId="{E14FF5A9-3214-1441-87AC-4A94176B5742}" srcOrd="0" destOrd="0" presId="urn:microsoft.com/office/officeart/2005/8/layout/venn1"/>
    <dgm:cxn modelId="{5F05875B-1759-0445-AFAE-2B676ADAD265}" type="presParOf" srcId="{0D80A768-DD12-F644-A879-00DB27B3E098}" destId="{90A07F91-F846-7B4A-A4B5-A5D55CBD8839}" srcOrd="1" destOrd="0" presId="urn:microsoft.com/office/officeart/2005/8/layout/venn1"/>
    <dgm:cxn modelId="{2D21AB0C-2E3A-634B-8976-AD94182AACF7}" type="presParOf" srcId="{0D80A768-DD12-F644-A879-00DB27B3E098}" destId="{B26A1185-FAD9-084E-91A8-457192D25775}" srcOrd="2" destOrd="0" presId="urn:microsoft.com/office/officeart/2005/8/layout/venn1"/>
    <dgm:cxn modelId="{AC6F00D7-EF2A-1440-813E-CCA835F7B0FF}" type="presParOf" srcId="{0D80A768-DD12-F644-A879-00DB27B3E098}" destId="{9A94DB55-599E-9F4B-9339-0B06F50D85A7}" srcOrd="3" destOrd="0" presId="urn:microsoft.com/office/officeart/2005/8/layout/venn1"/>
    <dgm:cxn modelId="{44892498-C6CF-A04F-8843-565DB17C842F}" type="presParOf" srcId="{0D80A768-DD12-F644-A879-00DB27B3E098}" destId="{52C272D4-8925-B847-92F6-BF9470FE64BC}" srcOrd="4" destOrd="0" presId="urn:microsoft.com/office/officeart/2005/8/layout/venn1"/>
    <dgm:cxn modelId="{5D3EFD3E-B076-3C40-B4DA-DEC358F70843}" type="presParOf" srcId="{0D80A768-DD12-F644-A879-00DB27B3E098}" destId="{8951B319-4745-1842-AF23-DEDB6386A3D1}" srcOrd="5" destOrd="0" presId="urn:microsoft.com/office/officeart/2005/8/layout/venn1"/>
    <dgm:cxn modelId="{82A503F5-6A16-614B-9191-67E210EEF0AE}" type="presParOf" srcId="{0D80A768-DD12-F644-A879-00DB27B3E098}" destId="{C5915B42-BAED-D04D-9CEA-506D2FD01D93}" srcOrd="6" destOrd="0" presId="urn:microsoft.com/office/officeart/2005/8/layout/venn1"/>
    <dgm:cxn modelId="{D3288C15-4126-EC4A-83D1-BCECB00B58F6}" type="presParOf" srcId="{0D80A768-DD12-F644-A879-00DB27B3E098}" destId="{5B04CB4E-7A6A-2C45-9BC6-CE594EAC83E4}" srcOrd="7"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88A720C-379A-4401-93BD-169198E6F90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6CF82DF-5AF0-4CD5-84D0-0B84E0C3388E}">
      <dgm:prSet phldrT="[Text]"/>
      <dgm:spPr>
        <a:xfrm>
          <a:off x="1018" y="777"/>
          <a:ext cx="5519500" cy="380449"/>
        </a:xfrm>
        <a:gradFill rotWithShape="0">
          <a:gsLst>
            <a:gs pos="100000">
              <a:srgbClr val="00B050"/>
            </a:gs>
            <a:gs pos="100000">
              <a:srgbClr val="92D050"/>
            </a:gs>
            <a:gs pos="54000">
              <a:srgbClr val="C00000"/>
            </a:gs>
            <a:gs pos="0">
              <a:srgbClr val="70AD47">
                <a:lumMod val="7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b="1" dirty="0">
              <a:solidFill>
                <a:sysClr val="window" lastClr="FFFFFF"/>
              </a:solidFill>
              <a:latin typeface="Calibri" panose="020F0502020204030204"/>
              <a:ea typeface="+mn-ea"/>
              <a:cs typeface="+mn-cs"/>
            </a:rPr>
            <a:t>Biological</a:t>
          </a:r>
          <a:r>
            <a:rPr lang="en-US" b="1" dirty="0">
              <a:solidFill>
                <a:srgbClr val="010407"/>
              </a:solidFill>
              <a:latin typeface="Calibri" panose="020F0502020204030204"/>
              <a:ea typeface="+mn-ea"/>
              <a:cs typeface="+mn-cs"/>
            </a:rPr>
            <a:t> </a:t>
          </a:r>
          <a:r>
            <a:rPr lang="en-US" b="1" dirty="0">
              <a:solidFill>
                <a:sysClr val="window" lastClr="FFFFFF"/>
              </a:solidFill>
              <a:latin typeface="Calibri" panose="020F0502020204030204"/>
              <a:ea typeface="+mn-ea"/>
              <a:cs typeface="+mn-cs"/>
            </a:rPr>
            <a:t>Control</a:t>
          </a:r>
          <a:r>
            <a:rPr lang="en-US" b="1" dirty="0">
              <a:solidFill>
                <a:srgbClr val="010407"/>
              </a:solidFill>
              <a:latin typeface="Calibri" panose="020F0502020204030204"/>
              <a:ea typeface="+mn-ea"/>
              <a:cs typeface="+mn-cs"/>
            </a:rPr>
            <a:t> </a:t>
          </a:r>
          <a:r>
            <a:rPr lang="en-US" b="1" dirty="0">
              <a:solidFill>
                <a:sysClr val="window" lastClr="FFFFFF"/>
              </a:solidFill>
              <a:latin typeface="Calibri" panose="020F0502020204030204"/>
              <a:ea typeface="+mn-ea"/>
              <a:cs typeface="+mn-cs"/>
            </a:rPr>
            <a:t>Products</a:t>
          </a:r>
        </a:p>
      </dgm:t>
    </dgm:pt>
    <dgm:pt modelId="{CA2C0505-155A-4EDE-B969-7567AD4358E7}" type="parTrans" cxnId="{7C10AE9B-D83A-4CAD-B5A3-8D4371C0E4F3}">
      <dgm:prSet/>
      <dgm:spPr/>
      <dgm:t>
        <a:bodyPr/>
        <a:lstStyle/>
        <a:p>
          <a:endParaRPr lang="en-US"/>
        </a:p>
      </dgm:t>
    </dgm:pt>
    <dgm:pt modelId="{1DD94EDB-95F9-4311-AF1E-BCB55E2700BE}" type="sibTrans" cxnId="{7C10AE9B-D83A-4CAD-B5A3-8D4371C0E4F3}">
      <dgm:prSet/>
      <dgm:spPr/>
      <dgm:t>
        <a:bodyPr/>
        <a:lstStyle/>
        <a:p>
          <a:endParaRPr lang="en-US"/>
        </a:p>
      </dgm:t>
    </dgm:pt>
    <dgm:pt modelId="{36EA0523-6D38-407A-8082-38DC5F9815DB}">
      <dgm:prSet phldrT="[Text]" custT="1"/>
      <dgm:spPr>
        <a:xfrm>
          <a:off x="6406" y="449319"/>
          <a:ext cx="4103571" cy="380449"/>
        </a:xfrm>
        <a:gradFill rotWithShape="0">
          <a:gsLst>
            <a:gs pos="4000">
              <a:srgbClr val="70AD47">
                <a:lumMod val="75000"/>
              </a:srgbClr>
            </a:gs>
            <a:gs pos="100000">
              <a:srgbClr val="FFC000"/>
            </a:gs>
            <a:gs pos="100000">
              <a:srgbClr val="5B9BD5">
                <a:hueOff val="0"/>
                <a:satOff val="0"/>
                <a:lumOff val="0"/>
                <a:alphaOff val="0"/>
                <a:shade val="93000"/>
                <a:satMod val="130000"/>
              </a:srgbClr>
            </a:gs>
            <a:gs pos="99000">
              <a:srgbClr val="C00000"/>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2000" b="1" dirty="0">
              <a:solidFill>
                <a:sysClr val="window" lastClr="FFFFFF"/>
              </a:solidFill>
              <a:latin typeface="Calibri" panose="020F0502020204030204"/>
              <a:ea typeface="+mn-ea"/>
              <a:cs typeface="+mn-cs"/>
            </a:rPr>
            <a:t>BioPesticides</a:t>
          </a:r>
          <a:endParaRPr lang="en-US" sz="2800" b="1" dirty="0">
            <a:solidFill>
              <a:sysClr val="window" lastClr="FFFFFF"/>
            </a:solidFill>
            <a:latin typeface="Calibri" panose="020F0502020204030204"/>
            <a:ea typeface="+mn-ea"/>
            <a:cs typeface="+mn-cs"/>
          </a:endParaRPr>
        </a:p>
      </dgm:t>
    </dgm:pt>
    <dgm:pt modelId="{CAF23A4E-0D79-4F01-BD2B-B56EC260969C}" type="parTrans" cxnId="{073CCADA-F7DA-4EB0-B9E0-953904E39E8C}">
      <dgm:prSet/>
      <dgm:spPr/>
      <dgm:t>
        <a:bodyPr/>
        <a:lstStyle/>
        <a:p>
          <a:endParaRPr lang="en-US"/>
        </a:p>
      </dgm:t>
    </dgm:pt>
    <dgm:pt modelId="{6F8E7F00-6AFC-49D8-A2AE-BA4E113E0B97}" type="sibTrans" cxnId="{073CCADA-F7DA-4EB0-B9E0-953904E39E8C}">
      <dgm:prSet/>
      <dgm:spPr/>
      <dgm:t>
        <a:bodyPr/>
        <a:lstStyle/>
        <a:p>
          <a:endParaRPr lang="en-US"/>
        </a:p>
      </dgm:t>
    </dgm:pt>
    <dgm:pt modelId="{3FA2E260-6C98-4BFA-B37A-5BBA3214E0FD}">
      <dgm:prSet phldrT="[Text]" custT="1"/>
      <dgm:spPr>
        <a:xfrm>
          <a:off x="14409" y="897860"/>
          <a:ext cx="1977617" cy="380449"/>
        </a:xfrm>
        <a:gradFill rotWithShape="0">
          <a:gsLst>
            <a:gs pos="100000">
              <a:srgbClr val="70AD47">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800" b="1" dirty="0">
              <a:solidFill>
                <a:sysClr val="window" lastClr="FFFFFF"/>
              </a:solidFill>
              <a:latin typeface="Calibri" panose="020F0502020204030204"/>
              <a:ea typeface="+mn-ea"/>
              <a:cs typeface="+mn-cs"/>
            </a:rPr>
            <a:t>Biochemicals</a:t>
          </a:r>
          <a:endParaRPr lang="en-US" sz="2000" b="1" dirty="0">
            <a:solidFill>
              <a:sysClr val="window" lastClr="FFFFFF"/>
            </a:solidFill>
            <a:latin typeface="Calibri" panose="020F0502020204030204"/>
            <a:ea typeface="+mn-ea"/>
            <a:cs typeface="+mn-cs"/>
          </a:endParaRPr>
        </a:p>
      </dgm:t>
    </dgm:pt>
    <dgm:pt modelId="{1C9A77DE-6DBB-4782-A187-1B2F04D2ECAD}" type="parTrans" cxnId="{FFE93F39-EA89-4604-9DE3-EF9FC7F7375E}">
      <dgm:prSet/>
      <dgm:spPr/>
      <dgm:t>
        <a:bodyPr/>
        <a:lstStyle/>
        <a:p>
          <a:endParaRPr lang="en-US"/>
        </a:p>
      </dgm:t>
    </dgm:pt>
    <dgm:pt modelId="{9DABC2C8-6622-4A51-A8B1-C67DF2368EC2}" type="sibTrans" cxnId="{FFE93F39-EA89-4604-9DE3-EF9FC7F7375E}">
      <dgm:prSet/>
      <dgm:spPr/>
      <dgm:t>
        <a:bodyPr/>
        <a:lstStyle/>
        <a:p>
          <a:endParaRPr lang="en-US"/>
        </a:p>
      </dgm:t>
    </dgm:pt>
    <dgm:pt modelId="{E7907A0B-A792-42EB-8C38-236881882324}">
      <dgm:prSet phldrT="[Text]" custT="1"/>
      <dgm:spPr>
        <a:xfrm>
          <a:off x="2007842" y="897860"/>
          <a:ext cx="2094131" cy="380449"/>
        </a:xfr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800" b="1" dirty="0">
              <a:solidFill>
                <a:sysClr val="window" lastClr="FFFFFF"/>
              </a:solidFill>
              <a:latin typeface="Calibri" panose="020F0502020204030204"/>
              <a:ea typeface="+mn-ea"/>
              <a:cs typeface="+mn-cs"/>
            </a:rPr>
            <a:t>Microbials</a:t>
          </a:r>
          <a:endParaRPr lang="en-US" sz="2000" b="1" dirty="0">
            <a:solidFill>
              <a:sysClr val="window" lastClr="FFFFFF"/>
            </a:solidFill>
            <a:latin typeface="Calibri" panose="020F0502020204030204"/>
            <a:ea typeface="+mn-ea"/>
            <a:cs typeface="+mn-cs"/>
          </a:endParaRPr>
        </a:p>
      </dgm:t>
    </dgm:pt>
    <dgm:pt modelId="{3C2F041C-8EBE-4C9F-8603-F0650D68A2B0}" type="parTrans" cxnId="{F32E3935-B65C-4C04-B72C-2DE529CC9DD2}">
      <dgm:prSet/>
      <dgm:spPr/>
      <dgm:t>
        <a:bodyPr/>
        <a:lstStyle/>
        <a:p>
          <a:endParaRPr lang="en-US"/>
        </a:p>
      </dgm:t>
    </dgm:pt>
    <dgm:pt modelId="{95F69D58-33DE-485C-B180-1A881798ED6F}" type="sibTrans" cxnId="{F32E3935-B65C-4C04-B72C-2DE529CC9DD2}">
      <dgm:prSet/>
      <dgm:spPr/>
      <dgm:t>
        <a:bodyPr/>
        <a:lstStyle/>
        <a:p>
          <a:endParaRPr lang="en-US"/>
        </a:p>
      </dgm:t>
    </dgm:pt>
    <dgm:pt modelId="{6D65D868-F716-483E-936E-E1545AC573F8}">
      <dgm:prSet phldrT="[Text]" custT="1"/>
      <dgm:spPr>
        <a:xfrm>
          <a:off x="4141703" y="449319"/>
          <a:ext cx="1373428" cy="380449"/>
        </a:xfrm>
        <a:gradFill rotWithShape="0">
          <a:gsLst>
            <a:gs pos="100000">
              <a:srgbClr val="00B05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400" b="1" dirty="0">
              <a:solidFill>
                <a:srgbClr val="010407"/>
              </a:solidFill>
              <a:latin typeface="Calibri" panose="020F0502020204030204"/>
              <a:ea typeface="+mn-ea"/>
              <a:cs typeface="+mn-cs"/>
            </a:rPr>
            <a:t>Macroorganisms</a:t>
          </a:r>
          <a:endParaRPr lang="en-US" sz="1800" b="1" dirty="0">
            <a:solidFill>
              <a:srgbClr val="010407"/>
            </a:solidFill>
            <a:latin typeface="Calibri" panose="020F0502020204030204"/>
            <a:ea typeface="+mn-ea"/>
            <a:cs typeface="+mn-cs"/>
          </a:endParaRPr>
        </a:p>
      </dgm:t>
    </dgm:pt>
    <dgm:pt modelId="{7F08343A-DA78-4F70-B852-AB3835B0E18D}" type="parTrans" cxnId="{8BD3640C-F47C-4F60-B501-0177DD38CD4D}">
      <dgm:prSet/>
      <dgm:spPr/>
      <dgm:t>
        <a:bodyPr/>
        <a:lstStyle/>
        <a:p>
          <a:endParaRPr lang="en-US"/>
        </a:p>
      </dgm:t>
    </dgm:pt>
    <dgm:pt modelId="{05CA2224-50BF-4C4F-A2E5-26362327AECF}" type="sibTrans" cxnId="{8BD3640C-F47C-4F60-B501-0177DD38CD4D}">
      <dgm:prSet/>
      <dgm:spPr/>
      <dgm:t>
        <a:bodyPr/>
        <a:lstStyle/>
        <a:p>
          <a:endParaRPr lang="en-US"/>
        </a:p>
      </dgm:t>
    </dgm:pt>
    <dgm:pt modelId="{A0F478F2-2825-4317-96F8-F0FD35E347B3}">
      <dgm:prSet phldrT="[Text]" custT="1"/>
      <dgm:spPr>
        <a:xfrm>
          <a:off x="4254671" y="868299"/>
          <a:ext cx="378057" cy="380449"/>
        </a:xfrm>
        <a:gradFill rotWithShape="0">
          <a:gsLst>
            <a:gs pos="100000">
              <a:srgbClr val="00B05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800" b="1" dirty="0">
              <a:solidFill>
                <a:srgbClr val="010407"/>
              </a:solidFill>
              <a:latin typeface="Calibri" panose="020F0502020204030204"/>
              <a:ea typeface="+mn-ea"/>
              <a:cs typeface="+mn-cs"/>
            </a:rPr>
            <a:t>Insects</a:t>
          </a:r>
          <a:endParaRPr lang="en-US" sz="1050" b="1" dirty="0">
            <a:solidFill>
              <a:srgbClr val="010407"/>
            </a:solidFill>
            <a:latin typeface="Calibri" panose="020F0502020204030204"/>
            <a:ea typeface="+mn-ea"/>
            <a:cs typeface="+mn-cs"/>
          </a:endParaRPr>
        </a:p>
      </dgm:t>
    </dgm:pt>
    <dgm:pt modelId="{D2DC8216-2201-43BF-9BF5-A22A76DFDE89}" type="parTrans" cxnId="{73931B37-7DEB-4714-B737-1E400FBD41D8}">
      <dgm:prSet/>
      <dgm:spPr/>
      <dgm:t>
        <a:bodyPr/>
        <a:lstStyle/>
        <a:p>
          <a:endParaRPr lang="en-US"/>
        </a:p>
      </dgm:t>
    </dgm:pt>
    <dgm:pt modelId="{1AD3FC2F-274A-4CD6-A6CE-7A3F8254DD20}" type="sibTrans" cxnId="{73931B37-7DEB-4714-B737-1E400FBD41D8}">
      <dgm:prSet/>
      <dgm:spPr/>
      <dgm:t>
        <a:bodyPr/>
        <a:lstStyle/>
        <a:p>
          <a:endParaRPr lang="en-US"/>
        </a:p>
      </dgm:t>
    </dgm:pt>
    <dgm:pt modelId="{B096A4AD-47B4-4076-8C0F-970A152229CC}">
      <dgm:prSet custT="1"/>
      <dgm:spPr>
        <a:xfrm>
          <a:off x="4648545" y="868299"/>
          <a:ext cx="378057" cy="380449"/>
        </a:xfrm>
        <a:gradFill rotWithShape="0">
          <a:gsLst>
            <a:gs pos="100000">
              <a:srgbClr val="00B05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800" b="1" dirty="0">
              <a:solidFill>
                <a:srgbClr val="010407"/>
              </a:solidFill>
              <a:latin typeface="Calibri" panose="020F0502020204030204"/>
              <a:ea typeface="+mn-ea"/>
              <a:cs typeface="+mn-cs"/>
            </a:rPr>
            <a:t>Mites</a:t>
          </a:r>
          <a:endParaRPr lang="en-US" sz="900" b="1" dirty="0">
            <a:solidFill>
              <a:srgbClr val="010407"/>
            </a:solidFill>
            <a:latin typeface="Calibri" panose="020F0502020204030204"/>
            <a:ea typeface="+mn-ea"/>
            <a:cs typeface="+mn-cs"/>
          </a:endParaRPr>
        </a:p>
      </dgm:t>
    </dgm:pt>
    <dgm:pt modelId="{09EE3CE3-F1CA-4254-AF37-787BC0773104}" type="parTrans" cxnId="{48A66A21-B4F4-49ED-95BC-62B1279639DE}">
      <dgm:prSet/>
      <dgm:spPr/>
      <dgm:t>
        <a:bodyPr/>
        <a:lstStyle/>
        <a:p>
          <a:endParaRPr lang="en-US"/>
        </a:p>
      </dgm:t>
    </dgm:pt>
    <dgm:pt modelId="{D31FD6AD-0717-4234-A7B7-1AFA0CEDB7B7}" type="sibTrans" cxnId="{48A66A21-B4F4-49ED-95BC-62B1279639DE}">
      <dgm:prSet/>
      <dgm:spPr/>
      <dgm:t>
        <a:bodyPr/>
        <a:lstStyle/>
        <a:p>
          <a:endParaRPr lang="en-US"/>
        </a:p>
      </dgm:t>
    </dgm:pt>
    <dgm:pt modelId="{DD2C33F0-BAC6-455E-BD2A-EB5CF6BFFB83}">
      <dgm:prSet custT="1"/>
      <dgm:spPr>
        <a:xfrm>
          <a:off x="14409" y="1346402"/>
          <a:ext cx="393943" cy="380449"/>
        </a:xfrm>
        <a:gradFill rotWithShape="0">
          <a:gsLst>
            <a:gs pos="100000">
              <a:srgbClr val="70AD47">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700" b="1" dirty="0">
              <a:solidFill>
                <a:sysClr val="window" lastClr="FFFFFF"/>
              </a:solidFill>
              <a:latin typeface="Calibri" panose="020F0502020204030204"/>
              <a:ea typeface="+mn-ea"/>
              <a:cs typeface="+mn-cs"/>
            </a:rPr>
            <a:t>Semio-chem</a:t>
          </a:r>
        </a:p>
      </dgm:t>
    </dgm:pt>
    <dgm:pt modelId="{24E33447-A00C-427C-AF9D-F0379BFAE0B2}" type="parTrans" cxnId="{E6B21C8E-3C1E-4119-9BBD-F669C39B55C4}">
      <dgm:prSet/>
      <dgm:spPr/>
      <dgm:t>
        <a:bodyPr/>
        <a:lstStyle/>
        <a:p>
          <a:endParaRPr lang="en-US"/>
        </a:p>
      </dgm:t>
    </dgm:pt>
    <dgm:pt modelId="{3A6AE636-751B-40F1-9C4E-8B20F06533C1}" type="sibTrans" cxnId="{E6B21C8E-3C1E-4119-9BBD-F669C39B55C4}">
      <dgm:prSet/>
      <dgm:spPr/>
      <dgm:t>
        <a:bodyPr/>
        <a:lstStyle/>
        <a:p>
          <a:endParaRPr lang="en-US"/>
        </a:p>
      </dgm:t>
    </dgm:pt>
    <dgm:pt modelId="{F635D0EF-B695-46A9-8C66-49F34BF68430}">
      <dgm:prSet custT="1"/>
      <dgm:spPr>
        <a:xfrm>
          <a:off x="416260" y="1346402"/>
          <a:ext cx="376582" cy="380449"/>
        </a:xfrm>
        <a:gradFill rotWithShape="0">
          <a:gsLst>
            <a:gs pos="100000">
              <a:srgbClr val="70AD47">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700" b="1" dirty="0">
              <a:solidFill>
                <a:sysClr val="window" lastClr="FFFFFF"/>
              </a:solidFill>
              <a:latin typeface="Calibri" panose="020F0502020204030204"/>
              <a:ea typeface="+mn-ea"/>
              <a:cs typeface="+mn-cs"/>
            </a:rPr>
            <a:t>Plant </a:t>
          </a:r>
        </a:p>
        <a:p>
          <a:r>
            <a:rPr lang="en-US" sz="700" b="1" dirty="0">
              <a:solidFill>
                <a:sysClr val="window" lastClr="FFFFFF"/>
              </a:solidFill>
              <a:latin typeface="Calibri" panose="020F0502020204030204"/>
              <a:ea typeface="+mn-ea"/>
              <a:cs typeface="+mn-cs"/>
            </a:rPr>
            <a:t>Extracts</a:t>
          </a:r>
        </a:p>
      </dgm:t>
    </dgm:pt>
    <dgm:pt modelId="{CA8CE532-DD8E-42CD-808C-842B48ED2CFF}" type="parTrans" cxnId="{4CFC0D57-B430-4067-BF49-10E40FFAA760}">
      <dgm:prSet/>
      <dgm:spPr/>
      <dgm:t>
        <a:bodyPr/>
        <a:lstStyle/>
        <a:p>
          <a:endParaRPr lang="en-US"/>
        </a:p>
      </dgm:t>
    </dgm:pt>
    <dgm:pt modelId="{156BF3D6-3E8B-434E-BE71-A58DCB57F63D}" type="sibTrans" cxnId="{4CFC0D57-B430-4067-BF49-10E40FFAA760}">
      <dgm:prSet/>
      <dgm:spPr/>
      <dgm:t>
        <a:bodyPr/>
        <a:lstStyle/>
        <a:p>
          <a:endParaRPr lang="en-US"/>
        </a:p>
      </dgm:t>
    </dgm:pt>
    <dgm:pt modelId="{BFA6B84C-FDB1-4A57-AC82-6B980FF37DB8}">
      <dgm:prSet custT="1"/>
      <dgm:spPr>
        <a:xfrm>
          <a:off x="2007842" y="1346402"/>
          <a:ext cx="460142" cy="380449"/>
        </a:xfr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800" b="1" dirty="0">
              <a:solidFill>
                <a:sysClr val="window" lastClr="FFFFFF"/>
              </a:solidFill>
              <a:latin typeface="Calibri" panose="020F0502020204030204"/>
              <a:ea typeface="+mn-ea"/>
              <a:cs typeface="+mn-cs"/>
            </a:rPr>
            <a:t>Bacteria</a:t>
          </a:r>
        </a:p>
      </dgm:t>
    </dgm:pt>
    <dgm:pt modelId="{D5917632-1AF9-407A-BF46-406A403A8BD8}" type="parTrans" cxnId="{9806BF6E-621B-4281-9FCC-88FFF4F40281}">
      <dgm:prSet/>
      <dgm:spPr/>
      <dgm:t>
        <a:bodyPr/>
        <a:lstStyle/>
        <a:p>
          <a:endParaRPr lang="en-US"/>
        </a:p>
      </dgm:t>
    </dgm:pt>
    <dgm:pt modelId="{ACB2000F-1CB5-4865-8CCE-352E7C499FC1}" type="sibTrans" cxnId="{9806BF6E-621B-4281-9FCC-88FFF4F40281}">
      <dgm:prSet/>
      <dgm:spPr/>
      <dgm:t>
        <a:bodyPr/>
        <a:lstStyle/>
        <a:p>
          <a:endParaRPr lang="en-US"/>
        </a:p>
      </dgm:t>
    </dgm:pt>
    <dgm:pt modelId="{5F5AFB68-CD54-434F-9E91-5EC4859E06A2}">
      <dgm:prSet custT="1"/>
      <dgm:spPr>
        <a:xfrm>
          <a:off x="2475893" y="1346402"/>
          <a:ext cx="376582" cy="380449"/>
        </a:xfr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800" b="1" dirty="0">
              <a:solidFill>
                <a:sysClr val="window" lastClr="FFFFFF"/>
              </a:solidFill>
              <a:latin typeface="Calibri" panose="020F0502020204030204"/>
              <a:ea typeface="+mn-ea"/>
              <a:cs typeface="+mn-cs"/>
            </a:rPr>
            <a:t>Fungi</a:t>
          </a:r>
        </a:p>
      </dgm:t>
    </dgm:pt>
    <dgm:pt modelId="{5B9F8129-3B63-49CE-9561-464E56CEA423}" type="parTrans" cxnId="{DB62C851-8044-4307-B18F-1AD1793D1F82}">
      <dgm:prSet/>
      <dgm:spPr/>
      <dgm:t>
        <a:bodyPr/>
        <a:lstStyle/>
        <a:p>
          <a:endParaRPr lang="en-US"/>
        </a:p>
      </dgm:t>
    </dgm:pt>
    <dgm:pt modelId="{AB8946E5-1D2E-4241-A286-1E0732065DAF}" type="sibTrans" cxnId="{DB62C851-8044-4307-B18F-1AD1793D1F82}">
      <dgm:prSet/>
      <dgm:spPr/>
      <dgm:t>
        <a:bodyPr/>
        <a:lstStyle/>
        <a:p>
          <a:endParaRPr lang="en-US"/>
        </a:p>
      </dgm:t>
    </dgm:pt>
    <dgm:pt modelId="{551FB471-3BA6-4F79-A7DE-9388E3592C5A}">
      <dgm:prSet custT="1"/>
      <dgm:spPr>
        <a:xfrm>
          <a:off x="2860385" y="1346402"/>
          <a:ext cx="472607" cy="380449"/>
        </a:xfr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800" b="1" dirty="0">
              <a:solidFill>
                <a:sysClr val="window" lastClr="FFFFFF"/>
              </a:solidFill>
              <a:latin typeface="Calibri" panose="020F0502020204030204"/>
              <a:ea typeface="+mn-ea"/>
              <a:cs typeface="+mn-cs"/>
            </a:rPr>
            <a:t>Protozoa</a:t>
          </a:r>
        </a:p>
      </dgm:t>
    </dgm:pt>
    <dgm:pt modelId="{4EADAA91-D792-43B5-B984-5732B8BCE97F}" type="parTrans" cxnId="{A0B5D998-E8BA-42C9-9653-11258DBA9647}">
      <dgm:prSet/>
      <dgm:spPr/>
      <dgm:t>
        <a:bodyPr/>
        <a:lstStyle/>
        <a:p>
          <a:endParaRPr lang="en-US"/>
        </a:p>
      </dgm:t>
    </dgm:pt>
    <dgm:pt modelId="{DD04E6CB-1B08-476C-8BB3-C1E96C170ED6}" type="sibTrans" cxnId="{A0B5D998-E8BA-42C9-9653-11258DBA9647}">
      <dgm:prSet/>
      <dgm:spPr/>
      <dgm:t>
        <a:bodyPr/>
        <a:lstStyle/>
        <a:p>
          <a:endParaRPr lang="en-US"/>
        </a:p>
      </dgm:t>
    </dgm:pt>
    <dgm:pt modelId="{427DE36D-8B3D-4D56-90B5-9AD1866C5933}">
      <dgm:prSet custT="1"/>
      <dgm:spPr>
        <a:xfrm>
          <a:off x="3340900" y="1346402"/>
          <a:ext cx="376582" cy="380449"/>
        </a:xfr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800" b="1" dirty="0">
              <a:solidFill>
                <a:sysClr val="window" lastClr="FFFFFF"/>
              </a:solidFill>
              <a:latin typeface="Calibri" panose="020F0502020204030204"/>
              <a:ea typeface="+mn-ea"/>
              <a:cs typeface="+mn-cs"/>
            </a:rPr>
            <a:t>Virus</a:t>
          </a:r>
        </a:p>
      </dgm:t>
    </dgm:pt>
    <dgm:pt modelId="{B910F1D2-C45A-46F8-B02F-6F64291EEDF2}" type="parTrans" cxnId="{7CAF59DB-1034-499D-AF03-661F00F30965}">
      <dgm:prSet/>
      <dgm:spPr/>
      <dgm:t>
        <a:bodyPr/>
        <a:lstStyle/>
        <a:p>
          <a:endParaRPr lang="en-US"/>
        </a:p>
      </dgm:t>
    </dgm:pt>
    <dgm:pt modelId="{C4709001-5840-4B59-B5C8-1B1037A129E5}" type="sibTrans" cxnId="{7CAF59DB-1034-499D-AF03-661F00F30965}">
      <dgm:prSet/>
      <dgm:spPr/>
      <dgm:t>
        <a:bodyPr/>
        <a:lstStyle/>
        <a:p>
          <a:endParaRPr lang="en-US"/>
        </a:p>
      </dgm:t>
    </dgm:pt>
    <dgm:pt modelId="{FC501B80-B568-4432-AC1C-49F05B9D3204}">
      <dgm:prSet custT="1"/>
      <dgm:spPr>
        <a:xfrm>
          <a:off x="5042419" y="868299"/>
          <a:ext cx="378057" cy="380449"/>
        </a:xfrm>
        <a:gradFill rotWithShape="0">
          <a:gsLst>
            <a:gs pos="100000">
              <a:srgbClr val="00B05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800" b="1" dirty="0">
              <a:solidFill>
                <a:srgbClr val="010407"/>
              </a:solidFill>
              <a:latin typeface="Calibri" panose="020F0502020204030204"/>
              <a:ea typeface="+mn-ea"/>
              <a:cs typeface="+mn-cs"/>
            </a:rPr>
            <a:t>Nema-todes</a:t>
          </a:r>
          <a:endParaRPr lang="en-US" sz="1000" b="1" dirty="0">
            <a:solidFill>
              <a:srgbClr val="010407"/>
            </a:solidFill>
            <a:latin typeface="Calibri" panose="020F0502020204030204"/>
            <a:ea typeface="+mn-ea"/>
            <a:cs typeface="+mn-cs"/>
          </a:endParaRPr>
        </a:p>
      </dgm:t>
    </dgm:pt>
    <dgm:pt modelId="{E5C4BFB8-5ACF-478A-9AD5-77B28DBF76DE}" type="parTrans" cxnId="{5E850F9C-8926-4F63-91A8-41CF5C85DAFA}">
      <dgm:prSet/>
      <dgm:spPr/>
      <dgm:t>
        <a:bodyPr/>
        <a:lstStyle/>
        <a:p>
          <a:endParaRPr lang="en-US"/>
        </a:p>
      </dgm:t>
    </dgm:pt>
    <dgm:pt modelId="{71B149FC-75F9-49A4-B640-91BF8D782A3A}" type="sibTrans" cxnId="{5E850F9C-8926-4F63-91A8-41CF5C85DAFA}">
      <dgm:prSet/>
      <dgm:spPr/>
      <dgm:t>
        <a:bodyPr/>
        <a:lstStyle/>
        <a:p>
          <a:endParaRPr lang="en-US"/>
        </a:p>
      </dgm:t>
    </dgm:pt>
    <dgm:pt modelId="{65DC7E7C-55B1-4367-9C36-3B8BC15A0C17}">
      <dgm:prSet custT="1"/>
      <dgm:spPr>
        <a:xfrm>
          <a:off x="3725392" y="1346402"/>
          <a:ext cx="376582" cy="380449"/>
        </a:xfr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800" b="1" dirty="0">
              <a:solidFill>
                <a:sysClr val="window" lastClr="FFFFFF"/>
              </a:solidFill>
              <a:latin typeface="Calibri" panose="020F0502020204030204"/>
              <a:ea typeface="+mn-ea"/>
              <a:cs typeface="+mn-cs"/>
            </a:rPr>
            <a:t>Yeasts</a:t>
          </a:r>
        </a:p>
        <a:p>
          <a:r>
            <a:rPr lang="en-US" sz="800" b="1" dirty="0">
              <a:solidFill>
                <a:sysClr val="window" lastClr="FFFFFF"/>
              </a:solidFill>
              <a:latin typeface="Calibri" panose="020F0502020204030204"/>
              <a:ea typeface="+mn-ea"/>
              <a:cs typeface="+mn-cs"/>
            </a:rPr>
            <a:t>Others</a:t>
          </a:r>
        </a:p>
      </dgm:t>
    </dgm:pt>
    <dgm:pt modelId="{FE54ACB3-590C-4039-8357-9C1F15A93F3C}" type="parTrans" cxnId="{CBD12588-9E01-4D8F-95EC-B0A7DB80C025}">
      <dgm:prSet/>
      <dgm:spPr/>
      <dgm:t>
        <a:bodyPr/>
        <a:lstStyle/>
        <a:p>
          <a:endParaRPr lang="en-US"/>
        </a:p>
      </dgm:t>
    </dgm:pt>
    <dgm:pt modelId="{0BB15E6F-04C9-400E-865D-433C120D4B0B}" type="sibTrans" cxnId="{CBD12588-9E01-4D8F-95EC-B0A7DB80C025}">
      <dgm:prSet/>
      <dgm:spPr/>
      <dgm:t>
        <a:bodyPr/>
        <a:lstStyle/>
        <a:p>
          <a:endParaRPr lang="en-US"/>
        </a:p>
      </dgm:t>
    </dgm:pt>
    <dgm:pt modelId="{C24F80B5-8306-4E36-8EA9-8C9636DA0160}">
      <dgm:prSet custT="1"/>
      <dgm:spPr>
        <a:xfrm>
          <a:off x="1615443" y="1346402"/>
          <a:ext cx="376582" cy="380449"/>
        </a:xfrm>
        <a:gradFill rotWithShape="0">
          <a:gsLst>
            <a:gs pos="100000">
              <a:srgbClr val="70AD47">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700" b="1" dirty="0">
              <a:solidFill>
                <a:sysClr val="window" lastClr="FFFFFF"/>
              </a:solidFill>
              <a:latin typeface="Calibri" panose="020F0502020204030204"/>
              <a:ea typeface="+mn-ea"/>
              <a:cs typeface="+mn-cs"/>
            </a:rPr>
            <a:t>Organic</a:t>
          </a:r>
        </a:p>
        <a:p>
          <a:r>
            <a:rPr lang="en-US" sz="700" b="1" dirty="0">
              <a:solidFill>
                <a:sysClr val="window" lastClr="FFFFFF"/>
              </a:solidFill>
              <a:latin typeface="Calibri" panose="020F0502020204030204"/>
              <a:ea typeface="+mn-ea"/>
              <a:cs typeface="+mn-cs"/>
            </a:rPr>
            <a:t>Acids</a:t>
          </a:r>
        </a:p>
      </dgm:t>
    </dgm:pt>
    <dgm:pt modelId="{D324F39A-0ED9-4513-8A02-7D987B4FB29B}" type="sibTrans" cxnId="{F8E63194-2885-42DB-946F-D2B098C99952}">
      <dgm:prSet/>
      <dgm:spPr/>
      <dgm:t>
        <a:bodyPr/>
        <a:lstStyle/>
        <a:p>
          <a:endParaRPr lang="en-US"/>
        </a:p>
      </dgm:t>
    </dgm:pt>
    <dgm:pt modelId="{C1F8E7B0-C506-41F8-9643-33E0828FFA7E}" type="parTrans" cxnId="{F8E63194-2885-42DB-946F-D2B098C99952}">
      <dgm:prSet/>
      <dgm:spPr/>
      <dgm:t>
        <a:bodyPr/>
        <a:lstStyle/>
        <a:p>
          <a:endParaRPr lang="en-US"/>
        </a:p>
      </dgm:t>
    </dgm:pt>
    <dgm:pt modelId="{C20D1759-EE2E-42B0-A836-F8C12ABB028B}" type="pres">
      <dgm:prSet presAssocID="{D88A720C-379A-4401-93BD-169198E6F904}" presName="Name0" presStyleCnt="0">
        <dgm:presLayoutVars>
          <dgm:chPref val="1"/>
          <dgm:dir/>
          <dgm:animOne val="branch"/>
          <dgm:animLvl val="lvl"/>
          <dgm:resizeHandles/>
        </dgm:presLayoutVars>
      </dgm:prSet>
      <dgm:spPr/>
      <dgm:t>
        <a:bodyPr/>
        <a:lstStyle/>
        <a:p>
          <a:endParaRPr lang="en-US"/>
        </a:p>
      </dgm:t>
    </dgm:pt>
    <dgm:pt modelId="{FAA963F7-EF6F-46A5-981D-EC4896F0EC97}" type="pres">
      <dgm:prSet presAssocID="{36CF82DF-5AF0-4CD5-84D0-0B84E0C3388E}" presName="vertOne" presStyleCnt="0"/>
      <dgm:spPr/>
    </dgm:pt>
    <dgm:pt modelId="{0432018F-2ECC-41F6-80EE-1339F268FB0A}" type="pres">
      <dgm:prSet presAssocID="{36CF82DF-5AF0-4CD5-84D0-0B84E0C3388E}" presName="txOne" presStyleLbl="node0" presStyleIdx="0" presStyleCnt="1">
        <dgm:presLayoutVars>
          <dgm:chPref val="3"/>
        </dgm:presLayoutVars>
      </dgm:prSet>
      <dgm:spPr>
        <a:prstGeom prst="roundRect">
          <a:avLst>
            <a:gd name="adj" fmla="val 10000"/>
          </a:avLst>
        </a:prstGeom>
      </dgm:spPr>
      <dgm:t>
        <a:bodyPr/>
        <a:lstStyle/>
        <a:p>
          <a:endParaRPr lang="en-US"/>
        </a:p>
      </dgm:t>
    </dgm:pt>
    <dgm:pt modelId="{DA4A1AF7-5ED0-478B-8397-CE47E1028750}" type="pres">
      <dgm:prSet presAssocID="{36CF82DF-5AF0-4CD5-84D0-0B84E0C3388E}" presName="parTransOne" presStyleCnt="0"/>
      <dgm:spPr/>
    </dgm:pt>
    <dgm:pt modelId="{63CDCB9E-017E-4042-A322-C847BA66AB01}" type="pres">
      <dgm:prSet presAssocID="{36CF82DF-5AF0-4CD5-84D0-0B84E0C3388E}" presName="horzOne" presStyleCnt="0"/>
      <dgm:spPr/>
    </dgm:pt>
    <dgm:pt modelId="{B3EC74BD-24A2-4F38-82F1-62FB2409207B}" type="pres">
      <dgm:prSet presAssocID="{36EA0523-6D38-407A-8082-38DC5F9815DB}" presName="vertTwo" presStyleCnt="0"/>
      <dgm:spPr/>
    </dgm:pt>
    <dgm:pt modelId="{2F12498B-485F-4D95-93F5-5EC04786649D}" type="pres">
      <dgm:prSet presAssocID="{36EA0523-6D38-407A-8082-38DC5F9815DB}" presName="txTwo" presStyleLbl="node2" presStyleIdx="0" presStyleCnt="2">
        <dgm:presLayoutVars>
          <dgm:chPref val="3"/>
        </dgm:presLayoutVars>
      </dgm:prSet>
      <dgm:spPr>
        <a:prstGeom prst="roundRect">
          <a:avLst>
            <a:gd name="adj" fmla="val 10000"/>
          </a:avLst>
        </a:prstGeom>
      </dgm:spPr>
      <dgm:t>
        <a:bodyPr/>
        <a:lstStyle/>
        <a:p>
          <a:endParaRPr lang="en-US"/>
        </a:p>
      </dgm:t>
    </dgm:pt>
    <dgm:pt modelId="{856CD606-CE93-40A1-AF40-5E2FB47A326C}" type="pres">
      <dgm:prSet presAssocID="{36EA0523-6D38-407A-8082-38DC5F9815DB}" presName="parTransTwo" presStyleCnt="0"/>
      <dgm:spPr/>
    </dgm:pt>
    <dgm:pt modelId="{41E4FE0F-DABA-4E82-BB1F-03B43769AD3B}" type="pres">
      <dgm:prSet presAssocID="{36EA0523-6D38-407A-8082-38DC5F9815DB}" presName="horzTwo" presStyleCnt="0"/>
      <dgm:spPr/>
    </dgm:pt>
    <dgm:pt modelId="{6C81AD81-ABD8-45C4-A34A-9866E8116FA6}" type="pres">
      <dgm:prSet presAssocID="{3FA2E260-6C98-4BFA-B37A-5BBA3214E0FD}" presName="vertThree" presStyleCnt="0"/>
      <dgm:spPr/>
    </dgm:pt>
    <dgm:pt modelId="{E4358FD3-19A7-498B-ABB0-2E72854BDD1F}" type="pres">
      <dgm:prSet presAssocID="{3FA2E260-6C98-4BFA-B37A-5BBA3214E0FD}" presName="txThree" presStyleLbl="node3" presStyleIdx="0" presStyleCnt="5">
        <dgm:presLayoutVars>
          <dgm:chPref val="3"/>
        </dgm:presLayoutVars>
      </dgm:prSet>
      <dgm:spPr>
        <a:prstGeom prst="roundRect">
          <a:avLst>
            <a:gd name="adj" fmla="val 10000"/>
          </a:avLst>
        </a:prstGeom>
      </dgm:spPr>
      <dgm:t>
        <a:bodyPr/>
        <a:lstStyle/>
        <a:p>
          <a:endParaRPr lang="en-US"/>
        </a:p>
      </dgm:t>
    </dgm:pt>
    <dgm:pt modelId="{7823E7CA-E5F1-4283-B411-BA400EC706EE}" type="pres">
      <dgm:prSet presAssocID="{3FA2E260-6C98-4BFA-B37A-5BBA3214E0FD}" presName="parTransThree" presStyleCnt="0"/>
      <dgm:spPr/>
    </dgm:pt>
    <dgm:pt modelId="{EADBC124-C014-46D7-ADCD-36B7051A4CD7}" type="pres">
      <dgm:prSet presAssocID="{3FA2E260-6C98-4BFA-B37A-5BBA3214E0FD}" presName="horzThree" presStyleCnt="0"/>
      <dgm:spPr/>
    </dgm:pt>
    <dgm:pt modelId="{AE820326-D15D-4644-9102-E04562AE32AF}" type="pres">
      <dgm:prSet presAssocID="{DD2C33F0-BAC6-455E-BD2A-EB5CF6BFFB83}" presName="vertFour" presStyleCnt="0">
        <dgm:presLayoutVars>
          <dgm:chPref val="3"/>
        </dgm:presLayoutVars>
      </dgm:prSet>
      <dgm:spPr/>
    </dgm:pt>
    <dgm:pt modelId="{4595D6EA-8F05-421B-AFCF-EB31035B8B27}" type="pres">
      <dgm:prSet presAssocID="{DD2C33F0-BAC6-455E-BD2A-EB5CF6BFFB83}" presName="txFour" presStyleLbl="node4" presStyleIdx="0" presStyleCnt="8" custScaleX="155812">
        <dgm:presLayoutVars>
          <dgm:chPref val="3"/>
        </dgm:presLayoutVars>
      </dgm:prSet>
      <dgm:spPr>
        <a:prstGeom prst="roundRect">
          <a:avLst>
            <a:gd name="adj" fmla="val 10000"/>
          </a:avLst>
        </a:prstGeom>
      </dgm:spPr>
      <dgm:t>
        <a:bodyPr/>
        <a:lstStyle/>
        <a:p>
          <a:endParaRPr lang="en-US"/>
        </a:p>
      </dgm:t>
    </dgm:pt>
    <dgm:pt modelId="{93AAB33E-FD13-43F3-AE99-F46518A65BC9}" type="pres">
      <dgm:prSet presAssocID="{DD2C33F0-BAC6-455E-BD2A-EB5CF6BFFB83}" presName="horzFour" presStyleCnt="0"/>
      <dgm:spPr/>
    </dgm:pt>
    <dgm:pt modelId="{C20D624E-5537-47EE-92EB-A30F99EA0CC9}" type="pres">
      <dgm:prSet presAssocID="{3A6AE636-751B-40F1-9C4E-8B20F06533C1}" presName="sibSpaceFour" presStyleCnt="0"/>
      <dgm:spPr/>
    </dgm:pt>
    <dgm:pt modelId="{763C4EAF-1A1F-4267-BC8E-BA1DC5AE335D}" type="pres">
      <dgm:prSet presAssocID="{F635D0EF-B695-46A9-8C66-49F34BF68430}" presName="vertFour" presStyleCnt="0">
        <dgm:presLayoutVars>
          <dgm:chPref val="3"/>
        </dgm:presLayoutVars>
      </dgm:prSet>
      <dgm:spPr/>
    </dgm:pt>
    <dgm:pt modelId="{206EF3CA-AE5D-4828-9B38-088EE8109B75}" type="pres">
      <dgm:prSet presAssocID="{F635D0EF-B695-46A9-8C66-49F34BF68430}" presName="txFour" presStyleLbl="node4" presStyleIdx="1" presStyleCnt="8" custScaleX="175588">
        <dgm:presLayoutVars>
          <dgm:chPref val="3"/>
        </dgm:presLayoutVars>
      </dgm:prSet>
      <dgm:spPr>
        <a:prstGeom prst="roundRect">
          <a:avLst>
            <a:gd name="adj" fmla="val 10000"/>
          </a:avLst>
        </a:prstGeom>
      </dgm:spPr>
      <dgm:t>
        <a:bodyPr/>
        <a:lstStyle/>
        <a:p>
          <a:endParaRPr lang="en-US"/>
        </a:p>
      </dgm:t>
    </dgm:pt>
    <dgm:pt modelId="{C3EB02A1-DE27-4FD8-9EB4-5A7E66EB6050}" type="pres">
      <dgm:prSet presAssocID="{F635D0EF-B695-46A9-8C66-49F34BF68430}" presName="horzFour" presStyleCnt="0"/>
      <dgm:spPr/>
    </dgm:pt>
    <dgm:pt modelId="{46DC5C84-AEEA-422D-B85E-EBE90197B576}" type="pres">
      <dgm:prSet presAssocID="{156BF3D6-3E8B-434E-BE71-A58DCB57F63D}" presName="sibSpaceFour" presStyleCnt="0"/>
      <dgm:spPr/>
    </dgm:pt>
    <dgm:pt modelId="{E1B5B9A0-82A4-4045-9725-41CD883C23AA}" type="pres">
      <dgm:prSet presAssocID="{C24F80B5-8306-4E36-8EA9-8C9636DA0160}" presName="vertFour" presStyleCnt="0">
        <dgm:presLayoutVars>
          <dgm:chPref val="3"/>
        </dgm:presLayoutVars>
      </dgm:prSet>
      <dgm:spPr/>
    </dgm:pt>
    <dgm:pt modelId="{280E2127-06C6-4AA2-B9AF-DA3A577FB331}" type="pres">
      <dgm:prSet presAssocID="{C24F80B5-8306-4E36-8EA9-8C9636DA0160}" presName="txFour" presStyleLbl="node4" presStyleIdx="2" presStyleCnt="8" custScaleX="167990">
        <dgm:presLayoutVars>
          <dgm:chPref val="3"/>
        </dgm:presLayoutVars>
      </dgm:prSet>
      <dgm:spPr>
        <a:prstGeom prst="roundRect">
          <a:avLst>
            <a:gd name="adj" fmla="val 10000"/>
          </a:avLst>
        </a:prstGeom>
      </dgm:spPr>
      <dgm:t>
        <a:bodyPr/>
        <a:lstStyle/>
        <a:p>
          <a:endParaRPr lang="en-US"/>
        </a:p>
      </dgm:t>
    </dgm:pt>
    <dgm:pt modelId="{27A5E9FF-0358-4443-99C0-A6AA4116FEEA}" type="pres">
      <dgm:prSet presAssocID="{C24F80B5-8306-4E36-8EA9-8C9636DA0160}" presName="horzFour" presStyleCnt="0"/>
      <dgm:spPr/>
    </dgm:pt>
    <dgm:pt modelId="{0FCE2DEC-8016-4CAA-8B02-5EEE6B3A0DF7}" type="pres">
      <dgm:prSet presAssocID="{9DABC2C8-6622-4A51-A8B1-C67DF2368EC2}" presName="sibSpaceThree" presStyleCnt="0"/>
      <dgm:spPr/>
    </dgm:pt>
    <dgm:pt modelId="{D753ED8C-6E39-4D9E-8643-BDA57E4C49D2}" type="pres">
      <dgm:prSet presAssocID="{E7907A0B-A792-42EB-8C38-236881882324}" presName="vertThree" presStyleCnt="0"/>
      <dgm:spPr/>
    </dgm:pt>
    <dgm:pt modelId="{3EFE7A76-8D49-4DB8-9BD4-B9599657ACC7}" type="pres">
      <dgm:prSet presAssocID="{E7907A0B-A792-42EB-8C38-236881882324}" presName="txThree" presStyleLbl="node3" presStyleIdx="1" presStyleCnt="5">
        <dgm:presLayoutVars>
          <dgm:chPref val="3"/>
        </dgm:presLayoutVars>
      </dgm:prSet>
      <dgm:spPr>
        <a:prstGeom prst="roundRect">
          <a:avLst>
            <a:gd name="adj" fmla="val 10000"/>
          </a:avLst>
        </a:prstGeom>
      </dgm:spPr>
      <dgm:t>
        <a:bodyPr/>
        <a:lstStyle/>
        <a:p>
          <a:endParaRPr lang="en-US"/>
        </a:p>
      </dgm:t>
    </dgm:pt>
    <dgm:pt modelId="{B62F15B8-E471-496C-9B87-FEC91B7DBC50}" type="pres">
      <dgm:prSet presAssocID="{E7907A0B-A792-42EB-8C38-236881882324}" presName="parTransThree" presStyleCnt="0"/>
      <dgm:spPr/>
    </dgm:pt>
    <dgm:pt modelId="{D22073D0-6429-4BCC-B855-27760CAFF875}" type="pres">
      <dgm:prSet presAssocID="{E7907A0B-A792-42EB-8C38-236881882324}" presName="horzThree" presStyleCnt="0"/>
      <dgm:spPr/>
    </dgm:pt>
    <dgm:pt modelId="{92B83C11-B91F-45F5-813C-1E2F1B221C42}" type="pres">
      <dgm:prSet presAssocID="{BFA6B84C-FDB1-4A57-AC82-6B980FF37DB8}" presName="vertFour" presStyleCnt="0">
        <dgm:presLayoutVars>
          <dgm:chPref val="3"/>
        </dgm:presLayoutVars>
      </dgm:prSet>
      <dgm:spPr/>
    </dgm:pt>
    <dgm:pt modelId="{5EE282C8-2915-4110-AAC0-4B6623A8052E}" type="pres">
      <dgm:prSet presAssocID="{BFA6B84C-FDB1-4A57-AC82-6B980FF37DB8}" presName="txFour" presStyleLbl="node4" presStyleIdx="3" presStyleCnt="8" custScaleX="122189">
        <dgm:presLayoutVars>
          <dgm:chPref val="3"/>
        </dgm:presLayoutVars>
      </dgm:prSet>
      <dgm:spPr>
        <a:prstGeom prst="roundRect">
          <a:avLst>
            <a:gd name="adj" fmla="val 10000"/>
          </a:avLst>
        </a:prstGeom>
      </dgm:spPr>
      <dgm:t>
        <a:bodyPr/>
        <a:lstStyle/>
        <a:p>
          <a:endParaRPr lang="en-US"/>
        </a:p>
      </dgm:t>
    </dgm:pt>
    <dgm:pt modelId="{62253E7D-BE19-4325-8F5B-17823EE95952}" type="pres">
      <dgm:prSet presAssocID="{BFA6B84C-FDB1-4A57-AC82-6B980FF37DB8}" presName="horzFour" presStyleCnt="0"/>
      <dgm:spPr/>
    </dgm:pt>
    <dgm:pt modelId="{DBDB42C7-1B65-4CFE-8F36-93CAA773C2E6}" type="pres">
      <dgm:prSet presAssocID="{ACB2000F-1CB5-4865-8CCE-352E7C499FC1}" presName="sibSpaceFour" presStyleCnt="0"/>
      <dgm:spPr/>
    </dgm:pt>
    <dgm:pt modelId="{8E2B8409-E510-49BA-B95D-B68C5F5F60B9}" type="pres">
      <dgm:prSet presAssocID="{5F5AFB68-CD54-434F-9E91-5EC4859E06A2}" presName="vertFour" presStyleCnt="0">
        <dgm:presLayoutVars>
          <dgm:chPref val="3"/>
        </dgm:presLayoutVars>
      </dgm:prSet>
      <dgm:spPr/>
    </dgm:pt>
    <dgm:pt modelId="{1D21CA35-BAB1-44A3-8561-D829583D3FB9}" type="pres">
      <dgm:prSet presAssocID="{5F5AFB68-CD54-434F-9E91-5EC4859E06A2}" presName="txFour" presStyleLbl="node4" presStyleIdx="4" presStyleCnt="8">
        <dgm:presLayoutVars>
          <dgm:chPref val="3"/>
        </dgm:presLayoutVars>
      </dgm:prSet>
      <dgm:spPr>
        <a:prstGeom prst="roundRect">
          <a:avLst>
            <a:gd name="adj" fmla="val 10000"/>
          </a:avLst>
        </a:prstGeom>
      </dgm:spPr>
      <dgm:t>
        <a:bodyPr/>
        <a:lstStyle/>
        <a:p>
          <a:endParaRPr lang="en-US"/>
        </a:p>
      </dgm:t>
    </dgm:pt>
    <dgm:pt modelId="{92363648-F007-4886-A99A-FC07D1BC94C8}" type="pres">
      <dgm:prSet presAssocID="{5F5AFB68-CD54-434F-9E91-5EC4859E06A2}" presName="horzFour" presStyleCnt="0"/>
      <dgm:spPr/>
    </dgm:pt>
    <dgm:pt modelId="{2A8B7BA4-59A9-45CD-BC18-586057E7606E}" type="pres">
      <dgm:prSet presAssocID="{AB8946E5-1D2E-4241-A286-1E0732065DAF}" presName="sibSpaceFour" presStyleCnt="0"/>
      <dgm:spPr/>
    </dgm:pt>
    <dgm:pt modelId="{2A7B60DB-DF01-4533-949F-4F5D6426B3CA}" type="pres">
      <dgm:prSet presAssocID="{551FB471-3BA6-4F79-A7DE-9388E3592C5A}" presName="vertFour" presStyleCnt="0">
        <dgm:presLayoutVars>
          <dgm:chPref val="3"/>
        </dgm:presLayoutVars>
      </dgm:prSet>
      <dgm:spPr/>
    </dgm:pt>
    <dgm:pt modelId="{E48355F0-BBD0-4357-8693-558BCCDD7BEE}" type="pres">
      <dgm:prSet presAssocID="{551FB471-3BA6-4F79-A7DE-9388E3592C5A}" presName="txFour" presStyleLbl="node4" presStyleIdx="5" presStyleCnt="8" custScaleX="125499">
        <dgm:presLayoutVars>
          <dgm:chPref val="3"/>
        </dgm:presLayoutVars>
      </dgm:prSet>
      <dgm:spPr>
        <a:prstGeom prst="roundRect">
          <a:avLst>
            <a:gd name="adj" fmla="val 10000"/>
          </a:avLst>
        </a:prstGeom>
      </dgm:spPr>
      <dgm:t>
        <a:bodyPr/>
        <a:lstStyle/>
        <a:p>
          <a:endParaRPr lang="en-US"/>
        </a:p>
      </dgm:t>
    </dgm:pt>
    <dgm:pt modelId="{6C974679-D004-4E9C-A562-A753E3BC57DA}" type="pres">
      <dgm:prSet presAssocID="{551FB471-3BA6-4F79-A7DE-9388E3592C5A}" presName="horzFour" presStyleCnt="0"/>
      <dgm:spPr/>
    </dgm:pt>
    <dgm:pt modelId="{950BFF20-0800-4F84-8E9C-78FC5A858401}" type="pres">
      <dgm:prSet presAssocID="{DD04E6CB-1B08-476C-8BB3-C1E96C170ED6}" presName="sibSpaceFour" presStyleCnt="0"/>
      <dgm:spPr/>
    </dgm:pt>
    <dgm:pt modelId="{B182C424-9338-4B5C-A709-BA234CBDABFA}" type="pres">
      <dgm:prSet presAssocID="{427DE36D-8B3D-4D56-90B5-9AD1866C5933}" presName="vertFour" presStyleCnt="0">
        <dgm:presLayoutVars>
          <dgm:chPref val="3"/>
        </dgm:presLayoutVars>
      </dgm:prSet>
      <dgm:spPr/>
    </dgm:pt>
    <dgm:pt modelId="{D02F3197-7002-49AE-8D05-F0AD7EB68F75}" type="pres">
      <dgm:prSet presAssocID="{427DE36D-8B3D-4D56-90B5-9AD1866C5933}" presName="txFour" presStyleLbl="node4" presStyleIdx="6" presStyleCnt="8">
        <dgm:presLayoutVars>
          <dgm:chPref val="3"/>
        </dgm:presLayoutVars>
      </dgm:prSet>
      <dgm:spPr>
        <a:prstGeom prst="roundRect">
          <a:avLst>
            <a:gd name="adj" fmla="val 10000"/>
          </a:avLst>
        </a:prstGeom>
      </dgm:spPr>
      <dgm:t>
        <a:bodyPr/>
        <a:lstStyle/>
        <a:p>
          <a:endParaRPr lang="en-US"/>
        </a:p>
      </dgm:t>
    </dgm:pt>
    <dgm:pt modelId="{3C7BF70B-EBCE-4211-BD87-DFFDAF976B91}" type="pres">
      <dgm:prSet presAssocID="{427DE36D-8B3D-4D56-90B5-9AD1866C5933}" presName="horzFour" presStyleCnt="0"/>
      <dgm:spPr/>
    </dgm:pt>
    <dgm:pt modelId="{D26D7D17-B1D7-43AC-B155-E8E67EC4D81F}" type="pres">
      <dgm:prSet presAssocID="{C4709001-5840-4B59-B5C8-1B1037A129E5}" presName="sibSpaceFour" presStyleCnt="0"/>
      <dgm:spPr/>
    </dgm:pt>
    <dgm:pt modelId="{F788B6B8-E5DC-4771-BFBC-81890EC85CA5}" type="pres">
      <dgm:prSet presAssocID="{65DC7E7C-55B1-4367-9C36-3B8BC15A0C17}" presName="vertFour" presStyleCnt="0">
        <dgm:presLayoutVars>
          <dgm:chPref val="3"/>
        </dgm:presLayoutVars>
      </dgm:prSet>
      <dgm:spPr/>
    </dgm:pt>
    <dgm:pt modelId="{0AB1B933-6628-489A-AD29-EF7DE42408B9}" type="pres">
      <dgm:prSet presAssocID="{65DC7E7C-55B1-4367-9C36-3B8BC15A0C17}" presName="txFour" presStyleLbl="node4" presStyleIdx="7" presStyleCnt="8">
        <dgm:presLayoutVars>
          <dgm:chPref val="3"/>
        </dgm:presLayoutVars>
      </dgm:prSet>
      <dgm:spPr>
        <a:prstGeom prst="roundRect">
          <a:avLst>
            <a:gd name="adj" fmla="val 10000"/>
          </a:avLst>
        </a:prstGeom>
      </dgm:spPr>
      <dgm:t>
        <a:bodyPr/>
        <a:lstStyle/>
        <a:p>
          <a:endParaRPr lang="en-US"/>
        </a:p>
      </dgm:t>
    </dgm:pt>
    <dgm:pt modelId="{EF32010E-4C01-454D-81CB-A65C8D9B5329}" type="pres">
      <dgm:prSet presAssocID="{65DC7E7C-55B1-4367-9C36-3B8BC15A0C17}" presName="horzFour" presStyleCnt="0"/>
      <dgm:spPr/>
    </dgm:pt>
    <dgm:pt modelId="{D971C35B-AF50-48C9-BE5F-65AD36E815C5}" type="pres">
      <dgm:prSet presAssocID="{6F8E7F00-6AFC-49D8-A2AE-BA4E113E0B97}" presName="sibSpaceTwo" presStyleCnt="0"/>
      <dgm:spPr/>
    </dgm:pt>
    <dgm:pt modelId="{270FF87A-1794-4B36-90B3-B134EB9A4895}" type="pres">
      <dgm:prSet presAssocID="{6D65D868-F716-483E-936E-E1545AC573F8}" presName="vertTwo" presStyleCnt="0"/>
      <dgm:spPr/>
    </dgm:pt>
    <dgm:pt modelId="{6DEAA1F2-F0E7-4938-934A-D5B538EB655B}" type="pres">
      <dgm:prSet presAssocID="{6D65D868-F716-483E-936E-E1545AC573F8}" presName="txTwo" presStyleLbl="node2" presStyleIdx="1" presStyleCnt="2" custScaleX="117800">
        <dgm:presLayoutVars>
          <dgm:chPref val="3"/>
        </dgm:presLayoutVars>
      </dgm:prSet>
      <dgm:spPr>
        <a:prstGeom prst="roundRect">
          <a:avLst>
            <a:gd name="adj" fmla="val 10000"/>
          </a:avLst>
        </a:prstGeom>
      </dgm:spPr>
      <dgm:t>
        <a:bodyPr/>
        <a:lstStyle/>
        <a:p>
          <a:endParaRPr lang="en-US"/>
        </a:p>
      </dgm:t>
    </dgm:pt>
    <dgm:pt modelId="{88DC2976-E059-42B4-9D5D-21351EF40982}" type="pres">
      <dgm:prSet presAssocID="{6D65D868-F716-483E-936E-E1545AC573F8}" presName="parTransTwo" presStyleCnt="0"/>
      <dgm:spPr/>
    </dgm:pt>
    <dgm:pt modelId="{07F39851-C4A3-40E5-8A97-3740572AAD52}" type="pres">
      <dgm:prSet presAssocID="{6D65D868-F716-483E-936E-E1545AC573F8}" presName="horzTwo" presStyleCnt="0"/>
      <dgm:spPr/>
    </dgm:pt>
    <dgm:pt modelId="{B34A5C8F-0485-43F5-8E9E-BC9787910D9F}" type="pres">
      <dgm:prSet presAssocID="{A0F478F2-2825-4317-96F8-F0FD35E347B3}" presName="vertThree" presStyleCnt="0"/>
      <dgm:spPr/>
    </dgm:pt>
    <dgm:pt modelId="{D37ABA3E-A8DC-46BB-A8C1-1BF89CF70CEE}" type="pres">
      <dgm:prSet presAssocID="{A0F478F2-2825-4317-96F8-F0FD35E347B3}" presName="txThree" presStyleLbl="node3" presStyleIdx="2" presStyleCnt="5" custAng="0" custLinFactNeighborX="2422" custLinFactNeighborY="-7770">
        <dgm:presLayoutVars>
          <dgm:chPref val="3"/>
        </dgm:presLayoutVars>
      </dgm:prSet>
      <dgm:spPr>
        <a:prstGeom prst="roundRect">
          <a:avLst>
            <a:gd name="adj" fmla="val 10000"/>
          </a:avLst>
        </a:prstGeom>
      </dgm:spPr>
      <dgm:t>
        <a:bodyPr/>
        <a:lstStyle/>
        <a:p>
          <a:endParaRPr lang="en-US"/>
        </a:p>
      </dgm:t>
    </dgm:pt>
    <dgm:pt modelId="{625F1CF3-DF2D-4E51-BB58-98D54BB018A7}" type="pres">
      <dgm:prSet presAssocID="{A0F478F2-2825-4317-96F8-F0FD35E347B3}" presName="horzThree" presStyleCnt="0"/>
      <dgm:spPr/>
    </dgm:pt>
    <dgm:pt modelId="{52A3B764-F715-4BA0-9C8F-5C299C31E894}" type="pres">
      <dgm:prSet presAssocID="{1AD3FC2F-274A-4CD6-A6CE-7A3F8254DD20}" presName="sibSpaceThree" presStyleCnt="0"/>
      <dgm:spPr/>
    </dgm:pt>
    <dgm:pt modelId="{1A9A4146-5C20-40DD-B07B-088D6C15CCF3}" type="pres">
      <dgm:prSet presAssocID="{B096A4AD-47B4-4076-8C0F-970A152229CC}" presName="vertThree" presStyleCnt="0"/>
      <dgm:spPr/>
    </dgm:pt>
    <dgm:pt modelId="{BE854E3F-8BFF-4F56-8E8B-492AE7B110AD}" type="pres">
      <dgm:prSet presAssocID="{B096A4AD-47B4-4076-8C0F-970A152229CC}" presName="txThree" presStyleLbl="node3" presStyleIdx="3" presStyleCnt="5" custLinFactNeighborX="2422" custLinFactNeighborY="-7770">
        <dgm:presLayoutVars>
          <dgm:chPref val="3"/>
        </dgm:presLayoutVars>
      </dgm:prSet>
      <dgm:spPr>
        <a:prstGeom prst="roundRect">
          <a:avLst>
            <a:gd name="adj" fmla="val 10000"/>
          </a:avLst>
        </a:prstGeom>
      </dgm:spPr>
      <dgm:t>
        <a:bodyPr/>
        <a:lstStyle/>
        <a:p>
          <a:endParaRPr lang="en-US"/>
        </a:p>
      </dgm:t>
    </dgm:pt>
    <dgm:pt modelId="{03D9300E-A1BF-47BD-9EB4-50721D6E2B70}" type="pres">
      <dgm:prSet presAssocID="{B096A4AD-47B4-4076-8C0F-970A152229CC}" presName="horzThree" presStyleCnt="0"/>
      <dgm:spPr/>
    </dgm:pt>
    <dgm:pt modelId="{BBE66188-B39F-4785-9534-72F95A75D8B4}" type="pres">
      <dgm:prSet presAssocID="{D31FD6AD-0717-4234-A7B7-1AFA0CEDB7B7}" presName="sibSpaceThree" presStyleCnt="0"/>
      <dgm:spPr/>
    </dgm:pt>
    <dgm:pt modelId="{B1C97EC9-6C8B-4834-A5E2-6DB50048A339}" type="pres">
      <dgm:prSet presAssocID="{FC501B80-B568-4432-AC1C-49F05B9D3204}" presName="vertThree" presStyleCnt="0"/>
      <dgm:spPr/>
    </dgm:pt>
    <dgm:pt modelId="{EC5EBDB1-A6E9-422C-98F6-556189B3AAB8}" type="pres">
      <dgm:prSet presAssocID="{FC501B80-B568-4432-AC1C-49F05B9D3204}" presName="txThree" presStyleLbl="node3" presStyleIdx="4" presStyleCnt="5" custLinFactNeighborX="2422" custLinFactNeighborY="-7770">
        <dgm:presLayoutVars>
          <dgm:chPref val="3"/>
        </dgm:presLayoutVars>
      </dgm:prSet>
      <dgm:spPr>
        <a:prstGeom prst="roundRect">
          <a:avLst>
            <a:gd name="adj" fmla="val 10000"/>
          </a:avLst>
        </a:prstGeom>
      </dgm:spPr>
      <dgm:t>
        <a:bodyPr/>
        <a:lstStyle/>
        <a:p>
          <a:endParaRPr lang="en-US"/>
        </a:p>
      </dgm:t>
    </dgm:pt>
    <dgm:pt modelId="{A48BD426-90C0-493D-BEEF-3934C24116F5}" type="pres">
      <dgm:prSet presAssocID="{FC501B80-B568-4432-AC1C-49F05B9D3204}" presName="horzThree" presStyleCnt="0"/>
      <dgm:spPr/>
    </dgm:pt>
  </dgm:ptLst>
  <dgm:cxnLst>
    <dgm:cxn modelId="{F8E63194-2885-42DB-946F-D2B098C99952}" srcId="{3FA2E260-6C98-4BFA-B37A-5BBA3214E0FD}" destId="{C24F80B5-8306-4E36-8EA9-8C9636DA0160}" srcOrd="2" destOrd="0" parTransId="{C1F8E7B0-C506-41F8-9643-33E0828FFA7E}" sibTransId="{D324F39A-0ED9-4513-8A02-7D987B4FB29B}"/>
    <dgm:cxn modelId="{9806BF6E-621B-4281-9FCC-88FFF4F40281}" srcId="{E7907A0B-A792-42EB-8C38-236881882324}" destId="{BFA6B84C-FDB1-4A57-AC82-6B980FF37DB8}" srcOrd="0" destOrd="0" parTransId="{D5917632-1AF9-407A-BF46-406A403A8BD8}" sibTransId="{ACB2000F-1CB5-4865-8CCE-352E7C499FC1}"/>
    <dgm:cxn modelId="{73931B37-7DEB-4714-B737-1E400FBD41D8}" srcId="{6D65D868-F716-483E-936E-E1545AC573F8}" destId="{A0F478F2-2825-4317-96F8-F0FD35E347B3}" srcOrd="0" destOrd="0" parTransId="{D2DC8216-2201-43BF-9BF5-A22A76DFDE89}" sibTransId="{1AD3FC2F-274A-4CD6-A6CE-7A3F8254DD20}"/>
    <dgm:cxn modelId="{6C78044F-5B74-4425-92EF-58A3B1B34577}" type="presOf" srcId="{A0F478F2-2825-4317-96F8-F0FD35E347B3}" destId="{D37ABA3E-A8DC-46BB-A8C1-1BF89CF70CEE}" srcOrd="0" destOrd="0" presId="urn:microsoft.com/office/officeart/2005/8/layout/hierarchy4"/>
    <dgm:cxn modelId="{0EBD25D2-E31E-49B9-BD71-C0DF01E795E0}" type="presOf" srcId="{5F5AFB68-CD54-434F-9E91-5EC4859E06A2}" destId="{1D21CA35-BAB1-44A3-8561-D829583D3FB9}" srcOrd="0" destOrd="0" presId="urn:microsoft.com/office/officeart/2005/8/layout/hierarchy4"/>
    <dgm:cxn modelId="{7CAF59DB-1034-499D-AF03-661F00F30965}" srcId="{E7907A0B-A792-42EB-8C38-236881882324}" destId="{427DE36D-8B3D-4D56-90B5-9AD1866C5933}" srcOrd="3" destOrd="0" parTransId="{B910F1D2-C45A-46F8-B02F-6F64291EEDF2}" sibTransId="{C4709001-5840-4B59-B5C8-1B1037A129E5}"/>
    <dgm:cxn modelId="{4F4C2FF2-0874-4A83-AF79-B7DEDB402B8D}" type="presOf" srcId="{F635D0EF-B695-46A9-8C66-49F34BF68430}" destId="{206EF3CA-AE5D-4828-9B38-088EE8109B75}" srcOrd="0" destOrd="0" presId="urn:microsoft.com/office/officeart/2005/8/layout/hierarchy4"/>
    <dgm:cxn modelId="{7E14F07F-3506-4D29-8371-DE9F3CD43AD2}" type="presOf" srcId="{FC501B80-B568-4432-AC1C-49F05B9D3204}" destId="{EC5EBDB1-A6E9-422C-98F6-556189B3AAB8}" srcOrd="0" destOrd="0" presId="urn:microsoft.com/office/officeart/2005/8/layout/hierarchy4"/>
    <dgm:cxn modelId="{F23CE1D9-2907-4ACD-B2CC-52DB71BC872B}" type="presOf" srcId="{DD2C33F0-BAC6-455E-BD2A-EB5CF6BFFB83}" destId="{4595D6EA-8F05-421B-AFCF-EB31035B8B27}" srcOrd="0" destOrd="0" presId="urn:microsoft.com/office/officeart/2005/8/layout/hierarchy4"/>
    <dgm:cxn modelId="{48A66A21-B4F4-49ED-95BC-62B1279639DE}" srcId="{6D65D868-F716-483E-936E-E1545AC573F8}" destId="{B096A4AD-47B4-4076-8C0F-970A152229CC}" srcOrd="1" destOrd="0" parTransId="{09EE3CE3-F1CA-4254-AF37-787BC0773104}" sibTransId="{D31FD6AD-0717-4234-A7B7-1AFA0CEDB7B7}"/>
    <dgm:cxn modelId="{28D630DE-8612-44F8-BAD9-D301DFCCD7A4}" type="presOf" srcId="{BFA6B84C-FDB1-4A57-AC82-6B980FF37DB8}" destId="{5EE282C8-2915-4110-AAC0-4B6623A8052E}" srcOrd="0" destOrd="0" presId="urn:microsoft.com/office/officeart/2005/8/layout/hierarchy4"/>
    <dgm:cxn modelId="{48F9FFF8-4BE7-4A56-8288-45700CFDB692}" type="presOf" srcId="{36EA0523-6D38-407A-8082-38DC5F9815DB}" destId="{2F12498B-485F-4D95-93F5-5EC04786649D}" srcOrd="0" destOrd="0" presId="urn:microsoft.com/office/officeart/2005/8/layout/hierarchy4"/>
    <dgm:cxn modelId="{5C1F2B16-0761-4CDF-ABA3-54D38E2AD09D}" type="presOf" srcId="{3FA2E260-6C98-4BFA-B37A-5BBA3214E0FD}" destId="{E4358FD3-19A7-498B-ABB0-2E72854BDD1F}" srcOrd="0" destOrd="0" presId="urn:microsoft.com/office/officeart/2005/8/layout/hierarchy4"/>
    <dgm:cxn modelId="{1E2759C3-5A7D-40FA-90D2-76DA0CF35F7B}" type="presOf" srcId="{D88A720C-379A-4401-93BD-169198E6F904}" destId="{C20D1759-EE2E-42B0-A836-F8C12ABB028B}" srcOrd="0" destOrd="0" presId="urn:microsoft.com/office/officeart/2005/8/layout/hierarchy4"/>
    <dgm:cxn modelId="{073CCADA-F7DA-4EB0-B9E0-953904E39E8C}" srcId="{36CF82DF-5AF0-4CD5-84D0-0B84E0C3388E}" destId="{36EA0523-6D38-407A-8082-38DC5F9815DB}" srcOrd="0" destOrd="0" parTransId="{CAF23A4E-0D79-4F01-BD2B-B56EC260969C}" sibTransId="{6F8E7F00-6AFC-49D8-A2AE-BA4E113E0B97}"/>
    <dgm:cxn modelId="{DB62C851-8044-4307-B18F-1AD1793D1F82}" srcId="{E7907A0B-A792-42EB-8C38-236881882324}" destId="{5F5AFB68-CD54-434F-9E91-5EC4859E06A2}" srcOrd="1" destOrd="0" parTransId="{5B9F8129-3B63-49CE-9561-464E56CEA423}" sibTransId="{AB8946E5-1D2E-4241-A286-1E0732065DAF}"/>
    <dgm:cxn modelId="{3F5626CB-23B4-41C7-B7DE-EC0D5C4CA16E}" type="presOf" srcId="{E7907A0B-A792-42EB-8C38-236881882324}" destId="{3EFE7A76-8D49-4DB8-9BD4-B9599657ACC7}" srcOrd="0" destOrd="0" presId="urn:microsoft.com/office/officeart/2005/8/layout/hierarchy4"/>
    <dgm:cxn modelId="{F32E3935-B65C-4C04-B72C-2DE529CC9DD2}" srcId="{36EA0523-6D38-407A-8082-38DC5F9815DB}" destId="{E7907A0B-A792-42EB-8C38-236881882324}" srcOrd="1" destOrd="0" parTransId="{3C2F041C-8EBE-4C9F-8603-F0650D68A2B0}" sibTransId="{95F69D58-33DE-485C-B180-1A881798ED6F}"/>
    <dgm:cxn modelId="{E6B21C8E-3C1E-4119-9BBD-F669C39B55C4}" srcId="{3FA2E260-6C98-4BFA-B37A-5BBA3214E0FD}" destId="{DD2C33F0-BAC6-455E-BD2A-EB5CF6BFFB83}" srcOrd="0" destOrd="0" parTransId="{24E33447-A00C-427C-AF9D-F0379BFAE0B2}" sibTransId="{3A6AE636-751B-40F1-9C4E-8B20F06533C1}"/>
    <dgm:cxn modelId="{4CFC0D57-B430-4067-BF49-10E40FFAA760}" srcId="{3FA2E260-6C98-4BFA-B37A-5BBA3214E0FD}" destId="{F635D0EF-B695-46A9-8C66-49F34BF68430}" srcOrd="1" destOrd="0" parTransId="{CA8CE532-DD8E-42CD-808C-842B48ED2CFF}" sibTransId="{156BF3D6-3E8B-434E-BE71-A58DCB57F63D}"/>
    <dgm:cxn modelId="{9DEC728A-E730-48AA-A2AB-774E5FFA682B}" type="presOf" srcId="{551FB471-3BA6-4F79-A7DE-9388E3592C5A}" destId="{E48355F0-BBD0-4357-8693-558BCCDD7BEE}" srcOrd="0" destOrd="0" presId="urn:microsoft.com/office/officeart/2005/8/layout/hierarchy4"/>
    <dgm:cxn modelId="{FE768E10-A926-4395-871E-F39582C81EB9}" type="presOf" srcId="{65DC7E7C-55B1-4367-9C36-3B8BC15A0C17}" destId="{0AB1B933-6628-489A-AD29-EF7DE42408B9}" srcOrd="0" destOrd="0" presId="urn:microsoft.com/office/officeart/2005/8/layout/hierarchy4"/>
    <dgm:cxn modelId="{7C10AE9B-D83A-4CAD-B5A3-8D4371C0E4F3}" srcId="{D88A720C-379A-4401-93BD-169198E6F904}" destId="{36CF82DF-5AF0-4CD5-84D0-0B84E0C3388E}" srcOrd="0" destOrd="0" parTransId="{CA2C0505-155A-4EDE-B969-7567AD4358E7}" sibTransId="{1DD94EDB-95F9-4311-AF1E-BCB55E2700BE}"/>
    <dgm:cxn modelId="{37EC842B-88F4-4867-AD34-688F1E06538F}" type="presOf" srcId="{36CF82DF-5AF0-4CD5-84D0-0B84E0C3388E}" destId="{0432018F-2ECC-41F6-80EE-1339F268FB0A}" srcOrd="0" destOrd="0" presId="urn:microsoft.com/office/officeart/2005/8/layout/hierarchy4"/>
    <dgm:cxn modelId="{D10BD448-A61F-425D-8CA2-5A2230491AD1}" type="presOf" srcId="{C24F80B5-8306-4E36-8EA9-8C9636DA0160}" destId="{280E2127-06C6-4AA2-B9AF-DA3A577FB331}" srcOrd="0" destOrd="0" presId="urn:microsoft.com/office/officeart/2005/8/layout/hierarchy4"/>
    <dgm:cxn modelId="{CBD12588-9E01-4D8F-95EC-B0A7DB80C025}" srcId="{E7907A0B-A792-42EB-8C38-236881882324}" destId="{65DC7E7C-55B1-4367-9C36-3B8BC15A0C17}" srcOrd="4" destOrd="0" parTransId="{FE54ACB3-590C-4039-8357-9C1F15A93F3C}" sibTransId="{0BB15E6F-04C9-400E-865D-433C120D4B0B}"/>
    <dgm:cxn modelId="{8BD3640C-F47C-4F60-B501-0177DD38CD4D}" srcId="{36CF82DF-5AF0-4CD5-84D0-0B84E0C3388E}" destId="{6D65D868-F716-483E-936E-E1545AC573F8}" srcOrd="1" destOrd="0" parTransId="{7F08343A-DA78-4F70-B852-AB3835B0E18D}" sibTransId="{05CA2224-50BF-4C4F-A2E5-26362327AECF}"/>
    <dgm:cxn modelId="{CDA8A0B4-BD9B-4939-9E4A-C35659C71507}" type="presOf" srcId="{B096A4AD-47B4-4076-8C0F-970A152229CC}" destId="{BE854E3F-8BFF-4F56-8E8B-492AE7B110AD}" srcOrd="0" destOrd="0" presId="urn:microsoft.com/office/officeart/2005/8/layout/hierarchy4"/>
    <dgm:cxn modelId="{A0B5D998-E8BA-42C9-9653-11258DBA9647}" srcId="{E7907A0B-A792-42EB-8C38-236881882324}" destId="{551FB471-3BA6-4F79-A7DE-9388E3592C5A}" srcOrd="2" destOrd="0" parTransId="{4EADAA91-D792-43B5-B984-5732B8BCE97F}" sibTransId="{DD04E6CB-1B08-476C-8BB3-C1E96C170ED6}"/>
    <dgm:cxn modelId="{98B25890-DE30-443E-B599-065F861B7446}" type="presOf" srcId="{427DE36D-8B3D-4D56-90B5-9AD1866C5933}" destId="{D02F3197-7002-49AE-8D05-F0AD7EB68F75}" srcOrd="0" destOrd="0" presId="urn:microsoft.com/office/officeart/2005/8/layout/hierarchy4"/>
    <dgm:cxn modelId="{FFE93F39-EA89-4604-9DE3-EF9FC7F7375E}" srcId="{36EA0523-6D38-407A-8082-38DC5F9815DB}" destId="{3FA2E260-6C98-4BFA-B37A-5BBA3214E0FD}" srcOrd="0" destOrd="0" parTransId="{1C9A77DE-6DBB-4782-A187-1B2F04D2ECAD}" sibTransId="{9DABC2C8-6622-4A51-A8B1-C67DF2368EC2}"/>
    <dgm:cxn modelId="{5E850F9C-8926-4F63-91A8-41CF5C85DAFA}" srcId="{6D65D868-F716-483E-936E-E1545AC573F8}" destId="{FC501B80-B568-4432-AC1C-49F05B9D3204}" srcOrd="2" destOrd="0" parTransId="{E5C4BFB8-5ACF-478A-9AD5-77B28DBF76DE}" sibTransId="{71B149FC-75F9-49A4-B640-91BF8D782A3A}"/>
    <dgm:cxn modelId="{B0D835DF-7D82-4617-8129-6F4C1906DF34}" type="presOf" srcId="{6D65D868-F716-483E-936E-E1545AC573F8}" destId="{6DEAA1F2-F0E7-4938-934A-D5B538EB655B}" srcOrd="0" destOrd="0" presId="urn:microsoft.com/office/officeart/2005/8/layout/hierarchy4"/>
    <dgm:cxn modelId="{AD31E8C3-3CB4-4821-B8DA-D242C04BE2CD}" type="presParOf" srcId="{C20D1759-EE2E-42B0-A836-F8C12ABB028B}" destId="{FAA963F7-EF6F-46A5-981D-EC4896F0EC97}" srcOrd="0" destOrd="0" presId="urn:microsoft.com/office/officeart/2005/8/layout/hierarchy4"/>
    <dgm:cxn modelId="{1CA87DA1-F2CA-4661-AA34-6D796C663119}" type="presParOf" srcId="{FAA963F7-EF6F-46A5-981D-EC4896F0EC97}" destId="{0432018F-2ECC-41F6-80EE-1339F268FB0A}" srcOrd="0" destOrd="0" presId="urn:microsoft.com/office/officeart/2005/8/layout/hierarchy4"/>
    <dgm:cxn modelId="{BA944678-3B76-4C0D-8943-13DA85C1A7B8}" type="presParOf" srcId="{FAA963F7-EF6F-46A5-981D-EC4896F0EC97}" destId="{DA4A1AF7-5ED0-478B-8397-CE47E1028750}" srcOrd="1" destOrd="0" presId="urn:microsoft.com/office/officeart/2005/8/layout/hierarchy4"/>
    <dgm:cxn modelId="{CD19FFA2-3E75-4F42-9ED7-172825275449}" type="presParOf" srcId="{FAA963F7-EF6F-46A5-981D-EC4896F0EC97}" destId="{63CDCB9E-017E-4042-A322-C847BA66AB01}" srcOrd="2" destOrd="0" presId="urn:microsoft.com/office/officeart/2005/8/layout/hierarchy4"/>
    <dgm:cxn modelId="{7D7D986C-78EF-4267-85CC-DA6674B21BEF}" type="presParOf" srcId="{63CDCB9E-017E-4042-A322-C847BA66AB01}" destId="{B3EC74BD-24A2-4F38-82F1-62FB2409207B}" srcOrd="0" destOrd="0" presId="urn:microsoft.com/office/officeart/2005/8/layout/hierarchy4"/>
    <dgm:cxn modelId="{4E9F5266-AAF3-4B41-A793-67FE2784C519}" type="presParOf" srcId="{B3EC74BD-24A2-4F38-82F1-62FB2409207B}" destId="{2F12498B-485F-4D95-93F5-5EC04786649D}" srcOrd="0" destOrd="0" presId="urn:microsoft.com/office/officeart/2005/8/layout/hierarchy4"/>
    <dgm:cxn modelId="{0DFE3D36-87A6-4B52-A2AD-ABE6B8FD5F69}" type="presParOf" srcId="{B3EC74BD-24A2-4F38-82F1-62FB2409207B}" destId="{856CD606-CE93-40A1-AF40-5E2FB47A326C}" srcOrd="1" destOrd="0" presId="urn:microsoft.com/office/officeart/2005/8/layout/hierarchy4"/>
    <dgm:cxn modelId="{409A3A8D-534D-4F19-B6D2-344644DE6CD8}" type="presParOf" srcId="{B3EC74BD-24A2-4F38-82F1-62FB2409207B}" destId="{41E4FE0F-DABA-4E82-BB1F-03B43769AD3B}" srcOrd="2" destOrd="0" presId="urn:microsoft.com/office/officeart/2005/8/layout/hierarchy4"/>
    <dgm:cxn modelId="{0D0A929F-7A4F-43EC-96B4-658E1D2C0C40}" type="presParOf" srcId="{41E4FE0F-DABA-4E82-BB1F-03B43769AD3B}" destId="{6C81AD81-ABD8-45C4-A34A-9866E8116FA6}" srcOrd="0" destOrd="0" presId="urn:microsoft.com/office/officeart/2005/8/layout/hierarchy4"/>
    <dgm:cxn modelId="{C45454AD-B140-42F7-99D2-65E7404E22DE}" type="presParOf" srcId="{6C81AD81-ABD8-45C4-A34A-9866E8116FA6}" destId="{E4358FD3-19A7-498B-ABB0-2E72854BDD1F}" srcOrd="0" destOrd="0" presId="urn:microsoft.com/office/officeart/2005/8/layout/hierarchy4"/>
    <dgm:cxn modelId="{0C05917C-3E25-4870-BEDE-95D6065338D5}" type="presParOf" srcId="{6C81AD81-ABD8-45C4-A34A-9866E8116FA6}" destId="{7823E7CA-E5F1-4283-B411-BA400EC706EE}" srcOrd="1" destOrd="0" presId="urn:microsoft.com/office/officeart/2005/8/layout/hierarchy4"/>
    <dgm:cxn modelId="{5685F99E-DE52-4903-B89A-FE906D72247F}" type="presParOf" srcId="{6C81AD81-ABD8-45C4-A34A-9866E8116FA6}" destId="{EADBC124-C014-46D7-ADCD-36B7051A4CD7}" srcOrd="2" destOrd="0" presId="urn:microsoft.com/office/officeart/2005/8/layout/hierarchy4"/>
    <dgm:cxn modelId="{B5424B00-FDDC-4762-BC46-16F15C925B66}" type="presParOf" srcId="{EADBC124-C014-46D7-ADCD-36B7051A4CD7}" destId="{AE820326-D15D-4644-9102-E04562AE32AF}" srcOrd="0" destOrd="0" presId="urn:microsoft.com/office/officeart/2005/8/layout/hierarchy4"/>
    <dgm:cxn modelId="{137333E1-3A2A-4E09-BBF5-8C53E8282BD6}" type="presParOf" srcId="{AE820326-D15D-4644-9102-E04562AE32AF}" destId="{4595D6EA-8F05-421B-AFCF-EB31035B8B27}" srcOrd="0" destOrd="0" presId="urn:microsoft.com/office/officeart/2005/8/layout/hierarchy4"/>
    <dgm:cxn modelId="{B600B607-C39F-4D3D-8008-264292E8EAEE}" type="presParOf" srcId="{AE820326-D15D-4644-9102-E04562AE32AF}" destId="{93AAB33E-FD13-43F3-AE99-F46518A65BC9}" srcOrd="1" destOrd="0" presId="urn:microsoft.com/office/officeart/2005/8/layout/hierarchy4"/>
    <dgm:cxn modelId="{24F6C145-B524-4BA8-8A00-2563F045BDD0}" type="presParOf" srcId="{EADBC124-C014-46D7-ADCD-36B7051A4CD7}" destId="{C20D624E-5537-47EE-92EB-A30F99EA0CC9}" srcOrd="1" destOrd="0" presId="urn:microsoft.com/office/officeart/2005/8/layout/hierarchy4"/>
    <dgm:cxn modelId="{97FA6507-76D8-4AD9-B472-598E82EA4F78}" type="presParOf" srcId="{EADBC124-C014-46D7-ADCD-36B7051A4CD7}" destId="{763C4EAF-1A1F-4267-BC8E-BA1DC5AE335D}" srcOrd="2" destOrd="0" presId="urn:microsoft.com/office/officeart/2005/8/layout/hierarchy4"/>
    <dgm:cxn modelId="{4C56CAA9-E6DE-4A6F-805A-33E06FBB1839}" type="presParOf" srcId="{763C4EAF-1A1F-4267-BC8E-BA1DC5AE335D}" destId="{206EF3CA-AE5D-4828-9B38-088EE8109B75}" srcOrd="0" destOrd="0" presId="urn:microsoft.com/office/officeart/2005/8/layout/hierarchy4"/>
    <dgm:cxn modelId="{FCAEA416-1A16-47B1-A7F7-338320CA166C}" type="presParOf" srcId="{763C4EAF-1A1F-4267-BC8E-BA1DC5AE335D}" destId="{C3EB02A1-DE27-4FD8-9EB4-5A7E66EB6050}" srcOrd="1" destOrd="0" presId="urn:microsoft.com/office/officeart/2005/8/layout/hierarchy4"/>
    <dgm:cxn modelId="{44995362-A58B-4600-B0EA-0C767A62D9B1}" type="presParOf" srcId="{EADBC124-C014-46D7-ADCD-36B7051A4CD7}" destId="{46DC5C84-AEEA-422D-B85E-EBE90197B576}" srcOrd="3" destOrd="0" presId="urn:microsoft.com/office/officeart/2005/8/layout/hierarchy4"/>
    <dgm:cxn modelId="{FCAACE43-D3F9-439D-861E-61B8090790FB}" type="presParOf" srcId="{EADBC124-C014-46D7-ADCD-36B7051A4CD7}" destId="{E1B5B9A0-82A4-4045-9725-41CD883C23AA}" srcOrd="4" destOrd="0" presId="urn:microsoft.com/office/officeart/2005/8/layout/hierarchy4"/>
    <dgm:cxn modelId="{2A03B8B4-1B0A-4532-8845-9ABC5311F479}" type="presParOf" srcId="{E1B5B9A0-82A4-4045-9725-41CD883C23AA}" destId="{280E2127-06C6-4AA2-B9AF-DA3A577FB331}" srcOrd="0" destOrd="0" presId="urn:microsoft.com/office/officeart/2005/8/layout/hierarchy4"/>
    <dgm:cxn modelId="{1B87EFBD-192E-4010-BA87-46C0D01590E9}" type="presParOf" srcId="{E1B5B9A0-82A4-4045-9725-41CD883C23AA}" destId="{27A5E9FF-0358-4443-99C0-A6AA4116FEEA}" srcOrd="1" destOrd="0" presId="urn:microsoft.com/office/officeart/2005/8/layout/hierarchy4"/>
    <dgm:cxn modelId="{AE77A489-5B87-4354-83EA-E705F0BE30FE}" type="presParOf" srcId="{41E4FE0F-DABA-4E82-BB1F-03B43769AD3B}" destId="{0FCE2DEC-8016-4CAA-8B02-5EEE6B3A0DF7}" srcOrd="1" destOrd="0" presId="urn:microsoft.com/office/officeart/2005/8/layout/hierarchy4"/>
    <dgm:cxn modelId="{8E922568-F9AF-4D88-B9D1-CD89B5DAEB6A}" type="presParOf" srcId="{41E4FE0F-DABA-4E82-BB1F-03B43769AD3B}" destId="{D753ED8C-6E39-4D9E-8643-BDA57E4C49D2}" srcOrd="2" destOrd="0" presId="urn:microsoft.com/office/officeart/2005/8/layout/hierarchy4"/>
    <dgm:cxn modelId="{630E8788-63A8-471B-A015-DBBBE3E06017}" type="presParOf" srcId="{D753ED8C-6E39-4D9E-8643-BDA57E4C49D2}" destId="{3EFE7A76-8D49-4DB8-9BD4-B9599657ACC7}" srcOrd="0" destOrd="0" presId="urn:microsoft.com/office/officeart/2005/8/layout/hierarchy4"/>
    <dgm:cxn modelId="{5C80C69E-A382-44F0-8736-53F60DA336F6}" type="presParOf" srcId="{D753ED8C-6E39-4D9E-8643-BDA57E4C49D2}" destId="{B62F15B8-E471-496C-9B87-FEC91B7DBC50}" srcOrd="1" destOrd="0" presId="urn:microsoft.com/office/officeart/2005/8/layout/hierarchy4"/>
    <dgm:cxn modelId="{22AE4DB4-DF80-4FFD-9FEB-9CEB58E1B4BF}" type="presParOf" srcId="{D753ED8C-6E39-4D9E-8643-BDA57E4C49D2}" destId="{D22073D0-6429-4BCC-B855-27760CAFF875}" srcOrd="2" destOrd="0" presId="urn:microsoft.com/office/officeart/2005/8/layout/hierarchy4"/>
    <dgm:cxn modelId="{03927C02-5860-4BF4-9A20-656A6B4DAB2E}" type="presParOf" srcId="{D22073D0-6429-4BCC-B855-27760CAFF875}" destId="{92B83C11-B91F-45F5-813C-1E2F1B221C42}" srcOrd="0" destOrd="0" presId="urn:microsoft.com/office/officeart/2005/8/layout/hierarchy4"/>
    <dgm:cxn modelId="{9F8EE8B8-77F8-417B-B7C6-C3B5C8AAF54C}" type="presParOf" srcId="{92B83C11-B91F-45F5-813C-1E2F1B221C42}" destId="{5EE282C8-2915-4110-AAC0-4B6623A8052E}" srcOrd="0" destOrd="0" presId="urn:microsoft.com/office/officeart/2005/8/layout/hierarchy4"/>
    <dgm:cxn modelId="{652EA935-FEAD-4B4A-940D-BF4CC7BBFB5E}" type="presParOf" srcId="{92B83C11-B91F-45F5-813C-1E2F1B221C42}" destId="{62253E7D-BE19-4325-8F5B-17823EE95952}" srcOrd="1" destOrd="0" presId="urn:microsoft.com/office/officeart/2005/8/layout/hierarchy4"/>
    <dgm:cxn modelId="{320C6DC8-7076-4A0E-8E2A-E78267637B4D}" type="presParOf" srcId="{D22073D0-6429-4BCC-B855-27760CAFF875}" destId="{DBDB42C7-1B65-4CFE-8F36-93CAA773C2E6}" srcOrd="1" destOrd="0" presId="urn:microsoft.com/office/officeart/2005/8/layout/hierarchy4"/>
    <dgm:cxn modelId="{93A15428-F609-4572-857C-547D5AA3C1FA}" type="presParOf" srcId="{D22073D0-6429-4BCC-B855-27760CAFF875}" destId="{8E2B8409-E510-49BA-B95D-B68C5F5F60B9}" srcOrd="2" destOrd="0" presId="urn:microsoft.com/office/officeart/2005/8/layout/hierarchy4"/>
    <dgm:cxn modelId="{2797E982-7892-42AE-8D3B-A16E0CA36997}" type="presParOf" srcId="{8E2B8409-E510-49BA-B95D-B68C5F5F60B9}" destId="{1D21CA35-BAB1-44A3-8561-D829583D3FB9}" srcOrd="0" destOrd="0" presId="urn:microsoft.com/office/officeart/2005/8/layout/hierarchy4"/>
    <dgm:cxn modelId="{06678A4C-D973-4CDC-B2BC-1A62E2B65A7A}" type="presParOf" srcId="{8E2B8409-E510-49BA-B95D-B68C5F5F60B9}" destId="{92363648-F007-4886-A99A-FC07D1BC94C8}" srcOrd="1" destOrd="0" presId="urn:microsoft.com/office/officeart/2005/8/layout/hierarchy4"/>
    <dgm:cxn modelId="{13254329-E606-4883-93AF-7B1C80DFCC24}" type="presParOf" srcId="{D22073D0-6429-4BCC-B855-27760CAFF875}" destId="{2A8B7BA4-59A9-45CD-BC18-586057E7606E}" srcOrd="3" destOrd="0" presId="urn:microsoft.com/office/officeart/2005/8/layout/hierarchy4"/>
    <dgm:cxn modelId="{7529EB89-8CFF-4021-B864-D43EB2D88A7C}" type="presParOf" srcId="{D22073D0-6429-4BCC-B855-27760CAFF875}" destId="{2A7B60DB-DF01-4533-949F-4F5D6426B3CA}" srcOrd="4" destOrd="0" presId="urn:microsoft.com/office/officeart/2005/8/layout/hierarchy4"/>
    <dgm:cxn modelId="{6AC6B400-0184-48D9-8CB1-F439A637D038}" type="presParOf" srcId="{2A7B60DB-DF01-4533-949F-4F5D6426B3CA}" destId="{E48355F0-BBD0-4357-8693-558BCCDD7BEE}" srcOrd="0" destOrd="0" presId="urn:microsoft.com/office/officeart/2005/8/layout/hierarchy4"/>
    <dgm:cxn modelId="{36F5A225-AD3B-4BB9-9C29-039FB5F364B3}" type="presParOf" srcId="{2A7B60DB-DF01-4533-949F-4F5D6426B3CA}" destId="{6C974679-D004-4E9C-A562-A753E3BC57DA}" srcOrd="1" destOrd="0" presId="urn:microsoft.com/office/officeart/2005/8/layout/hierarchy4"/>
    <dgm:cxn modelId="{6B1E6C1E-A4CD-4FA6-B4E7-7BB35BE123E4}" type="presParOf" srcId="{D22073D0-6429-4BCC-B855-27760CAFF875}" destId="{950BFF20-0800-4F84-8E9C-78FC5A858401}" srcOrd="5" destOrd="0" presId="urn:microsoft.com/office/officeart/2005/8/layout/hierarchy4"/>
    <dgm:cxn modelId="{B9EA692B-3D3F-4870-BB87-45FF4D475F00}" type="presParOf" srcId="{D22073D0-6429-4BCC-B855-27760CAFF875}" destId="{B182C424-9338-4B5C-A709-BA234CBDABFA}" srcOrd="6" destOrd="0" presId="urn:microsoft.com/office/officeart/2005/8/layout/hierarchy4"/>
    <dgm:cxn modelId="{440E0F2C-5E58-4615-B803-CE8560522D05}" type="presParOf" srcId="{B182C424-9338-4B5C-A709-BA234CBDABFA}" destId="{D02F3197-7002-49AE-8D05-F0AD7EB68F75}" srcOrd="0" destOrd="0" presId="urn:microsoft.com/office/officeart/2005/8/layout/hierarchy4"/>
    <dgm:cxn modelId="{1C4E227B-30BB-4910-A5F1-21B2DF0F513B}" type="presParOf" srcId="{B182C424-9338-4B5C-A709-BA234CBDABFA}" destId="{3C7BF70B-EBCE-4211-BD87-DFFDAF976B91}" srcOrd="1" destOrd="0" presId="urn:microsoft.com/office/officeart/2005/8/layout/hierarchy4"/>
    <dgm:cxn modelId="{02BFF263-66D8-4101-910F-07EA305E498C}" type="presParOf" srcId="{D22073D0-6429-4BCC-B855-27760CAFF875}" destId="{D26D7D17-B1D7-43AC-B155-E8E67EC4D81F}" srcOrd="7" destOrd="0" presId="urn:microsoft.com/office/officeart/2005/8/layout/hierarchy4"/>
    <dgm:cxn modelId="{2921515C-3A50-4FB3-AD09-999C2592423A}" type="presParOf" srcId="{D22073D0-6429-4BCC-B855-27760CAFF875}" destId="{F788B6B8-E5DC-4771-BFBC-81890EC85CA5}" srcOrd="8" destOrd="0" presId="urn:microsoft.com/office/officeart/2005/8/layout/hierarchy4"/>
    <dgm:cxn modelId="{3349F4E9-2725-4B95-A88E-BFD9AFF86D58}" type="presParOf" srcId="{F788B6B8-E5DC-4771-BFBC-81890EC85CA5}" destId="{0AB1B933-6628-489A-AD29-EF7DE42408B9}" srcOrd="0" destOrd="0" presId="urn:microsoft.com/office/officeart/2005/8/layout/hierarchy4"/>
    <dgm:cxn modelId="{69CB1295-A9BD-43AB-8315-F9FA5F13B087}" type="presParOf" srcId="{F788B6B8-E5DC-4771-BFBC-81890EC85CA5}" destId="{EF32010E-4C01-454D-81CB-A65C8D9B5329}" srcOrd="1" destOrd="0" presId="urn:microsoft.com/office/officeart/2005/8/layout/hierarchy4"/>
    <dgm:cxn modelId="{D153E706-0887-4064-AF6A-42310B3F1AA1}" type="presParOf" srcId="{63CDCB9E-017E-4042-A322-C847BA66AB01}" destId="{D971C35B-AF50-48C9-BE5F-65AD36E815C5}" srcOrd="1" destOrd="0" presId="urn:microsoft.com/office/officeart/2005/8/layout/hierarchy4"/>
    <dgm:cxn modelId="{D8587B6A-0F1C-4576-A6FC-E74449FA9355}" type="presParOf" srcId="{63CDCB9E-017E-4042-A322-C847BA66AB01}" destId="{270FF87A-1794-4B36-90B3-B134EB9A4895}" srcOrd="2" destOrd="0" presId="urn:microsoft.com/office/officeart/2005/8/layout/hierarchy4"/>
    <dgm:cxn modelId="{ECCE5497-776D-4F96-A6D3-EDC7155B4DEA}" type="presParOf" srcId="{270FF87A-1794-4B36-90B3-B134EB9A4895}" destId="{6DEAA1F2-F0E7-4938-934A-D5B538EB655B}" srcOrd="0" destOrd="0" presId="urn:microsoft.com/office/officeart/2005/8/layout/hierarchy4"/>
    <dgm:cxn modelId="{045983A7-20A8-47D7-A1B1-1FBE627BAC8B}" type="presParOf" srcId="{270FF87A-1794-4B36-90B3-B134EB9A4895}" destId="{88DC2976-E059-42B4-9D5D-21351EF40982}" srcOrd="1" destOrd="0" presId="urn:microsoft.com/office/officeart/2005/8/layout/hierarchy4"/>
    <dgm:cxn modelId="{801D792E-70B9-4839-936B-DD243EE7B493}" type="presParOf" srcId="{270FF87A-1794-4B36-90B3-B134EB9A4895}" destId="{07F39851-C4A3-40E5-8A97-3740572AAD52}" srcOrd="2" destOrd="0" presId="urn:microsoft.com/office/officeart/2005/8/layout/hierarchy4"/>
    <dgm:cxn modelId="{338A07E1-BC9B-422A-AFE4-FBF070421E49}" type="presParOf" srcId="{07F39851-C4A3-40E5-8A97-3740572AAD52}" destId="{B34A5C8F-0485-43F5-8E9E-BC9787910D9F}" srcOrd="0" destOrd="0" presId="urn:microsoft.com/office/officeart/2005/8/layout/hierarchy4"/>
    <dgm:cxn modelId="{B71402AF-D6F2-4894-9E0C-F175F4E85E6F}" type="presParOf" srcId="{B34A5C8F-0485-43F5-8E9E-BC9787910D9F}" destId="{D37ABA3E-A8DC-46BB-A8C1-1BF89CF70CEE}" srcOrd="0" destOrd="0" presId="urn:microsoft.com/office/officeart/2005/8/layout/hierarchy4"/>
    <dgm:cxn modelId="{A866B939-5295-4ED6-AA20-554DEA243757}" type="presParOf" srcId="{B34A5C8F-0485-43F5-8E9E-BC9787910D9F}" destId="{625F1CF3-DF2D-4E51-BB58-98D54BB018A7}" srcOrd="1" destOrd="0" presId="urn:microsoft.com/office/officeart/2005/8/layout/hierarchy4"/>
    <dgm:cxn modelId="{6B7FED91-61B3-44D4-8279-C5AAE69D59F1}" type="presParOf" srcId="{07F39851-C4A3-40E5-8A97-3740572AAD52}" destId="{52A3B764-F715-4BA0-9C8F-5C299C31E894}" srcOrd="1" destOrd="0" presId="urn:microsoft.com/office/officeart/2005/8/layout/hierarchy4"/>
    <dgm:cxn modelId="{7C264610-460A-4D08-BF72-E0DB35514165}" type="presParOf" srcId="{07F39851-C4A3-40E5-8A97-3740572AAD52}" destId="{1A9A4146-5C20-40DD-B07B-088D6C15CCF3}" srcOrd="2" destOrd="0" presId="urn:microsoft.com/office/officeart/2005/8/layout/hierarchy4"/>
    <dgm:cxn modelId="{D104AC45-9578-4FAB-A0F6-287EE91C84BB}" type="presParOf" srcId="{1A9A4146-5C20-40DD-B07B-088D6C15CCF3}" destId="{BE854E3F-8BFF-4F56-8E8B-492AE7B110AD}" srcOrd="0" destOrd="0" presId="urn:microsoft.com/office/officeart/2005/8/layout/hierarchy4"/>
    <dgm:cxn modelId="{14FCE403-16F5-409D-8260-90F9C08390A3}" type="presParOf" srcId="{1A9A4146-5C20-40DD-B07B-088D6C15CCF3}" destId="{03D9300E-A1BF-47BD-9EB4-50721D6E2B70}" srcOrd="1" destOrd="0" presId="urn:microsoft.com/office/officeart/2005/8/layout/hierarchy4"/>
    <dgm:cxn modelId="{7815947D-5FA2-408F-ACAD-04AC585D25E8}" type="presParOf" srcId="{07F39851-C4A3-40E5-8A97-3740572AAD52}" destId="{BBE66188-B39F-4785-9534-72F95A75D8B4}" srcOrd="3" destOrd="0" presId="urn:microsoft.com/office/officeart/2005/8/layout/hierarchy4"/>
    <dgm:cxn modelId="{42414C2F-1701-4A92-B4B5-BB2D2F974510}" type="presParOf" srcId="{07F39851-C4A3-40E5-8A97-3740572AAD52}" destId="{B1C97EC9-6C8B-4834-A5E2-6DB50048A339}" srcOrd="4" destOrd="0" presId="urn:microsoft.com/office/officeart/2005/8/layout/hierarchy4"/>
    <dgm:cxn modelId="{5D348BC3-CDB2-4175-B5F6-A44DEA0D97FF}" type="presParOf" srcId="{B1C97EC9-6C8B-4834-A5E2-6DB50048A339}" destId="{EC5EBDB1-A6E9-422C-98F6-556189B3AAB8}" srcOrd="0" destOrd="0" presId="urn:microsoft.com/office/officeart/2005/8/layout/hierarchy4"/>
    <dgm:cxn modelId="{57F7B67E-08E9-4DAC-9998-6F9F0818B977}" type="presParOf" srcId="{B1C97EC9-6C8B-4834-A5E2-6DB50048A339}" destId="{A48BD426-90C0-493D-BEEF-3934C24116F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FF5A9-3214-1441-87AC-4A94176B5742}">
      <dsp:nvSpPr>
        <dsp:cNvPr id="0" name=""/>
        <dsp:cNvSpPr/>
      </dsp:nvSpPr>
      <dsp:spPr>
        <a:xfrm>
          <a:off x="3831304" y="-329837"/>
          <a:ext cx="5393372" cy="4926675"/>
        </a:xfrm>
        <a:prstGeom prst="ellipse">
          <a:avLst/>
        </a:prstGeom>
        <a:solidFill>
          <a:srgbClr val="3366FF"/>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i="1" kern="1200" dirty="0" smtClean="0">
              <a:latin typeface="+mn-lt"/>
              <a:cs typeface="Arial"/>
            </a:rPr>
            <a:t>Acids</a:t>
          </a:r>
          <a:endParaRPr lang="en-US" sz="3200" b="1" i="1" kern="1200" dirty="0">
            <a:latin typeface="+mn-lt"/>
            <a:cs typeface="Arial"/>
          </a:endParaRPr>
        </a:p>
      </dsp:txBody>
      <dsp:txXfrm>
        <a:off x="4453616" y="333368"/>
        <a:ext cx="4148747" cy="1563272"/>
      </dsp:txXfrm>
    </dsp:sp>
    <dsp:sp modelId="{B26A1185-FAD9-084E-91A8-457192D25775}">
      <dsp:nvSpPr>
        <dsp:cNvPr id="0" name=""/>
        <dsp:cNvSpPr/>
      </dsp:nvSpPr>
      <dsp:spPr>
        <a:xfrm>
          <a:off x="6625633" y="1449010"/>
          <a:ext cx="5553399" cy="4926675"/>
        </a:xfrm>
        <a:prstGeom prst="ellipse">
          <a:avLst/>
        </a:prstGeom>
        <a:solidFill>
          <a:srgbClr val="21FF06">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pPr>
          <a:r>
            <a:rPr lang="en-US" sz="3200" b="1" i="1" kern="1200" dirty="0" smtClean="0">
              <a:latin typeface="+mn-lt"/>
              <a:cs typeface="Arial"/>
            </a:rPr>
            <a:t>Microbials</a:t>
          </a:r>
          <a:endParaRPr lang="en-US" sz="3200" b="1" i="1" kern="1200" dirty="0">
            <a:latin typeface="+mn-lt"/>
            <a:cs typeface="Arial"/>
          </a:endParaRPr>
        </a:p>
      </dsp:txBody>
      <dsp:txXfrm>
        <a:off x="9615925" y="2017472"/>
        <a:ext cx="2135922" cy="3789750"/>
      </dsp:txXfrm>
    </dsp:sp>
    <dsp:sp modelId="{52C272D4-8925-B847-92F6-BF9470FE64BC}">
      <dsp:nvSpPr>
        <dsp:cNvPr id="0" name=""/>
        <dsp:cNvSpPr/>
      </dsp:nvSpPr>
      <dsp:spPr>
        <a:xfrm>
          <a:off x="3984252" y="3153601"/>
          <a:ext cx="5164214" cy="492667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i="1" kern="1200" dirty="0" smtClean="0">
              <a:latin typeface="+mn-lt"/>
              <a:cs typeface="Arial"/>
            </a:rPr>
            <a:t>Extracts</a:t>
          </a:r>
          <a:endParaRPr lang="en-US" sz="3200" b="1" i="1" kern="1200" dirty="0">
            <a:latin typeface="+mn-lt"/>
            <a:cs typeface="Arial"/>
          </a:endParaRPr>
        </a:p>
      </dsp:txBody>
      <dsp:txXfrm>
        <a:off x="4580123" y="5853798"/>
        <a:ext cx="3972472" cy="1563272"/>
      </dsp:txXfrm>
    </dsp:sp>
    <dsp:sp modelId="{C5915B42-BAED-D04D-9CEA-506D2FD01D93}">
      <dsp:nvSpPr>
        <dsp:cNvPr id="0" name=""/>
        <dsp:cNvSpPr/>
      </dsp:nvSpPr>
      <dsp:spPr>
        <a:xfrm>
          <a:off x="809181" y="1449010"/>
          <a:ext cx="5538711" cy="4926675"/>
        </a:xfrm>
        <a:prstGeom prst="ellipse">
          <a:avLst/>
        </a:prstGeom>
        <a:solidFill>
          <a:srgbClr val="FF66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i="1" kern="1200" dirty="0" smtClean="0">
              <a:latin typeface="Arial"/>
              <a:cs typeface="Arial"/>
            </a:rPr>
            <a:t>      </a:t>
          </a:r>
          <a:r>
            <a:rPr lang="en-US" sz="2400" b="1" i="1" kern="1200" dirty="0" smtClean="0">
              <a:latin typeface="Arial"/>
              <a:cs typeface="Arial"/>
            </a:rPr>
            <a:t> </a:t>
          </a:r>
          <a:r>
            <a:rPr lang="en-US" sz="3200" b="1" i="1" kern="1200" dirty="0" smtClean="0">
              <a:latin typeface="+mn-lt"/>
              <a:cs typeface="Arial"/>
            </a:rPr>
            <a:t>Other</a:t>
          </a:r>
          <a:endParaRPr lang="en-US" sz="3200" b="1" i="1" kern="1200" dirty="0">
            <a:latin typeface="+mn-lt"/>
            <a:cs typeface="Arial"/>
          </a:endParaRPr>
        </a:p>
      </dsp:txBody>
      <dsp:txXfrm>
        <a:off x="1235236" y="2017472"/>
        <a:ext cx="2130273" cy="3789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FF5A9-3214-1441-87AC-4A94176B5742}">
      <dsp:nvSpPr>
        <dsp:cNvPr id="0" name=""/>
        <dsp:cNvSpPr/>
      </dsp:nvSpPr>
      <dsp:spPr>
        <a:xfrm>
          <a:off x="2604027" y="-240906"/>
          <a:ext cx="3579978" cy="3598344"/>
        </a:xfrm>
        <a:prstGeom prst="ellipse">
          <a:avLst/>
        </a:prstGeom>
        <a:solidFill>
          <a:srgbClr val="3366FF"/>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1" kern="1200" dirty="0" smtClean="0">
              <a:latin typeface="Arial"/>
              <a:cs typeface="Arial"/>
            </a:rPr>
            <a:t>Acids</a:t>
          </a:r>
          <a:endParaRPr lang="en-US" sz="2400" b="1" i="1" kern="1200" dirty="0">
            <a:latin typeface="Arial"/>
            <a:cs typeface="Arial"/>
          </a:endParaRPr>
        </a:p>
      </dsp:txBody>
      <dsp:txXfrm>
        <a:off x="3017102" y="243485"/>
        <a:ext cx="2753829" cy="1141782"/>
      </dsp:txXfrm>
    </dsp:sp>
    <dsp:sp modelId="{B26A1185-FAD9-084E-91A8-457192D25775}">
      <dsp:nvSpPr>
        <dsp:cNvPr id="0" name=""/>
        <dsp:cNvSpPr/>
      </dsp:nvSpPr>
      <dsp:spPr>
        <a:xfrm>
          <a:off x="4628069" y="1058327"/>
          <a:ext cx="3730619" cy="3598344"/>
        </a:xfrm>
        <a:prstGeom prst="ellipse">
          <a:avLst/>
        </a:prstGeom>
        <a:solidFill>
          <a:srgbClr val="21FF06">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pPr>
          <a:r>
            <a:rPr lang="en-US" sz="2000" b="1" i="1" kern="1200" dirty="0" smtClean="0">
              <a:latin typeface="Arial"/>
              <a:cs typeface="Arial"/>
            </a:rPr>
            <a:t>Microbials</a:t>
          </a:r>
          <a:endParaRPr lang="en-US" sz="2000" b="1" i="1" kern="1200" dirty="0">
            <a:latin typeface="Arial"/>
            <a:cs typeface="Arial"/>
          </a:endParaRPr>
        </a:p>
      </dsp:txBody>
      <dsp:txXfrm>
        <a:off x="6636864" y="1473521"/>
        <a:ext cx="1434853" cy="2767957"/>
      </dsp:txXfrm>
    </dsp:sp>
    <dsp:sp modelId="{52C272D4-8925-B847-92F6-BF9470FE64BC}">
      <dsp:nvSpPr>
        <dsp:cNvPr id="0" name=""/>
        <dsp:cNvSpPr/>
      </dsp:nvSpPr>
      <dsp:spPr>
        <a:xfrm>
          <a:off x="2576598" y="2372777"/>
          <a:ext cx="3579978" cy="359834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1" kern="1200" dirty="0" smtClean="0">
              <a:latin typeface="Arial"/>
              <a:cs typeface="Arial"/>
            </a:rPr>
            <a:t>Extracts</a:t>
          </a:r>
          <a:endParaRPr lang="en-US" sz="2400" b="1" i="1" kern="1200" dirty="0">
            <a:latin typeface="Arial"/>
            <a:cs typeface="Arial"/>
          </a:endParaRPr>
        </a:p>
      </dsp:txBody>
      <dsp:txXfrm>
        <a:off x="2989672" y="4344947"/>
        <a:ext cx="2753829" cy="1141782"/>
      </dsp:txXfrm>
    </dsp:sp>
    <dsp:sp modelId="{C5915B42-BAED-D04D-9CEA-506D2FD01D93}">
      <dsp:nvSpPr>
        <dsp:cNvPr id="0" name=""/>
        <dsp:cNvSpPr/>
      </dsp:nvSpPr>
      <dsp:spPr>
        <a:xfrm>
          <a:off x="328111" y="1058327"/>
          <a:ext cx="3823369" cy="3598344"/>
        </a:xfrm>
        <a:prstGeom prst="ellipse">
          <a:avLst/>
        </a:prstGeom>
        <a:solidFill>
          <a:srgbClr val="FF66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i="1" kern="1200" dirty="0" smtClean="0">
              <a:latin typeface="Arial"/>
              <a:cs typeface="Arial"/>
            </a:rPr>
            <a:t>      </a:t>
          </a:r>
          <a:r>
            <a:rPr lang="en-US" sz="2400" b="1" i="1" kern="1200" dirty="0" smtClean="0">
              <a:latin typeface="Arial"/>
              <a:cs typeface="Arial"/>
            </a:rPr>
            <a:t> Other</a:t>
          </a:r>
          <a:endParaRPr lang="en-US" sz="2400" b="1" i="1" kern="1200" dirty="0">
            <a:latin typeface="Arial"/>
            <a:cs typeface="Arial"/>
          </a:endParaRPr>
        </a:p>
      </dsp:txBody>
      <dsp:txXfrm>
        <a:off x="622216" y="1473521"/>
        <a:ext cx="1470526" cy="2767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2018F-2ECC-41F6-80EE-1339F268FB0A}">
      <dsp:nvSpPr>
        <dsp:cNvPr id="0" name=""/>
        <dsp:cNvSpPr/>
      </dsp:nvSpPr>
      <dsp:spPr>
        <a:xfrm>
          <a:off x="3145" y="321"/>
          <a:ext cx="5515246" cy="359835"/>
        </a:xfrm>
        <a:prstGeom prst="roundRect">
          <a:avLst>
            <a:gd name="adj" fmla="val 10000"/>
          </a:avLst>
        </a:prstGeom>
        <a:gradFill rotWithShape="0">
          <a:gsLst>
            <a:gs pos="100000">
              <a:srgbClr val="00B050"/>
            </a:gs>
            <a:gs pos="100000">
              <a:srgbClr val="92D050"/>
            </a:gs>
            <a:gs pos="54000">
              <a:srgbClr val="C00000"/>
            </a:gs>
            <a:gs pos="0">
              <a:srgbClr val="70AD47">
                <a:lumMod val="7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ysClr val="window" lastClr="FFFFFF"/>
              </a:solidFill>
              <a:latin typeface="Calibri" panose="020F0502020204030204"/>
              <a:ea typeface="+mn-ea"/>
              <a:cs typeface="+mn-cs"/>
            </a:rPr>
            <a:t>Biological</a:t>
          </a:r>
          <a:r>
            <a:rPr lang="en-US" sz="1500" b="1" kern="1200" dirty="0">
              <a:solidFill>
                <a:srgbClr val="010407"/>
              </a:solidFill>
              <a:latin typeface="Calibri" panose="020F0502020204030204"/>
              <a:ea typeface="+mn-ea"/>
              <a:cs typeface="+mn-cs"/>
            </a:rPr>
            <a:t> </a:t>
          </a:r>
          <a:r>
            <a:rPr lang="en-US" sz="1500" b="1" kern="1200" dirty="0">
              <a:solidFill>
                <a:sysClr val="window" lastClr="FFFFFF"/>
              </a:solidFill>
              <a:latin typeface="Calibri" panose="020F0502020204030204"/>
              <a:ea typeface="+mn-ea"/>
              <a:cs typeface="+mn-cs"/>
            </a:rPr>
            <a:t>Control</a:t>
          </a:r>
          <a:r>
            <a:rPr lang="en-US" sz="1500" b="1" kern="1200" dirty="0">
              <a:solidFill>
                <a:srgbClr val="010407"/>
              </a:solidFill>
              <a:latin typeface="Calibri" panose="020F0502020204030204"/>
              <a:ea typeface="+mn-ea"/>
              <a:cs typeface="+mn-cs"/>
            </a:rPr>
            <a:t> </a:t>
          </a:r>
          <a:r>
            <a:rPr lang="en-US" sz="1500" b="1" kern="1200" dirty="0">
              <a:solidFill>
                <a:sysClr val="window" lastClr="FFFFFF"/>
              </a:solidFill>
              <a:latin typeface="Calibri" panose="020F0502020204030204"/>
              <a:ea typeface="+mn-ea"/>
              <a:cs typeface="+mn-cs"/>
            </a:rPr>
            <a:t>Products</a:t>
          </a:r>
        </a:p>
      </dsp:txBody>
      <dsp:txXfrm>
        <a:off x="13684" y="10860"/>
        <a:ext cx="5494168" cy="338757"/>
      </dsp:txXfrm>
    </dsp:sp>
    <dsp:sp modelId="{2F12498B-485F-4D95-93F5-5EC04786649D}">
      <dsp:nvSpPr>
        <dsp:cNvPr id="0" name=""/>
        <dsp:cNvSpPr/>
      </dsp:nvSpPr>
      <dsp:spPr>
        <a:xfrm>
          <a:off x="8529" y="427871"/>
          <a:ext cx="4079323" cy="359835"/>
        </a:xfrm>
        <a:prstGeom prst="roundRect">
          <a:avLst>
            <a:gd name="adj" fmla="val 10000"/>
          </a:avLst>
        </a:prstGeom>
        <a:gradFill rotWithShape="0">
          <a:gsLst>
            <a:gs pos="4000">
              <a:srgbClr val="70AD47">
                <a:lumMod val="75000"/>
              </a:srgbClr>
            </a:gs>
            <a:gs pos="100000">
              <a:srgbClr val="FFC000"/>
            </a:gs>
            <a:gs pos="100000">
              <a:srgbClr val="5B9BD5">
                <a:hueOff val="0"/>
                <a:satOff val="0"/>
                <a:lumOff val="0"/>
                <a:alphaOff val="0"/>
                <a:shade val="93000"/>
                <a:satMod val="130000"/>
              </a:srgbClr>
            </a:gs>
            <a:gs pos="99000">
              <a:srgbClr val="C00000"/>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ysClr val="window" lastClr="FFFFFF"/>
              </a:solidFill>
              <a:latin typeface="Calibri" panose="020F0502020204030204"/>
              <a:ea typeface="+mn-ea"/>
              <a:cs typeface="+mn-cs"/>
            </a:rPr>
            <a:t>BioPesticides</a:t>
          </a:r>
          <a:endParaRPr lang="en-US" sz="2800" b="1" kern="1200" dirty="0">
            <a:solidFill>
              <a:sysClr val="window" lastClr="FFFFFF"/>
            </a:solidFill>
            <a:latin typeface="Calibri" panose="020F0502020204030204"/>
            <a:ea typeface="+mn-ea"/>
            <a:cs typeface="+mn-cs"/>
          </a:endParaRPr>
        </a:p>
      </dsp:txBody>
      <dsp:txXfrm>
        <a:off x="19068" y="438410"/>
        <a:ext cx="4058245" cy="338757"/>
      </dsp:txXfrm>
    </dsp:sp>
    <dsp:sp modelId="{E4358FD3-19A7-498B-ABB0-2E72854BDD1F}">
      <dsp:nvSpPr>
        <dsp:cNvPr id="0" name=""/>
        <dsp:cNvSpPr/>
      </dsp:nvSpPr>
      <dsp:spPr>
        <a:xfrm>
          <a:off x="16484" y="855422"/>
          <a:ext cx="1923428" cy="359835"/>
        </a:xfrm>
        <a:prstGeom prst="roundRect">
          <a:avLst>
            <a:gd name="adj" fmla="val 10000"/>
          </a:avLst>
        </a:prstGeom>
        <a:gradFill rotWithShape="0">
          <a:gsLst>
            <a:gs pos="100000">
              <a:srgbClr val="70AD47">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ysClr val="window" lastClr="FFFFFF"/>
              </a:solidFill>
              <a:latin typeface="Calibri" panose="020F0502020204030204"/>
              <a:ea typeface="+mn-ea"/>
              <a:cs typeface="+mn-cs"/>
            </a:rPr>
            <a:t>Biochemicals</a:t>
          </a:r>
          <a:endParaRPr lang="en-US" sz="2000" b="1" kern="1200" dirty="0">
            <a:solidFill>
              <a:sysClr val="window" lastClr="FFFFFF"/>
            </a:solidFill>
            <a:latin typeface="Calibri" panose="020F0502020204030204"/>
            <a:ea typeface="+mn-ea"/>
            <a:cs typeface="+mn-cs"/>
          </a:endParaRPr>
        </a:p>
      </dsp:txBody>
      <dsp:txXfrm>
        <a:off x="27023" y="865961"/>
        <a:ext cx="1902350" cy="338757"/>
      </dsp:txXfrm>
    </dsp:sp>
    <dsp:sp modelId="{4595D6EA-8F05-421B-AFCF-EB31035B8B27}">
      <dsp:nvSpPr>
        <dsp:cNvPr id="0" name=""/>
        <dsp:cNvSpPr/>
      </dsp:nvSpPr>
      <dsp:spPr>
        <a:xfrm>
          <a:off x="16484" y="1282972"/>
          <a:ext cx="595113" cy="359835"/>
        </a:xfrm>
        <a:prstGeom prst="roundRect">
          <a:avLst>
            <a:gd name="adj" fmla="val 10000"/>
          </a:avLst>
        </a:prstGeom>
        <a:gradFill rotWithShape="0">
          <a:gsLst>
            <a:gs pos="100000">
              <a:srgbClr val="70AD47">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a:solidFill>
                <a:sysClr val="window" lastClr="FFFFFF"/>
              </a:solidFill>
              <a:latin typeface="Calibri" panose="020F0502020204030204"/>
              <a:ea typeface="+mn-ea"/>
              <a:cs typeface="+mn-cs"/>
            </a:rPr>
            <a:t>Semio-chem</a:t>
          </a:r>
        </a:p>
      </dsp:txBody>
      <dsp:txXfrm>
        <a:off x="27023" y="1293511"/>
        <a:ext cx="574035" cy="338757"/>
      </dsp:txXfrm>
    </dsp:sp>
    <dsp:sp modelId="{206EF3CA-AE5D-4828-9B38-088EE8109B75}">
      <dsp:nvSpPr>
        <dsp:cNvPr id="0" name=""/>
        <dsp:cNvSpPr/>
      </dsp:nvSpPr>
      <dsp:spPr>
        <a:xfrm>
          <a:off x="619619" y="1282972"/>
          <a:ext cx="670646" cy="359835"/>
        </a:xfrm>
        <a:prstGeom prst="roundRect">
          <a:avLst>
            <a:gd name="adj" fmla="val 10000"/>
          </a:avLst>
        </a:prstGeom>
        <a:gradFill rotWithShape="0">
          <a:gsLst>
            <a:gs pos="100000">
              <a:srgbClr val="70AD47">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a:solidFill>
                <a:sysClr val="window" lastClr="FFFFFF"/>
              </a:solidFill>
              <a:latin typeface="Calibri" panose="020F0502020204030204"/>
              <a:ea typeface="+mn-ea"/>
              <a:cs typeface="+mn-cs"/>
            </a:rPr>
            <a:t>Plant </a:t>
          </a:r>
        </a:p>
        <a:p>
          <a:pPr lvl="0" algn="ctr" defTabSz="311150">
            <a:lnSpc>
              <a:spcPct val="90000"/>
            </a:lnSpc>
            <a:spcBef>
              <a:spcPct val="0"/>
            </a:spcBef>
            <a:spcAft>
              <a:spcPct val="35000"/>
            </a:spcAft>
          </a:pPr>
          <a:r>
            <a:rPr lang="en-US" sz="700" b="1" kern="1200" dirty="0">
              <a:solidFill>
                <a:sysClr val="window" lastClr="FFFFFF"/>
              </a:solidFill>
              <a:latin typeface="Calibri" panose="020F0502020204030204"/>
              <a:ea typeface="+mn-ea"/>
              <a:cs typeface="+mn-cs"/>
            </a:rPr>
            <a:t>Extracts</a:t>
          </a:r>
        </a:p>
      </dsp:txBody>
      <dsp:txXfrm>
        <a:off x="630158" y="1293511"/>
        <a:ext cx="649568" cy="338757"/>
      </dsp:txXfrm>
    </dsp:sp>
    <dsp:sp modelId="{280E2127-06C6-4AA2-B9AF-DA3A577FB331}">
      <dsp:nvSpPr>
        <dsp:cNvPr id="0" name=""/>
        <dsp:cNvSpPr/>
      </dsp:nvSpPr>
      <dsp:spPr>
        <a:xfrm>
          <a:off x="1298287" y="1282972"/>
          <a:ext cx="641626" cy="359835"/>
        </a:xfrm>
        <a:prstGeom prst="roundRect">
          <a:avLst>
            <a:gd name="adj" fmla="val 10000"/>
          </a:avLst>
        </a:prstGeom>
        <a:gradFill rotWithShape="0">
          <a:gsLst>
            <a:gs pos="100000">
              <a:srgbClr val="70AD47">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a:solidFill>
                <a:sysClr val="window" lastClr="FFFFFF"/>
              </a:solidFill>
              <a:latin typeface="Calibri" panose="020F0502020204030204"/>
              <a:ea typeface="+mn-ea"/>
              <a:cs typeface="+mn-cs"/>
            </a:rPr>
            <a:t>Organic</a:t>
          </a:r>
        </a:p>
        <a:p>
          <a:pPr lvl="0" algn="ctr" defTabSz="311150">
            <a:lnSpc>
              <a:spcPct val="90000"/>
            </a:lnSpc>
            <a:spcBef>
              <a:spcPct val="0"/>
            </a:spcBef>
            <a:spcAft>
              <a:spcPct val="35000"/>
            </a:spcAft>
          </a:pPr>
          <a:r>
            <a:rPr lang="en-US" sz="700" b="1" kern="1200" dirty="0">
              <a:solidFill>
                <a:sysClr val="window" lastClr="FFFFFF"/>
              </a:solidFill>
              <a:latin typeface="Calibri" panose="020F0502020204030204"/>
              <a:ea typeface="+mn-ea"/>
              <a:cs typeface="+mn-cs"/>
            </a:rPr>
            <a:t>Acids</a:t>
          </a:r>
        </a:p>
      </dsp:txBody>
      <dsp:txXfrm>
        <a:off x="1308826" y="1293511"/>
        <a:ext cx="620548" cy="338757"/>
      </dsp:txXfrm>
    </dsp:sp>
    <dsp:sp modelId="{3EFE7A76-8D49-4DB8-9BD4-B9599657ACC7}">
      <dsp:nvSpPr>
        <dsp:cNvPr id="0" name=""/>
        <dsp:cNvSpPr/>
      </dsp:nvSpPr>
      <dsp:spPr>
        <a:xfrm>
          <a:off x="1955955" y="855422"/>
          <a:ext cx="2123941" cy="359835"/>
        </a:xfrm>
        <a:prstGeom prst="roundRect">
          <a:avLst>
            <a:gd name="adj" fmla="val 10000"/>
          </a:avLst>
        </a:prstGeo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ysClr val="window" lastClr="FFFFFF"/>
              </a:solidFill>
              <a:latin typeface="Calibri" panose="020F0502020204030204"/>
              <a:ea typeface="+mn-ea"/>
              <a:cs typeface="+mn-cs"/>
            </a:rPr>
            <a:t>Microbials</a:t>
          </a:r>
          <a:endParaRPr lang="en-US" sz="2000" b="1" kern="1200" dirty="0">
            <a:solidFill>
              <a:sysClr val="window" lastClr="FFFFFF"/>
            </a:solidFill>
            <a:latin typeface="Calibri" panose="020F0502020204030204"/>
            <a:ea typeface="+mn-ea"/>
            <a:cs typeface="+mn-cs"/>
          </a:endParaRPr>
        </a:p>
      </dsp:txBody>
      <dsp:txXfrm>
        <a:off x="1966494" y="865961"/>
        <a:ext cx="2102863" cy="338757"/>
      </dsp:txXfrm>
    </dsp:sp>
    <dsp:sp modelId="{5EE282C8-2915-4110-AAC0-4B6623A8052E}">
      <dsp:nvSpPr>
        <dsp:cNvPr id="0" name=""/>
        <dsp:cNvSpPr/>
      </dsp:nvSpPr>
      <dsp:spPr>
        <a:xfrm>
          <a:off x="1955955" y="1282972"/>
          <a:ext cx="466692" cy="359835"/>
        </a:xfrm>
        <a:prstGeom prst="roundRect">
          <a:avLst>
            <a:gd name="adj" fmla="val 10000"/>
          </a:avLst>
        </a:prstGeo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a:solidFill>
                <a:sysClr val="window" lastClr="FFFFFF"/>
              </a:solidFill>
              <a:latin typeface="Calibri" panose="020F0502020204030204"/>
              <a:ea typeface="+mn-ea"/>
              <a:cs typeface="+mn-cs"/>
            </a:rPr>
            <a:t>Bacteria</a:t>
          </a:r>
        </a:p>
      </dsp:txBody>
      <dsp:txXfrm>
        <a:off x="1966494" y="1293511"/>
        <a:ext cx="445614" cy="338757"/>
      </dsp:txXfrm>
    </dsp:sp>
    <dsp:sp modelId="{1D21CA35-BAB1-44A3-8561-D829583D3FB9}">
      <dsp:nvSpPr>
        <dsp:cNvPr id="0" name=""/>
        <dsp:cNvSpPr/>
      </dsp:nvSpPr>
      <dsp:spPr>
        <a:xfrm>
          <a:off x="2430669" y="1282972"/>
          <a:ext cx="381943" cy="359835"/>
        </a:xfrm>
        <a:prstGeom prst="roundRect">
          <a:avLst>
            <a:gd name="adj" fmla="val 10000"/>
          </a:avLst>
        </a:prstGeo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a:solidFill>
                <a:sysClr val="window" lastClr="FFFFFF"/>
              </a:solidFill>
              <a:latin typeface="Calibri" panose="020F0502020204030204"/>
              <a:ea typeface="+mn-ea"/>
              <a:cs typeface="+mn-cs"/>
            </a:rPr>
            <a:t>Fungi</a:t>
          </a:r>
        </a:p>
      </dsp:txBody>
      <dsp:txXfrm>
        <a:off x="2441208" y="1293511"/>
        <a:ext cx="360865" cy="338757"/>
      </dsp:txXfrm>
    </dsp:sp>
    <dsp:sp modelId="{E48355F0-BBD0-4357-8693-558BCCDD7BEE}">
      <dsp:nvSpPr>
        <dsp:cNvPr id="0" name=""/>
        <dsp:cNvSpPr/>
      </dsp:nvSpPr>
      <dsp:spPr>
        <a:xfrm>
          <a:off x="2820633" y="1282972"/>
          <a:ext cx="479335" cy="359835"/>
        </a:xfrm>
        <a:prstGeom prst="roundRect">
          <a:avLst>
            <a:gd name="adj" fmla="val 10000"/>
          </a:avLst>
        </a:prstGeo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a:solidFill>
                <a:sysClr val="window" lastClr="FFFFFF"/>
              </a:solidFill>
              <a:latin typeface="Calibri" panose="020F0502020204030204"/>
              <a:ea typeface="+mn-ea"/>
              <a:cs typeface="+mn-cs"/>
            </a:rPr>
            <a:t>Protozoa</a:t>
          </a:r>
        </a:p>
      </dsp:txBody>
      <dsp:txXfrm>
        <a:off x="2831172" y="1293511"/>
        <a:ext cx="458257" cy="338757"/>
      </dsp:txXfrm>
    </dsp:sp>
    <dsp:sp modelId="{D02F3197-7002-49AE-8D05-F0AD7EB68F75}">
      <dsp:nvSpPr>
        <dsp:cNvPr id="0" name=""/>
        <dsp:cNvSpPr/>
      </dsp:nvSpPr>
      <dsp:spPr>
        <a:xfrm>
          <a:off x="3307989" y="1282972"/>
          <a:ext cx="381943" cy="359835"/>
        </a:xfrm>
        <a:prstGeom prst="roundRect">
          <a:avLst>
            <a:gd name="adj" fmla="val 10000"/>
          </a:avLst>
        </a:prstGeo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a:solidFill>
                <a:sysClr val="window" lastClr="FFFFFF"/>
              </a:solidFill>
              <a:latin typeface="Calibri" panose="020F0502020204030204"/>
              <a:ea typeface="+mn-ea"/>
              <a:cs typeface="+mn-cs"/>
            </a:rPr>
            <a:t>Virus</a:t>
          </a:r>
        </a:p>
      </dsp:txBody>
      <dsp:txXfrm>
        <a:off x="3318528" y="1293511"/>
        <a:ext cx="360865" cy="338757"/>
      </dsp:txXfrm>
    </dsp:sp>
    <dsp:sp modelId="{0AB1B933-6628-489A-AD29-EF7DE42408B9}">
      <dsp:nvSpPr>
        <dsp:cNvPr id="0" name=""/>
        <dsp:cNvSpPr/>
      </dsp:nvSpPr>
      <dsp:spPr>
        <a:xfrm>
          <a:off x="3697953" y="1282972"/>
          <a:ext cx="381943" cy="359835"/>
        </a:xfrm>
        <a:prstGeom prst="roundRect">
          <a:avLst>
            <a:gd name="adj" fmla="val 10000"/>
          </a:avLst>
        </a:prstGeom>
        <a:gradFill rotWithShape="0">
          <a:gsLst>
            <a:gs pos="100000">
              <a:srgbClr val="C0000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a:solidFill>
                <a:sysClr val="window" lastClr="FFFFFF"/>
              </a:solidFill>
              <a:latin typeface="Calibri" panose="020F0502020204030204"/>
              <a:ea typeface="+mn-ea"/>
              <a:cs typeface="+mn-cs"/>
            </a:rPr>
            <a:t>Yeasts</a:t>
          </a:r>
        </a:p>
        <a:p>
          <a:pPr lvl="0" algn="ctr" defTabSz="355600">
            <a:lnSpc>
              <a:spcPct val="90000"/>
            </a:lnSpc>
            <a:spcBef>
              <a:spcPct val="0"/>
            </a:spcBef>
            <a:spcAft>
              <a:spcPct val="35000"/>
            </a:spcAft>
          </a:pPr>
          <a:r>
            <a:rPr lang="en-US" sz="800" b="1" kern="1200" dirty="0">
              <a:solidFill>
                <a:sysClr val="window" lastClr="FFFFFF"/>
              </a:solidFill>
              <a:latin typeface="Calibri" panose="020F0502020204030204"/>
              <a:ea typeface="+mn-ea"/>
              <a:cs typeface="+mn-cs"/>
            </a:rPr>
            <a:t>Others</a:t>
          </a:r>
        </a:p>
      </dsp:txBody>
      <dsp:txXfrm>
        <a:off x="3708492" y="1293511"/>
        <a:ext cx="360865" cy="338757"/>
      </dsp:txXfrm>
    </dsp:sp>
    <dsp:sp modelId="{6DEAA1F2-F0E7-4938-934A-D5B538EB655B}">
      <dsp:nvSpPr>
        <dsp:cNvPr id="0" name=""/>
        <dsp:cNvSpPr/>
      </dsp:nvSpPr>
      <dsp:spPr>
        <a:xfrm>
          <a:off x="4120030" y="427871"/>
          <a:ext cx="1392978" cy="359835"/>
        </a:xfrm>
        <a:prstGeom prst="roundRect">
          <a:avLst>
            <a:gd name="adj" fmla="val 10000"/>
          </a:avLst>
        </a:prstGeom>
        <a:gradFill rotWithShape="0">
          <a:gsLst>
            <a:gs pos="100000">
              <a:srgbClr val="00B05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010407"/>
              </a:solidFill>
              <a:latin typeface="Calibri" panose="020F0502020204030204"/>
              <a:ea typeface="+mn-ea"/>
              <a:cs typeface="+mn-cs"/>
            </a:rPr>
            <a:t>Macroorganisms</a:t>
          </a:r>
          <a:endParaRPr lang="en-US" sz="1800" b="1" kern="1200" dirty="0">
            <a:solidFill>
              <a:srgbClr val="010407"/>
            </a:solidFill>
            <a:latin typeface="Calibri" panose="020F0502020204030204"/>
            <a:ea typeface="+mn-ea"/>
            <a:cs typeface="+mn-cs"/>
          </a:endParaRPr>
        </a:p>
      </dsp:txBody>
      <dsp:txXfrm>
        <a:off x="4130569" y="438410"/>
        <a:ext cx="1371900" cy="338757"/>
      </dsp:txXfrm>
    </dsp:sp>
    <dsp:sp modelId="{D37ABA3E-A8DC-46BB-A8C1-1BF89CF70CEE}">
      <dsp:nvSpPr>
        <dsp:cNvPr id="0" name=""/>
        <dsp:cNvSpPr/>
      </dsp:nvSpPr>
      <dsp:spPr>
        <a:xfrm>
          <a:off x="4234606" y="827462"/>
          <a:ext cx="383439" cy="359835"/>
        </a:xfrm>
        <a:prstGeom prst="roundRect">
          <a:avLst>
            <a:gd name="adj" fmla="val 10000"/>
          </a:avLst>
        </a:prstGeom>
        <a:gradFill rotWithShape="0">
          <a:gsLst>
            <a:gs pos="100000">
              <a:srgbClr val="00B05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a:solidFill>
                <a:srgbClr val="010407"/>
              </a:solidFill>
              <a:latin typeface="Calibri" panose="020F0502020204030204"/>
              <a:ea typeface="+mn-ea"/>
              <a:cs typeface="+mn-cs"/>
            </a:rPr>
            <a:t>Insects</a:t>
          </a:r>
          <a:endParaRPr lang="en-US" sz="1050" b="1" kern="1200" dirty="0">
            <a:solidFill>
              <a:srgbClr val="010407"/>
            </a:solidFill>
            <a:latin typeface="Calibri" panose="020F0502020204030204"/>
            <a:ea typeface="+mn-ea"/>
            <a:cs typeface="+mn-cs"/>
          </a:endParaRPr>
        </a:p>
      </dsp:txBody>
      <dsp:txXfrm>
        <a:off x="4245145" y="838001"/>
        <a:ext cx="362361" cy="338757"/>
      </dsp:txXfrm>
    </dsp:sp>
    <dsp:sp modelId="{BE854E3F-8BFF-4F56-8E8B-492AE7B110AD}">
      <dsp:nvSpPr>
        <dsp:cNvPr id="0" name=""/>
        <dsp:cNvSpPr/>
      </dsp:nvSpPr>
      <dsp:spPr>
        <a:xfrm>
          <a:off x="4634086" y="827462"/>
          <a:ext cx="383439" cy="359835"/>
        </a:xfrm>
        <a:prstGeom prst="roundRect">
          <a:avLst>
            <a:gd name="adj" fmla="val 10000"/>
          </a:avLst>
        </a:prstGeom>
        <a:gradFill rotWithShape="0">
          <a:gsLst>
            <a:gs pos="100000">
              <a:srgbClr val="00B05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a:solidFill>
                <a:srgbClr val="010407"/>
              </a:solidFill>
              <a:latin typeface="Calibri" panose="020F0502020204030204"/>
              <a:ea typeface="+mn-ea"/>
              <a:cs typeface="+mn-cs"/>
            </a:rPr>
            <a:t>Mites</a:t>
          </a:r>
          <a:endParaRPr lang="en-US" sz="900" b="1" kern="1200" dirty="0">
            <a:solidFill>
              <a:srgbClr val="010407"/>
            </a:solidFill>
            <a:latin typeface="Calibri" panose="020F0502020204030204"/>
            <a:ea typeface="+mn-ea"/>
            <a:cs typeface="+mn-cs"/>
          </a:endParaRPr>
        </a:p>
      </dsp:txBody>
      <dsp:txXfrm>
        <a:off x="4644625" y="838001"/>
        <a:ext cx="362361" cy="338757"/>
      </dsp:txXfrm>
    </dsp:sp>
    <dsp:sp modelId="{EC5EBDB1-A6E9-422C-98F6-556189B3AAB8}">
      <dsp:nvSpPr>
        <dsp:cNvPr id="0" name=""/>
        <dsp:cNvSpPr/>
      </dsp:nvSpPr>
      <dsp:spPr>
        <a:xfrm>
          <a:off x="5033567" y="827462"/>
          <a:ext cx="383439" cy="359835"/>
        </a:xfrm>
        <a:prstGeom prst="roundRect">
          <a:avLst>
            <a:gd name="adj" fmla="val 10000"/>
          </a:avLst>
        </a:prstGeom>
        <a:gradFill rotWithShape="0">
          <a:gsLst>
            <a:gs pos="100000">
              <a:srgbClr val="00B050"/>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a:solidFill>
                <a:srgbClr val="010407"/>
              </a:solidFill>
              <a:latin typeface="Calibri" panose="020F0502020204030204"/>
              <a:ea typeface="+mn-ea"/>
              <a:cs typeface="+mn-cs"/>
            </a:rPr>
            <a:t>Nema-todes</a:t>
          </a:r>
          <a:endParaRPr lang="en-US" sz="1000" b="1" kern="1200" dirty="0">
            <a:solidFill>
              <a:srgbClr val="010407"/>
            </a:solidFill>
            <a:latin typeface="Calibri" panose="020F0502020204030204"/>
            <a:ea typeface="+mn-ea"/>
            <a:cs typeface="+mn-cs"/>
          </a:endParaRPr>
        </a:p>
      </dsp:txBody>
      <dsp:txXfrm>
        <a:off x="5044106" y="838001"/>
        <a:ext cx="362361" cy="3387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ucida Grande" charset="0"/>
                <a:ea typeface="ヒラギノ角ゴ ProN W3" charset="0"/>
                <a:cs typeface="ヒラギノ角ゴ ProN W3" charset="0"/>
                <a:sym typeface="Lucida Grande"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BEBEF6B-7EB1-4B39-94AE-436444E84AB7}" type="datetimeFigureOut">
              <a:rPr lang="en-US" altLang="en-US"/>
              <a:pPr/>
              <a:t>8/24/18</a:t>
            </a:fld>
            <a:endParaRPr lang="en-US" alt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ucida Grande" charset="0"/>
                <a:ea typeface="ヒラギノ角ゴ ProN W3" charset="0"/>
                <a:cs typeface="ヒラギノ角ゴ ProN W3" charset="0"/>
                <a:sym typeface="Lucida Grande"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5F5846-4508-471C-94F5-493CC2DE3B6E}" type="slidenum">
              <a:rPr lang="en-US" altLang="en-US"/>
              <a:pPr/>
              <a:t>‹#›</a:t>
            </a:fld>
            <a:endParaRPr lang="en-US" altLang="en-US" dirty="0"/>
          </a:p>
        </p:txBody>
      </p:sp>
    </p:spTree>
    <p:extLst>
      <p:ext uri="{BB962C8B-B14F-4D97-AF65-F5344CB8AC3E}">
        <p14:creationId xmlns:p14="http://schemas.microsoft.com/office/powerpoint/2010/main" val="375804278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F5846-4508-471C-94F5-493CC2DE3B6E}" type="slidenum">
              <a:rPr lang="en-US" altLang="en-US" smtClean="0"/>
              <a:pPr/>
              <a:t>6</a:t>
            </a:fld>
            <a:endParaRPr lang="en-US" altLang="en-US" dirty="0"/>
          </a:p>
        </p:txBody>
      </p:sp>
    </p:spTree>
    <p:extLst>
      <p:ext uri="{BB962C8B-B14F-4D97-AF65-F5344CB8AC3E}">
        <p14:creationId xmlns:p14="http://schemas.microsoft.com/office/powerpoint/2010/main" val="4773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fld id="{3C4010B7-0E2A-4C32-B868-FB0617CC1061}" type="slidenum">
              <a:rPr lang="en-US" altLang="en-US" sz="1200"/>
              <a:pPr eaLnBrk="1" hangingPunct="1"/>
              <a:t>17</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F5846-4508-471C-94F5-493CC2DE3B6E}" type="slidenum">
              <a:rPr lang="en-US" altLang="en-US" smtClean="0"/>
              <a:pPr/>
              <a:t>22</a:t>
            </a:fld>
            <a:endParaRPr lang="en-US" altLang="en-US" dirty="0"/>
          </a:p>
        </p:txBody>
      </p:sp>
    </p:spTree>
    <p:extLst>
      <p:ext uri="{BB962C8B-B14F-4D97-AF65-F5344CB8AC3E}">
        <p14:creationId xmlns:p14="http://schemas.microsoft.com/office/powerpoint/2010/main" val="29438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F5846-4508-471C-94F5-493CC2DE3B6E}" type="slidenum">
              <a:rPr lang="en-US" altLang="en-US" smtClean="0"/>
              <a:pPr/>
              <a:t>24</a:t>
            </a:fld>
            <a:endParaRPr lang="en-US" altLang="en-US" dirty="0"/>
          </a:p>
        </p:txBody>
      </p:sp>
    </p:spTree>
    <p:extLst>
      <p:ext uri="{BB962C8B-B14F-4D97-AF65-F5344CB8AC3E}">
        <p14:creationId xmlns:p14="http://schemas.microsoft.com/office/powerpoint/2010/main" val="4773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619F5-D5E8-44BB-94D7-4A8822A9C3B5}"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8915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fld id="{A048E3C8-3C1C-41EE-8601-BC91472D82F4}" type="slidenum">
              <a:rPr lang="en-US" altLang="en-US" sz="1200"/>
              <a:pPr eaLnBrk="1" hangingPunct="1"/>
              <a:t>47</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5744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7630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533400"/>
            <a:ext cx="4800600" cy="9017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533400"/>
            <a:ext cx="14249400" cy="901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872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333138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8548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77048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65300" y="3289300"/>
            <a:ext cx="8604250" cy="758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21950" y="3289300"/>
            <a:ext cx="8604250" cy="758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5080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96556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9195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2675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10637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9278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13323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47426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785975" y="-1485900"/>
            <a:ext cx="4340225" cy="1235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65300" y="-1485900"/>
            <a:ext cx="12868275" cy="1235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72088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olo e testo verticale">
    <p:spTree>
      <p:nvGrpSpPr>
        <p:cNvPr id="1" name=""/>
        <p:cNvGrpSpPr/>
        <p:nvPr/>
      </p:nvGrpSpPr>
      <p:grpSpPr>
        <a:xfrm>
          <a:off x="0" y="0"/>
          <a:ext cx="0" cy="0"/>
          <a:chOff x="0" y="0"/>
          <a:chExt cx="0" cy="0"/>
        </a:xfrm>
      </p:grpSpPr>
      <p:pic>
        <p:nvPicPr>
          <p:cNvPr id="2" name="Immagine 2" descr="base_GC_2015.jpg"/>
          <p:cNvPicPr>
            <a:picLocks noChangeAspect="1"/>
          </p:cNvPicPr>
          <p:nvPr userDrawn="1"/>
        </p:nvPicPr>
        <p:blipFill>
          <a:blip r:embed="rId2">
            <a:extLst>
              <a:ext uri="{28A0092B-C50C-407E-A947-70E740481C1C}">
                <a14:useLocalDpi xmlns:a14="http://schemas.microsoft.com/office/drawing/2010/main" val="0"/>
              </a:ext>
            </a:extLst>
          </a:blip>
          <a:srcRect l="77222" t="87991" r="1637" b="2184"/>
          <a:stretch>
            <a:fillRect/>
          </a:stretch>
        </p:blipFill>
        <p:spPr bwMode="auto">
          <a:xfrm>
            <a:off x="19311938" y="12417425"/>
            <a:ext cx="19129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29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1017643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57123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15992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862417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72846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27634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010834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9732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145925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Lucida Grande"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98943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695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2146300"/>
            <a:ext cx="4800600" cy="976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146300"/>
            <a:ext cx="14249400" cy="97663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76561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2199"/>
            <a:ext cx="18135600" cy="285868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200400" y="7556513"/>
            <a:ext cx="14935200" cy="3408761"/>
          </a:xfrm>
          <a:prstGeom prst="rect">
            <a:avLst/>
          </a:prstGeom>
        </p:spPr>
        <p:txBody>
          <a:bodyPr lIns="149771" tIns="74889" rIns="149771" bIns="74889"/>
          <a:lstStyle>
            <a:lvl1pPr marL="0" indent="0" algn="ctr">
              <a:buNone/>
              <a:defRPr/>
            </a:lvl1pPr>
            <a:lvl2pPr marL="748857" indent="0" algn="ctr">
              <a:buNone/>
              <a:defRPr/>
            </a:lvl2pPr>
            <a:lvl3pPr marL="1497714" indent="0" algn="ctr">
              <a:buNone/>
              <a:defRPr/>
            </a:lvl3pPr>
            <a:lvl4pPr marL="2246570" indent="0" algn="ctr">
              <a:buNone/>
              <a:defRPr/>
            </a:lvl4pPr>
            <a:lvl5pPr marL="2995423" indent="0" algn="ctr">
              <a:buNone/>
              <a:defRPr/>
            </a:lvl5pPr>
            <a:lvl6pPr marL="3744281" indent="0" algn="ctr">
              <a:buNone/>
              <a:defRPr/>
            </a:lvl6pPr>
            <a:lvl7pPr marL="4493138" indent="0" algn="ctr">
              <a:buNone/>
              <a:defRPr/>
            </a:lvl7pPr>
            <a:lvl8pPr marL="5241993" indent="0" algn="ctr">
              <a:buNone/>
              <a:defRPr/>
            </a:lvl8pPr>
            <a:lvl9pPr marL="599084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485973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711084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80260" y="622300"/>
            <a:ext cx="17175480" cy="33337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66800" y="3111500"/>
            <a:ext cx="19202400" cy="8801100"/>
          </a:xfrm>
          <a:prstGeom prst="rect">
            <a:avLst/>
          </a:prstGeom>
        </p:spPr>
        <p:txBody>
          <a:bodyPr lIns="149771" tIns="74889" rIns="149771" bIns="7488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317701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6876" y="8567738"/>
            <a:ext cx="18135600" cy="2650332"/>
          </a:xfrm>
          <a:prstGeom prst="rect">
            <a:avLst/>
          </a:prstGeom>
        </p:spPr>
        <p:txBody>
          <a:bodyPr anchor="t"/>
          <a:lstStyle>
            <a:lvl1pPr algn="l">
              <a:defRPr sz="6600" b="1" cap="all"/>
            </a:lvl1pPr>
          </a:lstStyle>
          <a:p>
            <a:r>
              <a:rPr lang="en-US" smtClean="0"/>
              <a:t>Click to edit Master title style</a:t>
            </a:r>
            <a:endParaRPr lang="en-US"/>
          </a:p>
        </p:txBody>
      </p:sp>
      <p:sp>
        <p:nvSpPr>
          <p:cNvPr id="3" name="Text Placeholder 2"/>
          <p:cNvSpPr>
            <a:spLocks noGrp="1"/>
          </p:cNvSpPr>
          <p:nvPr>
            <p:ph type="body" idx="1"/>
          </p:nvPr>
        </p:nvSpPr>
        <p:spPr>
          <a:xfrm>
            <a:off x="1686876" y="5650707"/>
            <a:ext cx="18135600" cy="2917032"/>
          </a:xfrm>
          <a:prstGeom prst="rect">
            <a:avLst/>
          </a:prstGeom>
        </p:spPr>
        <p:txBody>
          <a:bodyPr lIns="149771" tIns="74889" rIns="149771" bIns="74889" anchor="b"/>
          <a:lstStyle>
            <a:lvl1pPr marL="0" indent="0">
              <a:buNone/>
              <a:defRPr sz="3300"/>
            </a:lvl1pPr>
            <a:lvl2pPr marL="748857" indent="0">
              <a:buNone/>
              <a:defRPr sz="2900"/>
            </a:lvl2pPr>
            <a:lvl3pPr marL="1497714" indent="0">
              <a:buNone/>
              <a:defRPr sz="2500"/>
            </a:lvl3pPr>
            <a:lvl4pPr marL="2246570" indent="0">
              <a:buNone/>
              <a:defRPr sz="2400"/>
            </a:lvl4pPr>
            <a:lvl5pPr marL="2995423" indent="0">
              <a:buNone/>
              <a:defRPr sz="2400"/>
            </a:lvl5pPr>
            <a:lvl6pPr marL="3744281" indent="0">
              <a:buNone/>
              <a:defRPr sz="2400"/>
            </a:lvl6pPr>
            <a:lvl7pPr marL="4493138" indent="0">
              <a:buNone/>
              <a:defRPr sz="2400"/>
            </a:lvl7pPr>
            <a:lvl8pPr marL="5241993" indent="0">
              <a:buNone/>
              <a:defRPr sz="2400"/>
            </a:lvl8pPr>
            <a:lvl9pPr marL="5990849" indent="0">
              <a:buNone/>
              <a:defRPr sz="2400"/>
            </a:lvl9pPr>
          </a:lstStyle>
          <a:p>
            <a:pPr lvl="0"/>
            <a:r>
              <a:rPr lang="en-US" smtClean="0"/>
              <a:t>Click to edit Master text styles</a:t>
            </a:r>
          </a:p>
        </p:txBody>
      </p:sp>
    </p:spTree>
    <p:extLst>
      <p:ext uri="{BB962C8B-B14F-4D97-AF65-F5344CB8AC3E}">
        <p14:creationId xmlns:p14="http://schemas.microsoft.com/office/powerpoint/2010/main" val="329113017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80260" y="622300"/>
            <a:ext cx="17175480" cy="33337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3111500"/>
            <a:ext cx="9441180" cy="8801100"/>
          </a:xfrm>
          <a:prstGeom prst="rect">
            <a:avLst/>
          </a:prstGeom>
        </p:spPr>
        <p:txBody>
          <a:bodyPr lIns="149771" tIns="74889" rIns="149771" bIns="74889"/>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28020" y="3111500"/>
            <a:ext cx="9441180" cy="8801100"/>
          </a:xfrm>
          <a:prstGeom prst="rect">
            <a:avLst/>
          </a:prstGeom>
        </p:spPr>
        <p:txBody>
          <a:bodyPr lIns="149771" tIns="74889" rIns="149771" bIns="74889"/>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4903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765300" y="8001000"/>
            <a:ext cx="8604250" cy="154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21950" y="8001000"/>
            <a:ext cx="8604250" cy="154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884831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66812" y="2983707"/>
            <a:ext cx="9427845" cy="1244600"/>
          </a:xfrm>
          <a:prstGeom prst="rect">
            <a:avLst/>
          </a:prstGeom>
        </p:spPr>
        <p:txBody>
          <a:bodyPr lIns="149771" tIns="74889" rIns="149771" bIns="74889" anchor="b"/>
          <a:lstStyle>
            <a:lvl1pPr marL="0" indent="0">
              <a:buNone/>
              <a:defRPr sz="4000" b="1"/>
            </a:lvl1pPr>
            <a:lvl2pPr marL="748857" indent="0">
              <a:buNone/>
              <a:defRPr sz="3300" b="1"/>
            </a:lvl2pPr>
            <a:lvl3pPr marL="1497714" indent="0">
              <a:buNone/>
              <a:defRPr sz="2900" b="1"/>
            </a:lvl3pPr>
            <a:lvl4pPr marL="2246570" indent="0">
              <a:buNone/>
              <a:defRPr sz="2500" b="1"/>
            </a:lvl4pPr>
            <a:lvl5pPr marL="2995423" indent="0">
              <a:buNone/>
              <a:defRPr sz="2500" b="1"/>
            </a:lvl5pPr>
            <a:lvl6pPr marL="3744281" indent="0">
              <a:buNone/>
              <a:defRPr sz="2500" b="1"/>
            </a:lvl6pPr>
            <a:lvl7pPr marL="4493138" indent="0">
              <a:buNone/>
              <a:defRPr sz="2500" b="1"/>
            </a:lvl7pPr>
            <a:lvl8pPr marL="5241993" indent="0">
              <a:buNone/>
              <a:defRPr sz="2500" b="1"/>
            </a:lvl8pPr>
            <a:lvl9pPr marL="5990849"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1066812" y="4228314"/>
            <a:ext cx="9427845" cy="7684295"/>
          </a:xfrm>
          <a:prstGeom prst="rect">
            <a:avLst/>
          </a:prstGeom>
        </p:spPr>
        <p:txBody>
          <a:bodyPr lIns="149771" tIns="74889" rIns="149771" bIns="74889"/>
          <a:lstStyle>
            <a:lvl1pPr>
              <a:defRPr sz="4000"/>
            </a:lvl1pPr>
            <a:lvl2pPr>
              <a:defRPr sz="33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38035" y="2983707"/>
            <a:ext cx="9431177" cy="1244600"/>
          </a:xfrm>
          <a:prstGeom prst="rect">
            <a:avLst/>
          </a:prstGeom>
        </p:spPr>
        <p:txBody>
          <a:bodyPr lIns="149771" tIns="74889" rIns="149771" bIns="74889" anchor="b"/>
          <a:lstStyle>
            <a:lvl1pPr marL="0" indent="0">
              <a:buNone/>
              <a:defRPr sz="4000" b="1"/>
            </a:lvl1pPr>
            <a:lvl2pPr marL="748857" indent="0">
              <a:buNone/>
              <a:defRPr sz="3300" b="1"/>
            </a:lvl2pPr>
            <a:lvl3pPr marL="1497714" indent="0">
              <a:buNone/>
              <a:defRPr sz="2900" b="1"/>
            </a:lvl3pPr>
            <a:lvl4pPr marL="2246570" indent="0">
              <a:buNone/>
              <a:defRPr sz="2500" b="1"/>
            </a:lvl4pPr>
            <a:lvl5pPr marL="2995423" indent="0">
              <a:buNone/>
              <a:defRPr sz="2500" b="1"/>
            </a:lvl5pPr>
            <a:lvl6pPr marL="3744281" indent="0">
              <a:buNone/>
              <a:defRPr sz="2500" b="1"/>
            </a:lvl6pPr>
            <a:lvl7pPr marL="4493138" indent="0">
              <a:buNone/>
              <a:defRPr sz="2500" b="1"/>
            </a:lvl7pPr>
            <a:lvl8pPr marL="5241993" indent="0">
              <a:buNone/>
              <a:defRPr sz="2500" b="1"/>
            </a:lvl8pPr>
            <a:lvl9pPr marL="5990849"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10838035" y="4228314"/>
            <a:ext cx="9431177" cy="7684295"/>
          </a:xfrm>
          <a:prstGeom prst="rect">
            <a:avLst/>
          </a:prstGeom>
        </p:spPr>
        <p:txBody>
          <a:bodyPr lIns="149771" tIns="74889" rIns="149771" bIns="74889"/>
          <a:lstStyle>
            <a:lvl1pPr>
              <a:defRPr sz="4000"/>
            </a:lvl1pPr>
            <a:lvl2pPr>
              <a:defRPr sz="33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505936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80260" y="622300"/>
            <a:ext cx="17175480" cy="33337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8189253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40512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1" y="530636"/>
            <a:ext cx="7020879" cy="2258614"/>
          </a:xfrm>
          <a:prstGeom prst="rect">
            <a:avLst/>
          </a:prstGeom>
        </p:spPr>
        <p:txBody>
          <a:bodyPr anchor="b"/>
          <a:lstStyle>
            <a:lvl1pPr algn="l">
              <a:defRPr sz="3300" b="1"/>
            </a:lvl1pPr>
          </a:lstStyle>
          <a:p>
            <a:r>
              <a:rPr lang="en-US" smtClean="0"/>
              <a:t>Click to edit Master title style</a:t>
            </a:r>
            <a:endParaRPr lang="en-US"/>
          </a:p>
        </p:txBody>
      </p:sp>
      <p:sp>
        <p:nvSpPr>
          <p:cNvPr id="3" name="Content Placeholder 2"/>
          <p:cNvSpPr>
            <a:spLocks noGrp="1"/>
          </p:cNvSpPr>
          <p:nvPr>
            <p:ph idx="1"/>
          </p:nvPr>
        </p:nvSpPr>
        <p:spPr>
          <a:xfrm>
            <a:off x="8341045" y="530623"/>
            <a:ext cx="11928159" cy="11381977"/>
          </a:xfrm>
          <a:prstGeom prst="rect">
            <a:avLst/>
          </a:prstGeom>
        </p:spPr>
        <p:txBody>
          <a:bodyPr lIns="149771" tIns="74889" rIns="149771" bIns="74889"/>
          <a:lstStyle>
            <a:lvl1pPr>
              <a:defRPr sz="5300"/>
            </a:lvl1pPr>
            <a:lvl2pPr>
              <a:defRPr sz="4600"/>
            </a:lvl2pPr>
            <a:lvl3pPr>
              <a:defRPr sz="40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1" y="2789248"/>
            <a:ext cx="7020879" cy="9123363"/>
          </a:xfrm>
          <a:prstGeom prst="rect">
            <a:avLst/>
          </a:prstGeom>
        </p:spPr>
        <p:txBody>
          <a:bodyPr lIns="149771" tIns="74889" rIns="149771" bIns="74889"/>
          <a:lstStyle>
            <a:lvl1pPr marL="0" indent="0">
              <a:buNone/>
              <a:defRPr sz="2400"/>
            </a:lvl1pPr>
            <a:lvl2pPr marL="748857" indent="0">
              <a:buNone/>
              <a:defRPr sz="2000"/>
            </a:lvl2pPr>
            <a:lvl3pPr marL="1497714" indent="0">
              <a:buNone/>
              <a:defRPr sz="1600"/>
            </a:lvl3pPr>
            <a:lvl4pPr marL="2246570" indent="0">
              <a:buNone/>
              <a:defRPr sz="1500"/>
            </a:lvl4pPr>
            <a:lvl5pPr marL="2995423" indent="0">
              <a:buNone/>
              <a:defRPr sz="1500"/>
            </a:lvl5pPr>
            <a:lvl6pPr marL="3744281" indent="0">
              <a:buNone/>
              <a:defRPr sz="1500"/>
            </a:lvl6pPr>
            <a:lvl7pPr marL="4493138" indent="0">
              <a:buNone/>
              <a:defRPr sz="1500"/>
            </a:lvl7pPr>
            <a:lvl8pPr marL="5241993" indent="0">
              <a:buNone/>
              <a:defRPr sz="1500"/>
            </a:lvl8pPr>
            <a:lvl9pPr marL="5990849" indent="0">
              <a:buNone/>
              <a:defRPr sz="1500"/>
            </a:lvl9pPr>
          </a:lstStyle>
          <a:p>
            <a:pPr lvl="0"/>
            <a:r>
              <a:rPr lang="en-US" smtClean="0"/>
              <a:t>Click to edit Master text styles</a:t>
            </a:r>
          </a:p>
        </p:txBody>
      </p:sp>
    </p:spTree>
    <p:extLst>
      <p:ext uri="{BB962C8B-B14F-4D97-AF65-F5344CB8AC3E}">
        <p14:creationId xmlns:p14="http://schemas.microsoft.com/office/powerpoint/2010/main" val="266673002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0521" y="9334500"/>
            <a:ext cx="12801600" cy="1102916"/>
          </a:xfrm>
          <a:prstGeom prst="rect">
            <a:avLst/>
          </a:prstGeom>
        </p:spPr>
        <p:txBody>
          <a:bodyPr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4180521" y="1191816"/>
            <a:ext cx="12801600" cy="8001000"/>
          </a:xfrm>
          <a:prstGeom prst="rect">
            <a:avLst/>
          </a:prstGeom>
        </p:spPr>
        <p:txBody>
          <a:bodyPr lIns="149771" tIns="74889" rIns="149771" bIns="74889"/>
          <a:lstStyle>
            <a:lvl1pPr marL="0" indent="0">
              <a:buNone/>
              <a:defRPr sz="5300"/>
            </a:lvl1pPr>
            <a:lvl2pPr marL="748857" indent="0">
              <a:buNone/>
              <a:defRPr sz="4600"/>
            </a:lvl2pPr>
            <a:lvl3pPr marL="1497714" indent="0">
              <a:buNone/>
              <a:defRPr sz="4000"/>
            </a:lvl3pPr>
            <a:lvl4pPr marL="2246570" indent="0">
              <a:buNone/>
              <a:defRPr sz="3300"/>
            </a:lvl4pPr>
            <a:lvl5pPr marL="2995423" indent="0">
              <a:buNone/>
              <a:defRPr sz="3300"/>
            </a:lvl5pPr>
            <a:lvl6pPr marL="3744281" indent="0">
              <a:buNone/>
              <a:defRPr sz="3300"/>
            </a:lvl6pPr>
            <a:lvl7pPr marL="4493138" indent="0">
              <a:buNone/>
              <a:defRPr sz="3300"/>
            </a:lvl7pPr>
            <a:lvl8pPr marL="5241993" indent="0">
              <a:buNone/>
              <a:defRPr sz="3300"/>
            </a:lvl8pPr>
            <a:lvl9pPr marL="5990849" indent="0">
              <a:buNone/>
              <a:defRPr sz="3300"/>
            </a:lvl9pPr>
          </a:lstStyle>
          <a:p>
            <a:pPr lvl="0"/>
            <a:endParaRPr lang="en-US" noProof="0" dirty="0">
              <a:sym typeface="Gill Sans Light" charset="0"/>
            </a:endParaRPr>
          </a:p>
        </p:txBody>
      </p:sp>
      <p:sp>
        <p:nvSpPr>
          <p:cNvPr id="4" name="Text Placeholder 3"/>
          <p:cNvSpPr>
            <a:spLocks noGrp="1"/>
          </p:cNvSpPr>
          <p:nvPr>
            <p:ph type="body" sz="half" idx="2"/>
          </p:nvPr>
        </p:nvSpPr>
        <p:spPr>
          <a:xfrm>
            <a:off x="4180521" y="10437416"/>
            <a:ext cx="12801600" cy="1564084"/>
          </a:xfrm>
          <a:prstGeom prst="rect">
            <a:avLst/>
          </a:prstGeom>
        </p:spPr>
        <p:txBody>
          <a:bodyPr lIns="149771" tIns="74889" rIns="149771" bIns="74889"/>
          <a:lstStyle>
            <a:lvl1pPr marL="0" indent="0">
              <a:buNone/>
              <a:defRPr sz="2400"/>
            </a:lvl1pPr>
            <a:lvl2pPr marL="748857" indent="0">
              <a:buNone/>
              <a:defRPr sz="2000"/>
            </a:lvl2pPr>
            <a:lvl3pPr marL="1497714" indent="0">
              <a:buNone/>
              <a:defRPr sz="1600"/>
            </a:lvl3pPr>
            <a:lvl4pPr marL="2246570" indent="0">
              <a:buNone/>
              <a:defRPr sz="1500"/>
            </a:lvl4pPr>
            <a:lvl5pPr marL="2995423" indent="0">
              <a:buNone/>
              <a:defRPr sz="1500"/>
            </a:lvl5pPr>
            <a:lvl6pPr marL="3744281" indent="0">
              <a:buNone/>
              <a:defRPr sz="1500"/>
            </a:lvl6pPr>
            <a:lvl7pPr marL="4493138" indent="0">
              <a:buNone/>
              <a:defRPr sz="1500"/>
            </a:lvl7pPr>
            <a:lvl8pPr marL="5241993" indent="0">
              <a:buNone/>
              <a:defRPr sz="1500"/>
            </a:lvl8pPr>
            <a:lvl9pPr marL="5990849" indent="0">
              <a:buNone/>
              <a:defRPr sz="1500"/>
            </a:lvl9pPr>
          </a:lstStyle>
          <a:p>
            <a:pPr lvl="0"/>
            <a:r>
              <a:rPr lang="en-US" smtClean="0"/>
              <a:t>Click to edit Master text styles</a:t>
            </a:r>
          </a:p>
        </p:txBody>
      </p:sp>
    </p:spTree>
    <p:extLst>
      <p:ext uri="{BB962C8B-B14F-4D97-AF65-F5344CB8AC3E}">
        <p14:creationId xmlns:p14="http://schemas.microsoft.com/office/powerpoint/2010/main" val="277521406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80260" y="622300"/>
            <a:ext cx="17175480" cy="33337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lIns="149771" tIns="74889" rIns="149771" bIns="7488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864285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622300"/>
            <a:ext cx="4800600" cy="112903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22300"/>
            <a:ext cx="14081760" cy="11290300"/>
          </a:xfrm>
          <a:prstGeom prst="rect">
            <a:avLst/>
          </a:prstGeom>
        </p:spPr>
        <p:txBody>
          <a:bodyPr vert="eaVert" lIns="149771" tIns="74889" rIns="149771" bIns="7488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18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olo e testo verticale">
    <p:spTree>
      <p:nvGrpSpPr>
        <p:cNvPr id="1" name=""/>
        <p:cNvGrpSpPr/>
        <p:nvPr/>
      </p:nvGrpSpPr>
      <p:grpSpPr>
        <a:xfrm>
          <a:off x="0" y="0"/>
          <a:ext cx="0" cy="0"/>
          <a:chOff x="0" y="0"/>
          <a:chExt cx="0" cy="0"/>
        </a:xfrm>
      </p:grpSpPr>
      <p:pic>
        <p:nvPicPr>
          <p:cNvPr id="2" name="Immagine 2" descr="base_GC_2015.jpg"/>
          <p:cNvPicPr>
            <a:picLocks noChangeAspect="1"/>
          </p:cNvPicPr>
          <p:nvPr userDrawn="1"/>
        </p:nvPicPr>
        <p:blipFill>
          <a:blip r:embed="rId2">
            <a:extLst>
              <a:ext uri="{28A0092B-C50C-407E-A947-70E740481C1C}">
                <a14:useLocalDpi xmlns:a14="http://schemas.microsoft.com/office/drawing/2010/main" val="0"/>
              </a:ext>
            </a:extLst>
          </a:blip>
          <a:srcRect l="77222" t="87991" r="1637" b="2184"/>
          <a:stretch>
            <a:fillRect/>
          </a:stretch>
        </p:blipFill>
        <p:spPr bwMode="auto">
          <a:xfrm>
            <a:off x="19311938" y="12417425"/>
            <a:ext cx="19129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167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182372"/>
            <a:ext cx="16002000" cy="4642556"/>
          </a:xfrm>
        </p:spPr>
        <p:txBody>
          <a:bodyPr anchor="b"/>
          <a:lstStyle>
            <a:lvl1pPr algn="ctr">
              <a:defRPr sz="10900"/>
            </a:lvl1pPr>
          </a:lstStyle>
          <a:p>
            <a:r>
              <a:rPr lang="en-US" smtClean="0"/>
              <a:t>Click to edit Master title style</a:t>
            </a:r>
            <a:endParaRPr lang="en-US"/>
          </a:p>
        </p:txBody>
      </p:sp>
      <p:sp>
        <p:nvSpPr>
          <p:cNvPr id="3" name="Subtitle 2"/>
          <p:cNvSpPr>
            <a:spLocks noGrp="1"/>
          </p:cNvSpPr>
          <p:nvPr>
            <p:ph type="subTitle" idx="1"/>
          </p:nvPr>
        </p:nvSpPr>
        <p:spPr>
          <a:xfrm>
            <a:off x="2667000" y="7003963"/>
            <a:ext cx="16002000" cy="3219537"/>
          </a:xfrm>
        </p:spPr>
        <p:txBody>
          <a:bodyPr/>
          <a:lstStyle>
            <a:lvl1pPr marL="0" indent="0" algn="ctr">
              <a:buNone/>
              <a:defRPr sz="4400"/>
            </a:lvl1pPr>
            <a:lvl2pPr marL="832104" indent="0" algn="ctr">
              <a:buNone/>
              <a:defRPr sz="3600"/>
            </a:lvl2pPr>
            <a:lvl3pPr marL="1664208" indent="0" algn="ctr">
              <a:buNone/>
              <a:defRPr sz="3300"/>
            </a:lvl3pPr>
            <a:lvl4pPr marL="2496312" indent="0" algn="ctr">
              <a:buNone/>
              <a:defRPr sz="2900"/>
            </a:lvl4pPr>
            <a:lvl5pPr marL="3328416" indent="0" algn="ctr">
              <a:buNone/>
              <a:defRPr sz="2900"/>
            </a:lvl5pPr>
            <a:lvl6pPr marL="4160520" indent="0" algn="ctr">
              <a:buNone/>
              <a:defRPr sz="2900"/>
            </a:lvl6pPr>
            <a:lvl7pPr marL="4992624" indent="0" algn="ctr">
              <a:buNone/>
              <a:defRPr sz="2900"/>
            </a:lvl7pPr>
            <a:lvl8pPr marL="5824728" indent="0" algn="ctr">
              <a:buNone/>
              <a:defRPr sz="2900"/>
            </a:lvl8pPr>
            <a:lvl9pPr marL="6656832" indent="0" algn="ctr">
              <a:buNone/>
              <a:defRPr sz="2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7443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51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713247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5737" y="3324491"/>
            <a:ext cx="18402300" cy="5546989"/>
          </a:xfrm>
        </p:spPr>
        <p:txBody>
          <a:bodyPr anchor="b"/>
          <a:lstStyle>
            <a:lvl1pPr>
              <a:defRPr sz="10900"/>
            </a:lvl1pPr>
          </a:lstStyle>
          <a:p>
            <a:r>
              <a:rPr lang="en-US" smtClean="0"/>
              <a:t>Click to edit Master title style</a:t>
            </a:r>
            <a:endParaRPr lang="en-US"/>
          </a:p>
        </p:txBody>
      </p:sp>
      <p:sp>
        <p:nvSpPr>
          <p:cNvPr id="3" name="Text Placeholder 2"/>
          <p:cNvSpPr>
            <a:spLocks noGrp="1"/>
          </p:cNvSpPr>
          <p:nvPr>
            <p:ph type="body" idx="1"/>
          </p:nvPr>
        </p:nvSpPr>
        <p:spPr>
          <a:xfrm>
            <a:off x="1455737" y="8923957"/>
            <a:ext cx="18402300" cy="2917030"/>
          </a:xfrm>
        </p:spPr>
        <p:txBody>
          <a:bodyPr/>
          <a:lstStyle>
            <a:lvl1pPr marL="0" indent="0">
              <a:buNone/>
              <a:defRPr sz="4400">
                <a:solidFill>
                  <a:schemeClr val="tx1">
                    <a:tint val="75000"/>
                  </a:schemeClr>
                </a:solidFill>
              </a:defRPr>
            </a:lvl1pPr>
            <a:lvl2pPr marL="832104" indent="0">
              <a:buNone/>
              <a:defRPr sz="3600">
                <a:solidFill>
                  <a:schemeClr val="tx1">
                    <a:tint val="75000"/>
                  </a:schemeClr>
                </a:solidFill>
              </a:defRPr>
            </a:lvl2pPr>
            <a:lvl3pPr marL="1664208" indent="0">
              <a:buNone/>
              <a:defRPr sz="3300">
                <a:solidFill>
                  <a:schemeClr val="tx1">
                    <a:tint val="75000"/>
                  </a:schemeClr>
                </a:solidFill>
              </a:defRPr>
            </a:lvl3pPr>
            <a:lvl4pPr marL="2496312" indent="0">
              <a:buNone/>
              <a:defRPr sz="2900">
                <a:solidFill>
                  <a:schemeClr val="tx1">
                    <a:tint val="75000"/>
                  </a:schemeClr>
                </a:solidFill>
              </a:defRPr>
            </a:lvl4pPr>
            <a:lvl5pPr marL="3328416" indent="0">
              <a:buNone/>
              <a:defRPr sz="2900">
                <a:solidFill>
                  <a:schemeClr val="tx1">
                    <a:tint val="75000"/>
                  </a:schemeClr>
                </a:solidFill>
              </a:defRPr>
            </a:lvl5pPr>
            <a:lvl6pPr marL="4160520" indent="0">
              <a:buNone/>
              <a:defRPr sz="2900">
                <a:solidFill>
                  <a:schemeClr val="tx1">
                    <a:tint val="75000"/>
                  </a:schemeClr>
                </a:solidFill>
              </a:defRPr>
            </a:lvl6pPr>
            <a:lvl7pPr marL="4992624" indent="0">
              <a:buNone/>
              <a:defRPr sz="2900">
                <a:solidFill>
                  <a:schemeClr val="tx1">
                    <a:tint val="75000"/>
                  </a:schemeClr>
                </a:solidFill>
              </a:defRPr>
            </a:lvl7pPr>
            <a:lvl8pPr marL="5824728" indent="0">
              <a:buNone/>
              <a:defRPr sz="2900">
                <a:solidFill>
                  <a:schemeClr val="tx1">
                    <a:tint val="75000"/>
                  </a:schemeClr>
                </a:solidFill>
              </a:defRPr>
            </a:lvl8pPr>
            <a:lvl9pPr marL="6656832" indent="0">
              <a:buNone/>
              <a:defRPr sz="2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5894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6850" y="3549826"/>
            <a:ext cx="9067800" cy="84609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01350" y="3549826"/>
            <a:ext cx="9067800" cy="84609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896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9629" y="709966"/>
            <a:ext cx="18402300" cy="257748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69630" y="3268928"/>
            <a:ext cx="9026127" cy="1602051"/>
          </a:xfrm>
        </p:spPr>
        <p:txBody>
          <a:bodyPr anchor="b"/>
          <a:lstStyle>
            <a:lvl1pPr marL="0" indent="0">
              <a:buNone/>
              <a:defRPr sz="4400" b="1"/>
            </a:lvl1pPr>
            <a:lvl2pPr marL="832104" indent="0">
              <a:buNone/>
              <a:defRPr sz="3600" b="1"/>
            </a:lvl2pPr>
            <a:lvl3pPr marL="1664208" indent="0">
              <a:buNone/>
              <a:defRPr sz="3300" b="1"/>
            </a:lvl3pPr>
            <a:lvl4pPr marL="2496312" indent="0">
              <a:buNone/>
              <a:defRPr sz="2900" b="1"/>
            </a:lvl4pPr>
            <a:lvl5pPr marL="3328416" indent="0">
              <a:buNone/>
              <a:defRPr sz="2900" b="1"/>
            </a:lvl5pPr>
            <a:lvl6pPr marL="4160520" indent="0">
              <a:buNone/>
              <a:defRPr sz="2900" b="1"/>
            </a:lvl6pPr>
            <a:lvl7pPr marL="4992624" indent="0">
              <a:buNone/>
              <a:defRPr sz="2900" b="1"/>
            </a:lvl7pPr>
            <a:lvl8pPr marL="5824728" indent="0">
              <a:buNone/>
              <a:defRPr sz="2900" b="1"/>
            </a:lvl8pPr>
            <a:lvl9pPr marL="6656832"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1469630" y="4870979"/>
            <a:ext cx="9026127" cy="71644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01350" y="3268928"/>
            <a:ext cx="9070579" cy="1602051"/>
          </a:xfrm>
        </p:spPr>
        <p:txBody>
          <a:bodyPr anchor="b"/>
          <a:lstStyle>
            <a:lvl1pPr marL="0" indent="0">
              <a:buNone/>
              <a:defRPr sz="4400" b="1"/>
            </a:lvl1pPr>
            <a:lvl2pPr marL="832104" indent="0">
              <a:buNone/>
              <a:defRPr sz="3600" b="1"/>
            </a:lvl2pPr>
            <a:lvl3pPr marL="1664208" indent="0">
              <a:buNone/>
              <a:defRPr sz="3300" b="1"/>
            </a:lvl3pPr>
            <a:lvl4pPr marL="2496312" indent="0">
              <a:buNone/>
              <a:defRPr sz="2900" b="1"/>
            </a:lvl4pPr>
            <a:lvl5pPr marL="3328416" indent="0">
              <a:buNone/>
              <a:defRPr sz="2900" b="1"/>
            </a:lvl5pPr>
            <a:lvl6pPr marL="4160520" indent="0">
              <a:buNone/>
              <a:defRPr sz="2900" b="1"/>
            </a:lvl6pPr>
            <a:lvl7pPr marL="4992624" indent="0">
              <a:buNone/>
              <a:defRPr sz="2900" b="1"/>
            </a:lvl7pPr>
            <a:lvl8pPr marL="5824728" indent="0">
              <a:buNone/>
              <a:defRPr sz="2900" b="1"/>
            </a:lvl8pPr>
            <a:lvl9pPr marL="6656832"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10801350" y="4870979"/>
            <a:ext cx="9070579" cy="71644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051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962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7368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9630" y="889000"/>
            <a:ext cx="6881415" cy="3111500"/>
          </a:xfrm>
        </p:spPr>
        <p:txBody>
          <a:bodyPr anchor="b"/>
          <a:lstStyle>
            <a:lvl1pPr>
              <a:defRPr sz="5800"/>
            </a:lvl1pPr>
          </a:lstStyle>
          <a:p>
            <a:r>
              <a:rPr lang="en-US" smtClean="0"/>
              <a:t>Click to edit Master title style</a:t>
            </a:r>
            <a:endParaRPr lang="en-US"/>
          </a:p>
        </p:txBody>
      </p:sp>
      <p:sp>
        <p:nvSpPr>
          <p:cNvPr id="3" name="Content Placeholder 2"/>
          <p:cNvSpPr>
            <a:spLocks noGrp="1"/>
          </p:cNvSpPr>
          <p:nvPr>
            <p:ph idx="1"/>
          </p:nvPr>
        </p:nvSpPr>
        <p:spPr>
          <a:xfrm>
            <a:off x="9070579" y="1919994"/>
            <a:ext cx="10801350" cy="9476493"/>
          </a:xfrm>
        </p:spPr>
        <p:txBody>
          <a:bodyPr/>
          <a:lstStyle>
            <a:lvl1pPr>
              <a:defRPr sz="5800"/>
            </a:lvl1pPr>
            <a:lvl2pPr>
              <a:defRPr sz="5100"/>
            </a:lvl2pPr>
            <a:lvl3pPr>
              <a:defRPr sz="44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9630" y="4000500"/>
            <a:ext cx="6881415" cy="7411421"/>
          </a:xfrm>
        </p:spPr>
        <p:txBody>
          <a:bodyPr/>
          <a:lstStyle>
            <a:lvl1pPr marL="0" indent="0">
              <a:buNone/>
              <a:defRPr sz="2900"/>
            </a:lvl1pPr>
            <a:lvl2pPr marL="832104" indent="0">
              <a:buNone/>
              <a:defRPr sz="2500"/>
            </a:lvl2pPr>
            <a:lvl3pPr marL="1664208" indent="0">
              <a:buNone/>
              <a:defRPr sz="2200"/>
            </a:lvl3pPr>
            <a:lvl4pPr marL="2496312" indent="0">
              <a:buNone/>
              <a:defRPr sz="1800"/>
            </a:lvl4pPr>
            <a:lvl5pPr marL="3328416" indent="0">
              <a:buNone/>
              <a:defRPr sz="1800"/>
            </a:lvl5pPr>
            <a:lvl6pPr marL="4160520" indent="0">
              <a:buNone/>
              <a:defRPr sz="1800"/>
            </a:lvl6pPr>
            <a:lvl7pPr marL="4992624" indent="0">
              <a:buNone/>
              <a:defRPr sz="1800"/>
            </a:lvl7pPr>
            <a:lvl8pPr marL="5824728" indent="0">
              <a:buNone/>
              <a:defRPr sz="1800"/>
            </a:lvl8pPr>
            <a:lvl9pPr marL="6656832"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78025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9630" y="889000"/>
            <a:ext cx="6881415" cy="3111500"/>
          </a:xfrm>
        </p:spPr>
        <p:txBody>
          <a:bodyPr anchor="b"/>
          <a:lstStyle>
            <a:lvl1pPr>
              <a:defRPr sz="5800"/>
            </a:lvl1pPr>
          </a:lstStyle>
          <a:p>
            <a:r>
              <a:rPr lang="en-US" smtClean="0"/>
              <a:t>Click to edit Master title style</a:t>
            </a:r>
            <a:endParaRPr lang="en-US"/>
          </a:p>
        </p:txBody>
      </p:sp>
      <p:sp>
        <p:nvSpPr>
          <p:cNvPr id="3" name="Picture Placeholder 2"/>
          <p:cNvSpPr>
            <a:spLocks noGrp="1"/>
          </p:cNvSpPr>
          <p:nvPr>
            <p:ph type="pic" idx="1"/>
          </p:nvPr>
        </p:nvSpPr>
        <p:spPr>
          <a:xfrm>
            <a:off x="9070579" y="1919994"/>
            <a:ext cx="10801350" cy="9476493"/>
          </a:xfrm>
        </p:spPr>
        <p:txBody>
          <a:bodyPr/>
          <a:lstStyle>
            <a:lvl1pPr marL="0" indent="0">
              <a:buNone/>
              <a:defRPr sz="5800"/>
            </a:lvl1pPr>
            <a:lvl2pPr marL="832104" indent="0">
              <a:buNone/>
              <a:defRPr sz="5100"/>
            </a:lvl2pPr>
            <a:lvl3pPr marL="1664208" indent="0">
              <a:buNone/>
              <a:defRPr sz="4400"/>
            </a:lvl3pPr>
            <a:lvl4pPr marL="2496312" indent="0">
              <a:buNone/>
              <a:defRPr sz="3600"/>
            </a:lvl4pPr>
            <a:lvl5pPr marL="3328416" indent="0">
              <a:buNone/>
              <a:defRPr sz="3600"/>
            </a:lvl5pPr>
            <a:lvl6pPr marL="4160520" indent="0">
              <a:buNone/>
              <a:defRPr sz="3600"/>
            </a:lvl6pPr>
            <a:lvl7pPr marL="4992624" indent="0">
              <a:buNone/>
              <a:defRPr sz="3600"/>
            </a:lvl7pPr>
            <a:lvl8pPr marL="5824728" indent="0">
              <a:buNone/>
              <a:defRPr sz="3600"/>
            </a:lvl8pPr>
            <a:lvl9pPr marL="6656832" indent="0">
              <a:buNone/>
              <a:defRPr sz="3600"/>
            </a:lvl9pPr>
          </a:lstStyle>
          <a:p>
            <a:endParaRPr lang="en-US" dirty="0"/>
          </a:p>
        </p:txBody>
      </p:sp>
      <p:sp>
        <p:nvSpPr>
          <p:cNvPr id="4" name="Text Placeholder 3"/>
          <p:cNvSpPr>
            <a:spLocks noGrp="1"/>
          </p:cNvSpPr>
          <p:nvPr>
            <p:ph type="body" sz="half" idx="2"/>
          </p:nvPr>
        </p:nvSpPr>
        <p:spPr>
          <a:xfrm>
            <a:off x="1469630" y="4000500"/>
            <a:ext cx="6881415" cy="7411421"/>
          </a:xfrm>
        </p:spPr>
        <p:txBody>
          <a:bodyPr/>
          <a:lstStyle>
            <a:lvl1pPr marL="0" indent="0">
              <a:buNone/>
              <a:defRPr sz="2900"/>
            </a:lvl1pPr>
            <a:lvl2pPr marL="832104" indent="0">
              <a:buNone/>
              <a:defRPr sz="2500"/>
            </a:lvl2pPr>
            <a:lvl3pPr marL="1664208" indent="0">
              <a:buNone/>
              <a:defRPr sz="2200"/>
            </a:lvl3pPr>
            <a:lvl4pPr marL="2496312" indent="0">
              <a:buNone/>
              <a:defRPr sz="1800"/>
            </a:lvl4pPr>
            <a:lvl5pPr marL="3328416" indent="0">
              <a:buNone/>
              <a:defRPr sz="1800"/>
            </a:lvl5pPr>
            <a:lvl6pPr marL="4160520" indent="0">
              <a:buNone/>
              <a:defRPr sz="1800"/>
            </a:lvl6pPr>
            <a:lvl7pPr marL="4992624" indent="0">
              <a:buNone/>
              <a:defRPr sz="1800"/>
            </a:lvl7pPr>
            <a:lvl8pPr marL="5824728" indent="0">
              <a:buNone/>
              <a:defRPr sz="1800"/>
            </a:lvl8pPr>
            <a:lvl9pPr marL="6656832"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7144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1140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68575" y="709965"/>
            <a:ext cx="4600575" cy="113007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6850" y="709965"/>
            <a:ext cx="13535025" cy="113007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C0F98-1FAB-CC42-951D-EBF353A61FD2}" type="datetimeFigureOut">
              <a:rPr lang="en-US" smtClean="0">
                <a:solidFill>
                  <a:prstClr val="black">
                    <a:tint val="75000"/>
                  </a:prstClr>
                </a:solidFill>
              </a:rPr>
              <a:pPr/>
              <a:t>8/24/18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1C6AF3-A29F-3749-A8DA-EEC69F1C02C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900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26833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9261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27475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7180799"/>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5.png"/><Relationship Id="rId14"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4.xml"/><Relationship Id="rId15" Type="http://schemas.openxmlformats.org/officeDocument/2006/relationships/image" Target="../media/image6.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1100" y="2917825"/>
            <a:ext cx="16344900" cy="1046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1765300" y="8001000"/>
            <a:ext cx="17360900"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20100" y="4838700"/>
            <a:ext cx="52324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ransition/>
  <p:hf sldNum="0" hdr="0" dt="0"/>
  <p:txStyles>
    <p:titleStyle>
      <a:lvl1pPr algn="ctr" rtl="0" eaLnBrk="0" fontAlgn="base" hangingPunct="0">
        <a:spcBef>
          <a:spcPct val="0"/>
        </a:spcBef>
        <a:spcAft>
          <a:spcPct val="0"/>
        </a:spcAft>
        <a:defRPr sz="11400">
          <a:solidFill>
            <a:schemeClr val="tx1"/>
          </a:solidFill>
          <a:latin typeface="+mj-lt"/>
          <a:ea typeface="+mj-ea"/>
          <a:cs typeface="+mj-cs"/>
          <a:sym typeface="Lucida Grande" pitchFamily="6" charset="0"/>
        </a:defRPr>
      </a:lvl1pPr>
      <a:lvl2pPr algn="ctr" rtl="0" eaLnBrk="0" fontAlgn="base" hangingPunct="0">
        <a:spcBef>
          <a:spcPct val="0"/>
        </a:spcBef>
        <a:spcAft>
          <a:spcPct val="0"/>
        </a:spcAft>
        <a:defRPr sz="11400">
          <a:solidFill>
            <a:schemeClr val="tx1"/>
          </a:solidFill>
          <a:latin typeface="Lucida Grande" charset="0"/>
          <a:ea typeface="ヒラギノ角ゴ ProN W3" charset="0"/>
          <a:cs typeface="ヒラギノ角ゴ ProN W3" charset="0"/>
          <a:sym typeface="Lucida Grande" pitchFamily="6" charset="0"/>
        </a:defRPr>
      </a:lvl2pPr>
      <a:lvl3pPr algn="ctr" rtl="0" eaLnBrk="0" fontAlgn="base" hangingPunct="0">
        <a:spcBef>
          <a:spcPct val="0"/>
        </a:spcBef>
        <a:spcAft>
          <a:spcPct val="0"/>
        </a:spcAft>
        <a:defRPr sz="11400">
          <a:solidFill>
            <a:schemeClr val="tx1"/>
          </a:solidFill>
          <a:latin typeface="Lucida Grande" charset="0"/>
          <a:ea typeface="ヒラギノ角ゴ ProN W3" charset="0"/>
          <a:cs typeface="ヒラギノ角ゴ ProN W3" charset="0"/>
          <a:sym typeface="Lucida Grande" pitchFamily="6" charset="0"/>
        </a:defRPr>
      </a:lvl3pPr>
      <a:lvl4pPr algn="ctr" rtl="0" eaLnBrk="0" fontAlgn="base" hangingPunct="0">
        <a:spcBef>
          <a:spcPct val="0"/>
        </a:spcBef>
        <a:spcAft>
          <a:spcPct val="0"/>
        </a:spcAft>
        <a:defRPr sz="11400">
          <a:solidFill>
            <a:schemeClr val="tx1"/>
          </a:solidFill>
          <a:latin typeface="Lucida Grande" charset="0"/>
          <a:ea typeface="ヒラギノ角ゴ ProN W3" charset="0"/>
          <a:cs typeface="ヒラギノ角ゴ ProN W3" charset="0"/>
          <a:sym typeface="Lucida Grande" pitchFamily="6" charset="0"/>
        </a:defRPr>
      </a:lvl4pPr>
      <a:lvl5pPr algn="ctr" rtl="0" eaLnBrk="0" fontAlgn="base" hangingPunct="0">
        <a:spcBef>
          <a:spcPct val="0"/>
        </a:spcBef>
        <a:spcAft>
          <a:spcPct val="0"/>
        </a:spcAft>
        <a:defRPr sz="11400">
          <a:solidFill>
            <a:schemeClr val="tx1"/>
          </a:solidFill>
          <a:latin typeface="Lucida Grande" charset="0"/>
          <a:ea typeface="ヒラギノ角ゴ ProN W3" charset="0"/>
          <a:cs typeface="ヒラギノ角ゴ ProN W3" charset="0"/>
          <a:sym typeface="Lucida Grande" pitchFamily="6" charset="0"/>
        </a:defRPr>
      </a:lvl5pPr>
      <a:lvl6pPr marL="457200" algn="ctr" rtl="0" fontAlgn="base">
        <a:spcBef>
          <a:spcPct val="0"/>
        </a:spcBef>
        <a:spcAft>
          <a:spcPct val="0"/>
        </a:spcAft>
        <a:defRPr sz="11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11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11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11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ct val="0"/>
        </a:spcBef>
        <a:spcAft>
          <a:spcPct val="0"/>
        </a:spcAft>
        <a:defRPr sz="6000">
          <a:solidFill>
            <a:srgbClr val="808080"/>
          </a:solidFill>
          <a:latin typeface="+mn-lt"/>
          <a:ea typeface="+mn-ea"/>
          <a:cs typeface="+mn-cs"/>
          <a:sym typeface="Helvetica" pitchFamily="6" charset="0"/>
        </a:defRPr>
      </a:lvl1pPr>
      <a:lvl2pPr marL="742950" indent="-285750" algn="l" rtl="0" eaLnBrk="0" fontAlgn="base" hangingPunct="0">
        <a:spcBef>
          <a:spcPct val="0"/>
        </a:spcBef>
        <a:spcAft>
          <a:spcPct val="0"/>
        </a:spcAft>
        <a:defRPr sz="6000">
          <a:solidFill>
            <a:srgbClr val="808080"/>
          </a:solidFill>
          <a:latin typeface="+mj-lt"/>
          <a:ea typeface="+mn-ea"/>
          <a:cs typeface="+mn-cs"/>
          <a:sym typeface="Lucida Grande" pitchFamily="6" charset="0"/>
        </a:defRPr>
      </a:lvl2pPr>
      <a:lvl3pPr marL="1143000" indent="-228600" algn="l" rtl="0" eaLnBrk="0" fontAlgn="base" hangingPunct="0">
        <a:spcBef>
          <a:spcPct val="0"/>
        </a:spcBef>
        <a:spcAft>
          <a:spcPct val="0"/>
        </a:spcAft>
        <a:defRPr sz="6000">
          <a:solidFill>
            <a:srgbClr val="808080"/>
          </a:solidFill>
          <a:latin typeface="+mj-lt"/>
          <a:ea typeface="+mn-ea"/>
          <a:cs typeface="+mn-cs"/>
          <a:sym typeface="Lucida Grande" pitchFamily="6" charset="0"/>
        </a:defRPr>
      </a:lvl3pPr>
      <a:lvl4pPr marL="1600200" indent="-228600" algn="l" rtl="0" eaLnBrk="0" fontAlgn="base" hangingPunct="0">
        <a:spcBef>
          <a:spcPct val="0"/>
        </a:spcBef>
        <a:spcAft>
          <a:spcPct val="0"/>
        </a:spcAft>
        <a:defRPr sz="6000">
          <a:solidFill>
            <a:srgbClr val="808080"/>
          </a:solidFill>
          <a:latin typeface="+mj-lt"/>
          <a:ea typeface="+mn-ea"/>
          <a:cs typeface="+mn-cs"/>
          <a:sym typeface="Lucida Grande" pitchFamily="6" charset="0"/>
        </a:defRPr>
      </a:lvl4pPr>
      <a:lvl5pPr marL="2057400" indent="-228600" algn="l" rtl="0" eaLnBrk="0" fontAlgn="base" hangingPunct="0">
        <a:spcBef>
          <a:spcPct val="0"/>
        </a:spcBef>
        <a:spcAft>
          <a:spcPct val="0"/>
        </a:spcAft>
        <a:defRPr sz="6000">
          <a:solidFill>
            <a:srgbClr val="808080"/>
          </a:solidFill>
          <a:latin typeface="+mj-lt"/>
          <a:ea typeface="+mn-ea"/>
          <a:cs typeface="+mn-cs"/>
          <a:sym typeface="Lucida Grande" pitchFamily="6" charset="0"/>
        </a:defRPr>
      </a:lvl5pPr>
      <a:lvl6pPr marL="457200" algn="l" rtl="0" fontAlgn="base">
        <a:spcBef>
          <a:spcPct val="0"/>
        </a:spcBef>
        <a:spcAft>
          <a:spcPct val="0"/>
        </a:spcAft>
        <a:defRPr sz="6000">
          <a:solidFill>
            <a:srgbClr val="808080"/>
          </a:solidFill>
          <a:latin typeface="+mj-lt"/>
          <a:ea typeface="+mn-ea"/>
          <a:cs typeface="+mn-cs"/>
          <a:sym typeface="Lucida Grande" charset="0"/>
        </a:defRPr>
      </a:lvl6pPr>
      <a:lvl7pPr marL="914400" algn="l" rtl="0" fontAlgn="base">
        <a:spcBef>
          <a:spcPct val="0"/>
        </a:spcBef>
        <a:spcAft>
          <a:spcPct val="0"/>
        </a:spcAft>
        <a:defRPr sz="6000">
          <a:solidFill>
            <a:srgbClr val="808080"/>
          </a:solidFill>
          <a:latin typeface="+mj-lt"/>
          <a:ea typeface="+mn-ea"/>
          <a:cs typeface="+mn-cs"/>
          <a:sym typeface="Lucida Grande" charset="0"/>
        </a:defRPr>
      </a:lvl7pPr>
      <a:lvl8pPr marL="1371600" algn="l" rtl="0" fontAlgn="base">
        <a:spcBef>
          <a:spcPct val="0"/>
        </a:spcBef>
        <a:spcAft>
          <a:spcPct val="0"/>
        </a:spcAft>
        <a:defRPr sz="6000">
          <a:solidFill>
            <a:srgbClr val="808080"/>
          </a:solidFill>
          <a:latin typeface="+mj-lt"/>
          <a:ea typeface="+mn-ea"/>
          <a:cs typeface="+mn-cs"/>
          <a:sym typeface="Lucida Grande" charset="0"/>
        </a:defRPr>
      </a:lvl8pPr>
      <a:lvl9pPr marL="1828800" algn="l" rtl="0" fontAlgn="base">
        <a:spcBef>
          <a:spcPct val="0"/>
        </a:spcBef>
        <a:spcAft>
          <a:spcPct val="0"/>
        </a:spcAft>
        <a:defRPr sz="6000">
          <a:solidFill>
            <a:srgbClr val="808080"/>
          </a:solidFill>
          <a:latin typeface="+mj-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1765300" y="3289300"/>
            <a:ext cx="17360900" cy="758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pic>
        <p:nvPicPr>
          <p:cNvPr id="205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8000" y="11544300"/>
            <a:ext cx="297021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3"/>
          <p:cNvSpPr>
            <a:spLocks noGrp="1" noChangeArrowheads="1"/>
          </p:cNvSpPr>
          <p:nvPr>
            <p:ph type="title"/>
          </p:nvPr>
        </p:nvSpPr>
        <p:spPr bwMode="auto">
          <a:xfrm>
            <a:off x="1765300" y="-1485900"/>
            <a:ext cx="173609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86" r:id="rId12"/>
  </p:sldLayoutIdLst>
  <p:transition/>
  <p:hf sldNum="0" hdr="0" dt="0"/>
  <p:txStyles>
    <p:titleStyle>
      <a:lvl1pPr algn="ctr" rtl="0" eaLnBrk="0" fontAlgn="base" hangingPunct="0">
        <a:spcBef>
          <a:spcPct val="0"/>
        </a:spcBef>
        <a:spcAft>
          <a:spcPct val="0"/>
        </a:spcAft>
        <a:defRPr sz="7200">
          <a:solidFill>
            <a:srgbClr val="808080"/>
          </a:solidFill>
          <a:latin typeface="+mj-lt"/>
          <a:ea typeface="+mj-ea"/>
          <a:cs typeface="+mj-cs"/>
          <a:sym typeface="Helvetica" pitchFamily="6" charset="0"/>
        </a:defRPr>
      </a:lvl1pPr>
      <a:lvl2pPr algn="ctr" rtl="0" eaLnBrk="0" fontAlgn="base" hangingPunct="0">
        <a:spcBef>
          <a:spcPct val="0"/>
        </a:spcBef>
        <a:spcAft>
          <a:spcPct val="0"/>
        </a:spcAft>
        <a:defRPr sz="7200">
          <a:solidFill>
            <a:srgbClr val="808080"/>
          </a:solidFill>
          <a:latin typeface="Helvetica" charset="0"/>
          <a:ea typeface="ヒラギノ角ゴ ProN W3" charset="0"/>
          <a:cs typeface="ヒラギノ角ゴ ProN W3" charset="0"/>
          <a:sym typeface="Helvetica" pitchFamily="6" charset="0"/>
        </a:defRPr>
      </a:lvl2pPr>
      <a:lvl3pPr algn="ctr" rtl="0" eaLnBrk="0" fontAlgn="base" hangingPunct="0">
        <a:spcBef>
          <a:spcPct val="0"/>
        </a:spcBef>
        <a:spcAft>
          <a:spcPct val="0"/>
        </a:spcAft>
        <a:defRPr sz="7200">
          <a:solidFill>
            <a:srgbClr val="808080"/>
          </a:solidFill>
          <a:latin typeface="Helvetica" charset="0"/>
          <a:ea typeface="ヒラギノ角ゴ ProN W3" charset="0"/>
          <a:cs typeface="ヒラギノ角ゴ ProN W3" charset="0"/>
          <a:sym typeface="Helvetica" pitchFamily="6" charset="0"/>
        </a:defRPr>
      </a:lvl3pPr>
      <a:lvl4pPr algn="ctr" rtl="0" eaLnBrk="0" fontAlgn="base" hangingPunct="0">
        <a:spcBef>
          <a:spcPct val="0"/>
        </a:spcBef>
        <a:spcAft>
          <a:spcPct val="0"/>
        </a:spcAft>
        <a:defRPr sz="7200">
          <a:solidFill>
            <a:srgbClr val="808080"/>
          </a:solidFill>
          <a:latin typeface="Helvetica" charset="0"/>
          <a:ea typeface="ヒラギノ角ゴ ProN W3" charset="0"/>
          <a:cs typeface="ヒラギノ角ゴ ProN W3" charset="0"/>
          <a:sym typeface="Helvetica" pitchFamily="6" charset="0"/>
        </a:defRPr>
      </a:lvl4pPr>
      <a:lvl5pPr algn="ctr" rtl="0" eaLnBrk="0" fontAlgn="base" hangingPunct="0">
        <a:spcBef>
          <a:spcPct val="0"/>
        </a:spcBef>
        <a:spcAft>
          <a:spcPct val="0"/>
        </a:spcAft>
        <a:defRPr sz="7200">
          <a:solidFill>
            <a:srgbClr val="808080"/>
          </a:solidFill>
          <a:latin typeface="Helvetica" charset="0"/>
          <a:ea typeface="ヒラギノ角ゴ ProN W3" charset="0"/>
          <a:cs typeface="ヒラギノ角ゴ ProN W3" charset="0"/>
          <a:sym typeface="Helvetica" pitchFamily="6" charset="0"/>
        </a:defRPr>
      </a:lvl5pPr>
      <a:lvl6pPr marL="457200" algn="ctr" rtl="0" fontAlgn="base">
        <a:spcBef>
          <a:spcPct val="0"/>
        </a:spcBef>
        <a:spcAft>
          <a:spcPct val="0"/>
        </a:spcAft>
        <a:defRPr sz="7200">
          <a:solidFill>
            <a:srgbClr val="808080"/>
          </a:solidFill>
          <a:latin typeface="Helvetica" charset="0"/>
          <a:ea typeface="ヒラギノ角ゴ ProN W3" charset="0"/>
          <a:cs typeface="ヒラギノ角ゴ ProN W3" charset="0"/>
          <a:sym typeface="Helvetica" charset="0"/>
        </a:defRPr>
      </a:lvl6pPr>
      <a:lvl7pPr marL="914400" algn="ctr" rtl="0" fontAlgn="base">
        <a:spcBef>
          <a:spcPct val="0"/>
        </a:spcBef>
        <a:spcAft>
          <a:spcPct val="0"/>
        </a:spcAft>
        <a:defRPr sz="7200">
          <a:solidFill>
            <a:srgbClr val="808080"/>
          </a:solidFill>
          <a:latin typeface="Helvetica" charset="0"/>
          <a:ea typeface="ヒラギノ角ゴ ProN W3" charset="0"/>
          <a:cs typeface="ヒラギノ角ゴ ProN W3" charset="0"/>
          <a:sym typeface="Helvetica" charset="0"/>
        </a:defRPr>
      </a:lvl7pPr>
      <a:lvl8pPr marL="1371600" algn="ctr" rtl="0" fontAlgn="base">
        <a:spcBef>
          <a:spcPct val="0"/>
        </a:spcBef>
        <a:spcAft>
          <a:spcPct val="0"/>
        </a:spcAft>
        <a:defRPr sz="7200">
          <a:solidFill>
            <a:srgbClr val="808080"/>
          </a:solidFill>
          <a:latin typeface="Helvetica" charset="0"/>
          <a:ea typeface="ヒラギノ角ゴ ProN W3" charset="0"/>
          <a:cs typeface="ヒラギノ角ゴ ProN W3" charset="0"/>
          <a:sym typeface="Helvetica" charset="0"/>
        </a:defRPr>
      </a:lvl8pPr>
      <a:lvl9pPr marL="1828800" algn="ctr" rtl="0" fontAlgn="base">
        <a:spcBef>
          <a:spcPct val="0"/>
        </a:spcBef>
        <a:spcAft>
          <a:spcPct val="0"/>
        </a:spcAft>
        <a:defRPr sz="7200">
          <a:solidFill>
            <a:srgbClr val="808080"/>
          </a:solidFill>
          <a:latin typeface="Helvetica" charset="0"/>
          <a:ea typeface="ヒラギノ角ゴ ProN W3" charset="0"/>
          <a:cs typeface="ヒラギノ角ゴ ProN W3" charset="0"/>
          <a:sym typeface="Helvetica" charset="0"/>
        </a:defRPr>
      </a:lvl9pPr>
    </p:titleStyle>
    <p:bodyStyle>
      <a:lvl1pPr marL="342900" indent="-342900" algn="l" rtl="0" eaLnBrk="0" fontAlgn="base" hangingPunct="0">
        <a:spcBef>
          <a:spcPct val="0"/>
        </a:spcBef>
        <a:spcAft>
          <a:spcPct val="0"/>
        </a:spcAft>
        <a:defRPr sz="6000">
          <a:solidFill>
            <a:srgbClr val="808080"/>
          </a:solidFill>
          <a:latin typeface="+mn-lt"/>
          <a:ea typeface="+mn-ea"/>
          <a:cs typeface="+mn-cs"/>
          <a:sym typeface="Helvetica" pitchFamily="6" charset="0"/>
        </a:defRPr>
      </a:lvl1pPr>
      <a:lvl2pPr marL="742950" indent="-285750" algn="l" rtl="0" eaLnBrk="0" fontAlgn="base" hangingPunct="0">
        <a:spcBef>
          <a:spcPct val="0"/>
        </a:spcBef>
        <a:spcAft>
          <a:spcPct val="0"/>
        </a:spcAft>
        <a:defRPr sz="6000">
          <a:solidFill>
            <a:srgbClr val="808080"/>
          </a:solidFill>
          <a:latin typeface="+mn-lt"/>
          <a:ea typeface="+mn-ea"/>
          <a:cs typeface="+mn-cs"/>
          <a:sym typeface="Helvetica" pitchFamily="6" charset="0"/>
        </a:defRPr>
      </a:lvl2pPr>
      <a:lvl3pPr marL="1143000" indent="-228600" algn="l" rtl="0" eaLnBrk="0" fontAlgn="base" hangingPunct="0">
        <a:spcBef>
          <a:spcPct val="0"/>
        </a:spcBef>
        <a:spcAft>
          <a:spcPct val="0"/>
        </a:spcAft>
        <a:defRPr sz="6000">
          <a:solidFill>
            <a:srgbClr val="808080"/>
          </a:solidFill>
          <a:latin typeface="+mn-lt"/>
          <a:ea typeface="+mn-ea"/>
          <a:cs typeface="+mn-cs"/>
          <a:sym typeface="Helvetica" pitchFamily="6" charset="0"/>
        </a:defRPr>
      </a:lvl3pPr>
      <a:lvl4pPr marL="1600200" indent="-228600" algn="l" rtl="0" eaLnBrk="0" fontAlgn="base" hangingPunct="0">
        <a:spcBef>
          <a:spcPct val="0"/>
        </a:spcBef>
        <a:spcAft>
          <a:spcPct val="0"/>
        </a:spcAft>
        <a:defRPr sz="6000">
          <a:solidFill>
            <a:srgbClr val="808080"/>
          </a:solidFill>
          <a:latin typeface="+mn-lt"/>
          <a:ea typeface="+mn-ea"/>
          <a:cs typeface="+mn-cs"/>
          <a:sym typeface="Helvetica" pitchFamily="6" charset="0"/>
        </a:defRPr>
      </a:lvl4pPr>
      <a:lvl5pPr marL="2057400" indent="-228600" algn="l" rtl="0" eaLnBrk="0" fontAlgn="base" hangingPunct="0">
        <a:spcBef>
          <a:spcPct val="0"/>
        </a:spcBef>
        <a:spcAft>
          <a:spcPct val="0"/>
        </a:spcAft>
        <a:defRPr sz="6000">
          <a:solidFill>
            <a:srgbClr val="808080"/>
          </a:solidFill>
          <a:latin typeface="+mn-lt"/>
          <a:ea typeface="+mn-ea"/>
          <a:cs typeface="+mn-cs"/>
          <a:sym typeface="Helvetica" pitchFamily="6" charset="0"/>
        </a:defRPr>
      </a:lvl5pPr>
      <a:lvl6pPr marL="457200" algn="l" rtl="0" fontAlgn="base">
        <a:spcBef>
          <a:spcPct val="0"/>
        </a:spcBef>
        <a:spcAft>
          <a:spcPct val="0"/>
        </a:spcAft>
        <a:defRPr sz="6000">
          <a:solidFill>
            <a:srgbClr val="808080"/>
          </a:solidFill>
          <a:latin typeface="+mn-lt"/>
          <a:ea typeface="+mn-ea"/>
          <a:cs typeface="+mn-cs"/>
          <a:sym typeface="Helvetica" charset="0"/>
        </a:defRPr>
      </a:lvl6pPr>
      <a:lvl7pPr marL="914400" algn="l" rtl="0" fontAlgn="base">
        <a:spcBef>
          <a:spcPct val="0"/>
        </a:spcBef>
        <a:spcAft>
          <a:spcPct val="0"/>
        </a:spcAft>
        <a:defRPr sz="6000">
          <a:solidFill>
            <a:srgbClr val="808080"/>
          </a:solidFill>
          <a:latin typeface="+mn-lt"/>
          <a:ea typeface="+mn-ea"/>
          <a:cs typeface="+mn-cs"/>
          <a:sym typeface="Helvetica" charset="0"/>
        </a:defRPr>
      </a:lvl7pPr>
      <a:lvl8pPr marL="1371600" algn="l" rtl="0" fontAlgn="base">
        <a:spcBef>
          <a:spcPct val="0"/>
        </a:spcBef>
        <a:spcAft>
          <a:spcPct val="0"/>
        </a:spcAft>
        <a:defRPr sz="6000">
          <a:solidFill>
            <a:srgbClr val="808080"/>
          </a:solidFill>
          <a:latin typeface="+mn-lt"/>
          <a:ea typeface="+mn-ea"/>
          <a:cs typeface="+mn-cs"/>
          <a:sym typeface="Helvetica" charset="0"/>
        </a:defRPr>
      </a:lvl8pPr>
      <a:lvl9pPr marL="1828800" algn="l" rtl="0" fontAlgn="base">
        <a:spcBef>
          <a:spcPct val="0"/>
        </a:spcBef>
        <a:spcAft>
          <a:spcPct val="0"/>
        </a:spcAft>
        <a:defRPr sz="6000">
          <a:solidFill>
            <a:srgbClr val="808080"/>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74100" y="4241800"/>
            <a:ext cx="124079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title"/>
          </p:nvPr>
        </p:nvSpPr>
        <p:spPr bwMode="auto">
          <a:xfrm>
            <a:off x="2095500" y="2146300"/>
            <a:ext cx="17360900" cy="520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Lucida Grande" charset="0"/>
              </a:rPr>
              <a:t>Click to edit Master title style</a:t>
            </a:r>
          </a:p>
        </p:txBody>
      </p:sp>
      <p:pic>
        <p:nvPicPr>
          <p:cNvPr id="410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6500" y="7073900"/>
            <a:ext cx="3152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101" name="Rectangle 4"/>
          <p:cNvSpPr>
            <a:spLocks/>
          </p:cNvSpPr>
          <p:nvPr/>
        </p:nvSpPr>
        <p:spPr bwMode="auto">
          <a:xfrm>
            <a:off x="1104900" y="9017000"/>
            <a:ext cx="520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l" eaLnBrk="1" hangingPunct="1"/>
            <a:r>
              <a:rPr lang="en-US" altLang="en-US" sz="2400" dirty="0">
                <a:solidFill>
                  <a:srgbClr val="7E7E7E"/>
                </a:solidFill>
                <a:ea typeface="MS PGothic" pitchFamily="34" charset="-128"/>
              </a:rPr>
              <a:t>BIOPESTICIDE INDUSTRY ALLIANCE</a:t>
            </a:r>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hf sldNum="0" hdr="0" dt="0"/>
  <p:txStyles>
    <p:titleStyle>
      <a:lvl1pPr algn="ctr" rtl="0" eaLnBrk="0" fontAlgn="base" hangingPunct="0">
        <a:spcBef>
          <a:spcPct val="0"/>
        </a:spcBef>
        <a:spcAft>
          <a:spcPct val="0"/>
        </a:spcAft>
        <a:defRPr sz="7200">
          <a:solidFill>
            <a:schemeClr val="tx1"/>
          </a:solidFill>
          <a:latin typeface="+mj-lt"/>
          <a:ea typeface="+mj-ea"/>
          <a:cs typeface="+mj-cs"/>
          <a:sym typeface="Lucida Grande" pitchFamily="6" charset="0"/>
        </a:defRPr>
      </a:lvl1pPr>
      <a:lvl2pPr algn="ctr" rtl="0" eaLnBrk="0" fontAlgn="base" hangingPunct="0">
        <a:spcBef>
          <a:spcPct val="0"/>
        </a:spcBef>
        <a:spcAft>
          <a:spcPct val="0"/>
        </a:spcAft>
        <a:defRPr sz="7200">
          <a:solidFill>
            <a:schemeClr val="tx1"/>
          </a:solidFill>
          <a:latin typeface="Lucida Grande" charset="0"/>
          <a:ea typeface="ヒラギノ角ゴ ProN W3" charset="0"/>
          <a:cs typeface="ヒラギノ角ゴ ProN W3" charset="0"/>
          <a:sym typeface="Lucida Grande" pitchFamily="6" charset="0"/>
        </a:defRPr>
      </a:lvl2pPr>
      <a:lvl3pPr algn="ctr" rtl="0" eaLnBrk="0" fontAlgn="base" hangingPunct="0">
        <a:spcBef>
          <a:spcPct val="0"/>
        </a:spcBef>
        <a:spcAft>
          <a:spcPct val="0"/>
        </a:spcAft>
        <a:defRPr sz="7200">
          <a:solidFill>
            <a:schemeClr val="tx1"/>
          </a:solidFill>
          <a:latin typeface="Lucida Grande" charset="0"/>
          <a:ea typeface="ヒラギノ角ゴ ProN W3" charset="0"/>
          <a:cs typeface="ヒラギノ角ゴ ProN W3" charset="0"/>
          <a:sym typeface="Lucida Grande" pitchFamily="6" charset="0"/>
        </a:defRPr>
      </a:lvl3pPr>
      <a:lvl4pPr algn="ctr" rtl="0" eaLnBrk="0" fontAlgn="base" hangingPunct="0">
        <a:spcBef>
          <a:spcPct val="0"/>
        </a:spcBef>
        <a:spcAft>
          <a:spcPct val="0"/>
        </a:spcAft>
        <a:defRPr sz="7200">
          <a:solidFill>
            <a:schemeClr val="tx1"/>
          </a:solidFill>
          <a:latin typeface="Lucida Grande" charset="0"/>
          <a:ea typeface="ヒラギノ角ゴ ProN W3" charset="0"/>
          <a:cs typeface="ヒラギノ角ゴ ProN W3" charset="0"/>
          <a:sym typeface="Lucida Grande" pitchFamily="6" charset="0"/>
        </a:defRPr>
      </a:lvl4pPr>
      <a:lvl5pPr algn="ctr" rtl="0" eaLnBrk="0" fontAlgn="base" hangingPunct="0">
        <a:spcBef>
          <a:spcPct val="0"/>
        </a:spcBef>
        <a:spcAft>
          <a:spcPct val="0"/>
        </a:spcAft>
        <a:defRPr sz="7200">
          <a:solidFill>
            <a:schemeClr val="tx1"/>
          </a:solidFill>
          <a:latin typeface="Lucida Grande" charset="0"/>
          <a:ea typeface="ヒラギノ角ゴ ProN W3" charset="0"/>
          <a:cs typeface="ヒラギノ角ゴ ProN W3" charset="0"/>
          <a:sym typeface="Lucida Grande" pitchFamily="6" charset="0"/>
        </a:defRPr>
      </a:lvl5pPr>
      <a:lvl6pPr marL="457200" algn="ctr" rtl="0" fontAlgn="base">
        <a:spcBef>
          <a:spcPct val="0"/>
        </a:spcBef>
        <a:spcAft>
          <a:spcPct val="0"/>
        </a:spcAft>
        <a:defRPr sz="72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72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72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72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Lucida Grande" pitchFamily="6" charset="0"/>
        </a:defRPr>
      </a:lvl1pPr>
      <a:lvl2pPr marL="742950" indent="-285750" algn="ctr" rtl="0" eaLnBrk="0" fontAlgn="base" hangingPunct="0">
        <a:spcBef>
          <a:spcPct val="0"/>
        </a:spcBef>
        <a:spcAft>
          <a:spcPct val="0"/>
        </a:spcAft>
        <a:defRPr sz="4800">
          <a:solidFill>
            <a:schemeClr val="tx1"/>
          </a:solidFill>
          <a:latin typeface="+mn-lt"/>
          <a:ea typeface="+mn-ea"/>
          <a:cs typeface="+mn-cs"/>
          <a:sym typeface="Lucida Grande" pitchFamily="6" charset="0"/>
        </a:defRPr>
      </a:lvl2pPr>
      <a:lvl3pPr marL="1143000" indent="-228600" algn="ctr" rtl="0" eaLnBrk="0" fontAlgn="base" hangingPunct="0">
        <a:spcBef>
          <a:spcPct val="0"/>
        </a:spcBef>
        <a:spcAft>
          <a:spcPct val="0"/>
        </a:spcAft>
        <a:defRPr sz="4800">
          <a:solidFill>
            <a:schemeClr val="tx1"/>
          </a:solidFill>
          <a:latin typeface="+mn-lt"/>
          <a:ea typeface="+mn-ea"/>
          <a:cs typeface="+mn-cs"/>
          <a:sym typeface="Lucida Grande" pitchFamily="6" charset="0"/>
        </a:defRPr>
      </a:lvl3pPr>
      <a:lvl4pPr marL="1600200" indent="-228600" algn="ctr" rtl="0" eaLnBrk="0" fontAlgn="base" hangingPunct="0">
        <a:spcBef>
          <a:spcPct val="0"/>
        </a:spcBef>
        <a:spcAft>
          <a:spcPct val="0"/>
        </a:spcAft>
        <a:defRPr sz="4800">
          <a:solidFill>
            <a:schemeClr val="tx1"/>
          </a:solidFill>
          <a:latin typeface="+mn-lt"/>
          <a:ea typeface="+mn-ea"/>
          <a:cs typeface="+mn-cs"/>
          <a:sym typeface="Lucida Grande" pitchFamily="6" charset="0"/>
        </a:defRPr>
      </a:lvl4pPr>
      <a:lvl5pPr marL="2057400" indent="-228600" algn="ctr" rtl="0" eaLnBrk="0" fontAlgn="base" hangingPunct="0">
        <a:spcBef>
          <a:spcPct val="0"/>
        </a:spcBef>
        <a:spcAft>
          <a:spcPct val="0"/>
        </a:spcAft>
        <a:defRPr sz="4800">
          <a:solidFill>
            <a:schemeClr val="tx1"/>
          </a:solidFill>
          <a:latin typeface="+mn-lt"/>
          <a:ea typeface="+mn-ea"/>
          <a:cs typeface="+mn-cs"/>
          <a:sym typeface="Lucida Grande" pitchFamily="6" charset="0"/>
        </a:defRPr>
      </a:lvl5pPr>
      <a:lvl6pPr marL="457200" algn="ctr" rtl="0" fontAlgn="base">
        <a:spcBef>
          <a:spcPct val="0"/>
        </a:spcBef>
        <a:spcAft>
          <a:spcPct val="0"/>
        </a:spcAft>
        <a:defRPr sz="4800">
          <a:solidFill>
            <a:schemeClr val="tx1"/>
          </a:solidFill>
          <a:latin typeface="+mn-lt"/>
          <a:ea typeface="+mn-ea"/>
          <a:cs typeface="+mn-cs"/>
          <a:sym typeface="Lucida Grande" charset="0"/>
        </a:defRPr>
      </a:lvl6pPr>
      <a:lvl7pPr marL="914400" algn="ctr" rtl="0" fontAlgn="base">
        <a:spcBef>
          <a:spcPct val="0"/>
        </a:spcBef>
        <a:spcAft>
          <a:spcPct val="0"/>
        </a:spcAft>
        <a:defRPr sz="4800">
          <a:solidFill>
            <a:schemeClr val="tx1"/>
          </a:solidFill>
          <a:latin typeface="+mn-lt"/>
          <a:ea typeface="+mn-ea"/>
          <a:cs typeface="+mn-cs"/>
          <a:sym typeface="Lucida Grande" charset="0"/>
        </a:defRPr>
      </a:lvl7pPr>
      <a:lvl8pPr marL="1371600" algn="ctr" rtl="0" fontAlgn="base">
        <a:spcBef>
          <a:spcPct val="0"/>
        </a:spcBef>
        <a:spcAft>
          <a:spcPct val="0"/>
        </a:spcAft>
        <a:defRPr sz="4800">
          <a:solidFill>
            <a:schemeClr val="tx1"/>
          </a:solidFill>
          <a:latin typeface="+mn-lt"/>
          <a:ea typeface="+mn-ea"/>
          <a:cs typeface="+mn-cs"/>
          <a:sym typeface="Lucida Grande" charset="0"/>
        </a:defRPr>
      </a:lvl8pPr>
      <a:lvl9pPr marL="1828800" algn="ctr" rtl="0" fontAlgn="base">
        <a:spcBef>
          <a:spcPct val="0"/>
        </a:spcBef>
        <a:spcAft>
          <a:spcPct val="0"/>
        </a:spcAft>
        <a:defRPr sz="4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08588" y="400050"/>
            <a:ext cx="2960687"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123" name="Title Placeholder 1"/>
          <p:cNvSpPr>
            <a:spLocks noGrp="1"/>
          </p:cNvSpPr>
          <p:nvPr>
            <p:ph type="title"/>
          </p:nvPr>
        </p:nvSpPr>
        <p:spPr bwMode="auto">
          <a:xfrm>
            <a:off x="1066800" y="533400"/>
            <a:ext cx="192024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9771" tIns="74889" rIns="149771" bIns="74889" numCol="1" anchor="ctr" anchorCtr="0" compatLnSpc="1">
            <a:prstTxWarp prst="textNoShape">
              <a:avLst/>
            </a:prstTxWarp>
          </a:bodyPr>
          <a:lstStyle/>
          <a:p>
            <a:pPr lvl="0"/>
            <a:r>
              <a:rPr lang="en-US" altLang="en-US" smtClean="0">
                <a:sym typeface="Gill Sans Light" pitchFamily="6" charset="0"/>
              </a:rPr>
              <a:t>Click to edit Master title style</a:t>
            </a:r>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7" r:id="rId13"/>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7500">
          <a:solidFill>
            <a:schemeClr val="tx1"/>
          </a:solidFill>
          <a:latin typeface="+mj-lt"/>
          <a:ea typeface="MS PGothic" pitchFamily="34" charset="-128"/>
          <a:cs typeface="ＭＳ Ｐゴシック" charset="0"/>
          <a:sym typeface="Gill Sans Light" pitchFamily="6" charset="0"/>
        </a:defRPr>
      </a:lvl1pPr>
      <a:lvl2pPr algn="ctr" rtl="0" eaLnBrk="0" fontAlgn="base" hangingPunct="0">
        <a:spcBef>
          <a:spcPct val="0"/>
        </a:spcBef>
        <a:spcAft>
          <a:spcPct val="0"/>
        </a:spcAft>
        <a:defRPr sz="7500">
          <a:solidFill>
            <a:schemeClr val="tx1"/>
          </a:solidFill>
          <a:latin typeface="Arial" charset="0"/>
          <a:ea typeface="MS PGothic" pitchFamily="34" charset="-128"/>
          <a:cs typeface="ＭＳ Ｐゴシック" charset="0"/>
          <a:sym typeface="Gill Sans Light" pitchFamily="6" charset="0"/>
        </a:defRPr>
      </a:lvl2pPr>
      <a:lvl3pPr algn="ctr" rtl="0" eaLnBrk="0" fontAlgn="base" hangingPunct="0">
        <a:spcBef>
          <a:spcPct val="0"/>
        </a:spcBef>
        <a:spcAft>
          <a:spcPct val="0"/>
        </a:spcAft>
        <a:defRPr sz="7500">
          <a:solidFill>
            <a:schemeClr val="tx1"/>
          </a:solidFill>
          <a:latin typeface="Arial" charset="0"/>
          <a:ea typeface="MS PGothic" pitchFamily="34" charset="-128"/>
          <a:cs typeface="ＭＳ Ｐゴシック" charset="0"/>
          <a:sym typeface="Gill Sans Light" pitchFamily="6" charset="0"/>
        </a:defRPr>
      </a:lvl3pPr>
      <a:lvl4pPr algn="ctr" rtl="0" eaLnBrk="0" fontAlgn="base" hangingPunct="0">
        <a:spcBef>
          <a:spcPct val="0"/>
        </a:spcBef>
        <a:spcAft>
          <a:spcPct val="0"/>
        </a:spcAft>
        <a:defRPr sz="7500">
          <a:solidFill>
            <a:schemeClr val="tx1"/>
          </a:solidFill>
          <a:latin typeface="Arial" charset="0"/>
          <a:ea typeface="MS PGothic" pitchFamily="34" charset="-128"/>
          <a:cs typeface="ＭＳ Ｐゴシック" charset="0"/>
          <a:sym typeface="Gill Sans Light" pitchFamily="6" charset="0"/>
        </a:defRPr>
      </a:lvl4pPr>
      <a:lvl5pPr algn="ctr" rtl="0" eaLnBrk="0" fontAlgn="base" hangingPunct="0">
        <a:spcBef>
          <a:spcPct val="0"/>
        </a:spcBef>
        <a:spcAft>
          <a:spcPct val="0"/>
        </a:spcAft>
        <a:defRPr sz="7500">
          <a:solidFill>
            <a:schemeClr val="tx1"/>
          </a:solidFill>
          <a:latin typeface="Arial" charset="0"/>
          <a:ea typeface="MS PGothic" pitchFamily="34" charset="-128"/>
          <a:cs typeface="ＭＳ Ｐゴシック" charset="0"/>
          <a:sym typeface="Gill Sans Light" pitchFamily="6" charset="0"/>
        </a:defRPr>
      </a:lvl5pPr>
      <a:lvl6pPr marL="748864" algn="ctr" rtl="0" fontAlgn="base">
        <a:spcBef>
          <a:spcPct val="0"/>
        </a:spcBef>
        <a:spcAft>
          <a:spcPct val="0"/>
        </a:spcAft>
        <a:defRPr sz="7500">
          <a:solidFill>
            <a:schemeClr val="tx1"/>
          </a:solidFill>
          <a:latin typeface="Gill Sans Light" charset="0"/>
          <a:ea typeface="ヒラギノ角ゴ ProN W3" charset="0"/>
          <a:cs typeface="ヒラギノ角ゴ ProN W3" charset="0"/>
          <a:sym typeface="Gill Sans Light" charset="0"/>
        </a:defRPr>
      </a:lvl6pPr>
      <a:lvl7pPr marL="1497729" algn="ctr" rtl="0" fontAlgn="base">
        <a:spcBef>
          <a:spcPct val="0"/>
        </a:spcBef>
        <a:spcAft>
          <a:spcPct val="0"/>
        </a:spcAft>
        <a:defRPr sz="7500">
          <a:solidFill>
            <a:schemeClr val="tx1"/>
          </a:solidFill>
          <a:latin typeface="Gill Sans Light" charset="0"/>
          <a:ea typeface="ヒラギノ角ゴ ProN W3" charset="0"/>
          <a:cs typeface="ヒラギノ角ゴ ProN W3" charset="0"/>
          <a:sym typeface="Gill Sans Light" charset="0"/>
        </a:defRPr>
      </a:lvl7pPr>
      <a:lvl8pPr marL="2246592" algn="ctr" rtl="0" fontAlgn="base">
        <a:spcBef>
          <a:spcPct val="0"/>
        </a:spcBef>
        <a:spcAft>
          <a:spcPct val="0"/>
        </a:spcAft>
        <a:defRPr sz="7500">
          <a:solidFill>
            <a:schemeClr val="tx1"/>
          </a:solidFill>
          <a:latin typeface="Gill Sans Light" charset="0"/>
          <a:ea typeface="ヒラギノ角ゴ ProN W3" charset="0"/>
          <a:cs typeface="ヒラギノ角ゴ ProN W3" charset="0"/>
          <a:sym typeface="Gill Sans Light" charset="0"/>
        </a:defRPr>
      </a:lvl8pPr>
      <a:lvl9pPr marL="2995454" algn="ctr" rtl="0" fontAlgn="base">
        <a:spcBef>
          <a:spcPct val="0"/>
        </a:spcBef>
        <a:spcAft>
          <a:spcPct val="0"/>
        </a:spcAft>
        <a:defRPr sz="7500">
          <a:solidFill>
            <a:schemeClr val="tx1"/>
          </a:solidFill>
          <a:latin typeface="Gill Sans Light" charset="0"/>
          <a:ea typeface="ヒラギノ角ゴ ProN W3" charset="0"/>
          <a:cs typeface="ヒラギノ角ゴ ProN W3" charset="0"/>
          <a:sym typeface="Gill Sans Light" charset="0"/>
        </a:defRPr>
      </a:lvl9pPr>
    </p:titleStyle>
    <p:bodyStyle>
      <a:lvl1pPr marL="1047750" indent="-631825" algn="l" rtl="0" eaLnBrk="0" fontAlgn="base" hangingPunct="0">
        <a:spcBef>
          <a:spcPts val="4913"/>
        </a:spcBef>
        <a:spcAft>
          <a:spcPct val="0"/>
        </a:spcAft>
        <a:buSzPct val="171000"/>
        <a:buFont typeface="Gill Sans Light" pitchFamily="6" charset="0"/>
        <a:buChar char="•"/>
        <a:defRPr sz="4000">
          <a:solidFill>
            <a:schemeClr val="tx1"/>
          </a:solidFill>
          <a:latin typeface="+mn-lt"/>
          <a:ea typeface="MS PGothic" pitchFamily="34" charset="-128"/>
          <a:cs typeface="ＭＳ Ｐゴシック" charset="0"/>
          <a:sym typeface="Gill Sans Light" pitchFamily="6" charset="0"/>
        </a:defRPr>
      </a:lvl1pPr>
      <a:lvl2pPr marL="1608138" indent="-631825" algn="l" rtl="0" eaLnBrk="0" fontAlgn="base" hangingPunct="0">
        <a:spcBef>
          <a:spcPts val="4913"/>
        </a:spcBef>
        <a:spcAft>
          <a:spcPct val="0"/>
        </a:spcAft>
        <a:buSzPct val="171000"/>
        <a:buFont typeface="Gill Sans Light" pitchFamily="6" charset="0"/>
        <a:buChar char="•"/>
        <a:defRPr sz="4000">
          <a:solidFill>
            <a:schemeClr val="tx1"/>
          </a:solidFill>
          <a:latin typeface="+mn-lt"/>
          <a:ea typeface="MS PGothic" pitchFamily="34" charset="-128"/>
          <a:cs typeface="+mn-cs"/>
          <a:sym typeface="Gill Sans Light" pitchFamily="6" charset="0"/>
        </a:defRPr>
      </a:lvl2pPr>
      <a:lvl3pPr marL="2170113" indent="-631825" algn="l" rtl="0" eaLnBrk="0" fontAlgn="base" hangingPunct="0">
        <a:spcBef>
          <a:spcPts val="4913"/>
        </a:spcBef>
        <a:spcAft>
          <a:spcPct val="0"/>
        </a:spcAft>
        <a:buSzPct val="171000"/>
        <a:buFont typeface="Gill Sans Light" pitchFamily="6" charset="0"/>
        <a:buChar char="•"/>
        <a:defRPr sz="4000">
          <a:solidFill>
            <a:schemeClr val="tx1"/>
          </a:solidFill>
          <a:latin typeface="+mn-lt"/>
          <a:ea typeface="MS PGothic" pitchFamily="34" charset="-128"/>
          <a:cs typeface="+mn-cs"/>
          <a:sym typeface="Gill Sans Light" pitchFamily="6" charset="0"/>
        </a:defRPr>
      </a:lvl3pPr>
      <a:lvl4pPr marL="2752725" indent="-631825" algn="l" rtl="0" eaLnBrk="0" fontAlgn="base" hangingPunct="0">
        <a:spcBef>
          <a:spcPts val="4913"/>
        </a:spcBef>
        <a:spcAft>
          <a:spcPct val="0"/>
        </a:spcAft>
        <a:buSzPct val="171000"/>
        <a:buFont typeface="Gill Sans Light" pitchFamily="6" charset="0"/>
        <a:buChar char="•"/>
        <a:defRPr sz="4000">
          <a:solidFill>
            <a:schemeClr val="tx1"/>
          </a:solidFill>
          <a:latin typeface="+mn-lt"/>
          <a:ea typeface="MS PGothic" pitchFamily="34" charset="-128"/>
          <a:cs typeface="+mn-cs"/>
          <a:sym typeface="Gill Sans Light" pitchFamily="6" charset="0"/>
        </a:defRPr>
      </a:lvl4pPr>
      <a:lvl5pPr marL="3314700" indent="-631825" algn="l" rtl="0" eaLnBrk="0" fontAlgn="base" hangingPunct="0">
        <a:spcBef>
          <a:spcPts val="4913"/>
        </a:spcBef>
        <a:spcAft>
          <a:spcPct val="0"/>
        </a:spcAft>
        <a:buSzPct val="171000"/>
        <a:buFont typeface="Gill Sans Light" pitchFamily="6" charset="0"/>
        <a:buChar char="•"/>
        <a:defRPr sz="4000">
          <a:solidFill>
            <a:schemeClr val="tx1"/>
          </a:solidFill>
          <a:latin typeface="+mn-lt"/>
          <a:ea typeface="MS PGothic" pitchFamily="34" charset="-128"/>
          <a:cs typeface="+mn-cs"/>
          <a:sym typeface="Gill Sans Light" pitchFamily="6" charset="0"/>
        </a:defRPr>
      </a:lvl5pPr>
      <a:lvl6pPr marL="4064149" indent="-631855" algn="l" rtl="0" fontAlgn="base">
        <a:spcBef>
          <a:spcPts val="4914"/>
        </a:spcBef>
        <a:spcAft>
          <a:spcPct val="0"/>
        </a:spcAft>
        <a:buSzPct val="171000"/>
        <a:buFont typeface="Gill Sans Light" charset="0"/>
        <a:buChar char="•"/>
        <a:defRPr sz="4000">
          <a:solidFill>
            <a:schemeClr val="tx1"/>
          </a:solidFill>
          <a:latin typeface="+mn-lt"/>
          <a:ea typeface="+mn-ea"/>
          <a:cs typeface="+mn-cs"/>
          <a:sym typeface="Gill Sans Light" charset="0"/>
        </a:defRPr>
      </a:lvl6pPr>
      <a:lvl7pPr marL="4813010" indent="-631855" algn="l" rtl="0" fontAlgn="base">
        <a:spcBef>
          <a:spcPts val="4914"/>
        </a:spcBef>
        <a:spcAft>
          <a:spcPct val="0"/>
        </a:spcAft>
        <a:buSzPct val="171000"/>
        <a:buFont typeface="Gill Sans Light" charset="0"/>
        <a:buChar char="•"/>
        <a:defRPr sz="4000">
          <a:solidFill>
            <a:schemeClr val="tx1"/>
          </a:solidFill>
          <a:latin typeface="+mn-lt"/>
          <a:ea typeface="+mn-ea"/>
          <a:cs typeface="+mn-cs"/>
          <a:sym typeface="Gill Sans Light" charset="0"/>
        </a:defRPr>
      </a:lvl7pPr>
      <a:lvl8pPr marL="5561875" indent="-631855" algn="l" rtl="0" fontAlgn="base">
        <a:spcBef>
          <a:spcPts val="4914"/>
        </a:spcBef>
        <a:spcAft>
          <a:spcPct val="0"/>
        </a:spcAft>
        <a:buSzPct val="171000"/>
        <a:buFont typeface="Gill Sans Light" charset="0"/>
        <a:buChar char="•"/>
        <a:defRPr sz="4000">
          <a:solidFill>
            <a:schemeClr val="tx1"/>
          </a:solidFill>
          <a:latin typeface="+mn-lt"/>
          <a:ea typeface="+mn-ea"/>
          <a:cs typeface="+mn-cs"/>
          <a:sym typeface="Gill Sans Light" charset="0"/>
        </a:defRPr>
      </a:lvl8pPr>
      <a:lvl9pPr marL="6310737" indent="-631855" algn="l" rtl="0" fontAlgn="base">
        <a:spcBef>
          <a:spcPts val="4914"/>
        </a:spcBef>
        <a:spcAft>
          <a:spcPct val="0"/>
        </a:spcAft>
        <a:buSzPct val="171000"/>
        <a:buFont typeface="Gill Sans Light" charset="0"/>
        <a:buChar char="•"/>
        <a:defRPr sz="4000">
          <a:solidFill>
            <a:schemeClr val="tx1"/>
          </a:solidFill>
          <a:latin typeface="+mn-lt"/>
          <a:ea typeface="+mn-ea"/>
          <a:cs typeface="+mn-cs"/>
          <a:sym typeface="Gill Sans Light" charset="0"/>
        </a:defRPr>
      </a:lvl9pPr>
    </p:bodyStyle>
    <p:otherStyle>
      <a:defPPr>
        <a:defRPr lang="en-US"/>
      </a:defPPr>
      <a:lvl1pPr marL="0" algn="l" defTabSz="1497729" rtl="0" eaLnBrk="1" latinLnBrk="0" hangingPunct="1">
        <a:defRPr sz="2900" kern="1200">
          <a:solidFill>
            <a:schemeClr val="tx1"/>
          </a:solidFill>
          <a:latin typeface="+mn-lt"/>
          <a:ea typeface="+mn-ea"/>
          <a:cs typeface="+mn-cs"/>
        </a:defRPr>
      </a:lvl1pPr>
      <a:lvl2pPr marL="748864" algn="l" defTabSz="1497729" rtl="0" eaLnBrk="1" latinLnBrk="0" hangingPunct="1">
        <a:defRPr sz="2900" kern="1200">
          <a:solidFill>
            <a:schemeClr val="tx1"/>
          </a:solidFill>
          <a:latin typeface="+mn-lt"/>
          <a:ea typeface="+mn-ea"/>
          <a:cs typeface="+mn-cs"/>
        </a:defRPr>
      </a:lvl2pPr>
      <a:lvl3pPr marL="1497729" algn="l" defTabSz="1497729" rtl="0" eaLnBrk="1" latinLnBrk="0" hangingPunct="1">
        <a:defRPr sz="2900" kern="1200">
          <a:solidFill>
            <a:schemeClr val="tx1"/>
          </a:solidFill>
          <a:latin typeface="+mn-lt"/>
          <a:ea typeface="+mn-ea"/>
          <a:cs typeface="+mn-cs"/>
        </a:defRPr>
      </a:lvl3pPr>
      <a:lvl4pPr marL="2246592" algn="l" defTabSz="1497729" rtl="0" eaLnBrk="1" latinLnBrk="0" hangingPunct="1">
        <a:defRPr sz="2900" kern="1200">
          <a:solidFill>
            <a:schemeClr val="tx1"/>
          </a:solidFill>
          <a:latin typeface="+mn-lt"/>
          <a:ea typeface="+mn-ea"/>
          <a:cs typeface="+mn-cs"/>
        </a:defRPr>
      </a:lvl4pPr>
      <a:lvl5pPr marL="2995454" algn="l" defTabSz="1497729" rtl="0" eaLnBrk="1" latinLnBrk="0" hangingPunct="1">
        <a:defRPr sz="2900" kern="1200">
          <a:solidFill>
            <a:schemeClr val="tx1"/>
          </a:solidFill>
          <a:latin typeface="+mn-lt"/>
          <a:ea typeface="+mn-ea"/>
          <a:cs typeface="+mn-cs"/>
        </a:defRPr>
      </a:lvl5pPr>
      <a:lvl6pPr marL="3744319" algn="l" defTabSz="1497729" rtl="0" eaLnBrk="1" latinLnBrk="0" hangingPunct="1">
        <a:defRPr sz="2900" kern="1200">
          <a:solidFill>
            <a:schemeClr val="tx1"/>
          </a:solidFill>
          <a:latin typeface="+mn-lt"/>
          <a:ea typeface="+mn-ea"/>
          <a:cs typeface="+mn-cs"/>
        </a:defRPr>
      </a:lvl6pPr>
      <a:lvl7pPr marL="4493181" algn="l" defTabSz="1497729" rtl="0" eaLnBrk="1" latinLnBrk="0" hangingPunct="1">
        <a:defRPr sz="2900" kern="1200">
          <a:solidFill>
            <a:schemeClr val="tx1"/>
          </a:solidFill>
          <a:latin typeface="+mn-lt"/>
          <a:ea typeface="+mn-ea"/>
          <a:cs typeface="+mn-cs"/>
        </a:defRPr>
      </a:lvl7pPr>
      <a:lvl8pPr marL="5242046" algn="l" defTabSz="1497729" rtl="0" eaLnBrk="1" latinLnBrk="0" hangingPunct="1">
        <a:defRPr sz="2900" kern="1200">
          <a:solidFill>
            <a:schemeClr val="tx1"/>
          </a:solidFill>
          <a:latin typeface="+mn-lt"/>
          <a:ea typeface="+mn-ea"/>
          <a:cs typeface="+mn-cs"/>
        </a:defRPr>
      </a:lvl8pPr>
      <a:lvl9pPr marL="5990909" algn="l" defTabSz="1497729" rtl="0" eaLnBrk="1" latinLnBrk="0" hangingPunct="1">
        <a:defRPr sz="2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6850" y="709966"/>
            <a:ext cx="18402300" cy="2577484"/>
          </a:xfrm>
          <a:prstGeom prst="rect">
            <a:avLst/>
          </a:prstGeom>
        </p:spPr>
        <p:txBody>
          <a:bodyPr vert="horz" lIns="166421" tIns="83210" rIns="166421" bIns="8321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66850" y="3549826"/>
            <a:ext cx="18402300" cy="8460935"/>
          </a:xfrm>
          <a:prstGeom prst="rect">
            <a:avLst/>
          </a:prstGeom>
        </p:spPr>
        <p:txBody>
          <a:bodyPr vert="horz" lIns="166421" tIns="83210" rIns="166421" bIns="832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66850" y="12359571"/>
            <a:ext cx="4800600" cy="709965"/>
          </a:xfrm>
          <a:prstGeom prst="rect">
            <a:avLst/>
          </a:prstGeom>
        </p:spPr>
        <p:txBody>
          <a:bodyPr vert="horz" lIns="166421" tIns="83210" rIns="166421" bIns="83210" rtlCol="0" anchor="ctr"/>
          <a:lstStyle>
            <a:lvl1pPr algn="l">
              <a:defRPr sz="2200">
                <a:solidFill>
                  <a:schemeClr val="tx1">
                    <a:tint val="75000"/>
                  </a:schemeClr>
                </a:solidFill>
              </a:defRPr>
            </a:lvl1pPr>
          </a:lstStyle>
          <a:p>
            <a:pPr defTabSz="1664208" fontAlgn="auto">
              <a:spcBef>
                <a:spcPts val="0"/>
              </a:spcBef>
              <a:spcAft>
                <a:spcPts val="0"/>
              </a:spcAft>
            </a:pPr>
            <a:fld id="{985C0F98-1FAB-CC42-951D-EBF353A61FD2}" type="datetimeFigureOut">
              <a:rPr lang="en-US" smtClean="0">
                <a:solidFill>
                  <a:prstClr val="black">
                    <a:tint val="75000"/>
                  </a:prstClr>
                </a:solidFill>
                <a:latin typeface="Calibri" panose="020F0502020204030204"/>
                <a:ea typeface="+mn-ea"/>
              </a:rPr>
              <a:pPr defTabSz="1664208" fontAlgn="auto">
                <a:spcBef>
                  <a:spcPts val="0"/>
                </a:spcBef>
                <a:spcAft>
                  <a:spcPts val="0"/>
                </a:spcAft>
              </a:pPr>
              <a:t>8/24/18</a:t>
            </a:fld>
            <a:endParaRPr lang="en-US" dirty="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7067550" y="12359571"/>
            <a:ext cx="7200900" cy="709965"/>
          </a:xfrm>
          <a:prstGeom prst="rect">
            <a:avLst/>
          </a:prstGeom>
        </p:spPr>
        <p:txBody>
          <a:bodyPr vert="horz" lIns="166421" tIns="83210" rIns="166421" bIns="83210" rtlCol="0" anchor="ctr"/>
          <a:lstStyle>
            <a:lvl1pPr algn="ctr">
              <a:defRPr sz="2200">
                <a:solidFill>
                  <a:schemeClr val="tx1">
                    <a:tint val="75000"/>
                  </a:schemeClr>
                </a:solidFill>
              </a:defRPr>
            </a:lvl1pPr>
          </a:lstStyle>
          <a:p>
            <a:pPr defTabSz="1664208" fontAlgn="auto">
              <a:spcBef>
                <a:spcPts val="0"/>
              </a:spcBef>
              <a:spcAft>
                <a:spcPts val="0"/>
              </a:spcAft>
            </a:pPr>
            <a:endParaRPr lang="en-US" dirty="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15068550" y="12359571"/>
            <a:ext cx="4800600" cy="709965"/>
          </a:xfrm>
          <a:prstGeom prst="rect">
            <a:avLst/>
          </a:prstGeom>
        </p:spPr>
        <p:txBody>
          <a:bodyPr vert="horz" lIns="166421" tIns="83210" rIns="166421" bIns="83210" rtlCol="0" anchor="ctr"/>
          <a:lstStyle>
            <a:lvl1pPr algn="r">
              <a:defRPr sz="2200">
                <a:solidFill>
                  <a:schemeClr val="tx1">
                    <a:tint val="75000"/>
                  </a:schemeClr>
                </a:solidFill>
              </a:defRPr>
            </a:lvl1pPr>
          </a:lstStyle>
          <a:p>
            <a:pPr defTabSz="1664208" fontAlgn="auto">
              <a:spcBef>
                <a:spcPts val="0"/>
              </a:spcBef>
              <a:spcAft>
                <a:spcPts val="0"/>
              </a:spcAft>
            </a:pPr>
            <a:fld id="{531C6AF3-A29F-3749-A8DA-EEC69F1C02C2}" type="slidenum">
              <a:rPr lang="en-US" smtClean="0">
                <a:solidFill>
                  <a:prstClr val="black">
                    <a:tint val="75000"/>
                  </a:prstClr>
                </a:solidFill>
                <a:latin typeface="Calibri" panose="020F0502020204030204"/>
                <a:ea typeface="+mn-ea"/>
              </a:rPr>
              <a:pPr defTabSz="1664208" fontAlgn="auto">
                <a:spcBef>
                  <a:spcPts val="0"/>
                </a:spcBef>
                <a:spcAft>
                  <a:spcPts val="0"/>
                </a:spcAft>
              </a:pPr>
              <a:t>‹#›</a:t>
            </a:fld>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364345850"/>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l" defTabSz="1664208" rtl="0" eaLnBrk="1" latinLnBrk="0" hangingPunct="1">
        <a:lnSpc>
          <a:spcPct val="90000"/>
        </a:lnSpc>
        <a:spcBef>
          <a:spcPct val="0"/>
        </a:spcBef>
        <a:buNone/>
        <a:defRPr sz="8000" kern="1200">
          <a:solidFill>
            <a:schemeClr val="tx1"/>
          </a:solidFill>
          <a:latin typeface="+mj-lt"/>
          <a:ea typeface="+mj-ea"/>
          <a:cs typeface="+mj-cs"/>
        </a:defRPr>
      </a:lvl1pPr>
    </p:titleStyle>
    <p:bodyStyle>
      <a:lvl1pPr marL="416052" indent="-416052" algn="l" defTabSz="1664208" rtl="0" eaLnBrk="1" latinLnBrk="0" hangingPunct="1">
        <a:lnSpc>
          <a:spcPct val="90000"/>
        </a:lnSpc>
        <a:spcBef>
          <a:spcPts val="1820"/>
        </a:spcBef>
        <a:buFont typeface="Arial"/>
        <a:buChar char="•"/>
        <a:defRPr sz="5100" kern="1200">
          <a:solidFill>
            <a:schemeClr val="tx1"/>
          </a:solidFill>
          <a:latin typeface="+mn-lt"/>
          <a:ea typeface="+mn-ea"/>
          <a:cs typeface="+mn-cs"/>
        </a:defRPr>
      </a:lvl1pPr>
      <a:lvl2pPr marL="1248156" indent="-416052" algn="l" defTabSz="1664208" rtl="0" eaLnBrk="1" latinLnBrk="0" hangingPunct="1">
        <a:lnSpc>
          <a:spcPct val="90000"/>
        </a:lnSpc>
        <a:spcBef>
          <a:spcPts val="910"/>
        </a:spcBef>
        <a:buFont typeface="Arial"/>
        <a:buChar char="•"/>
        <a:defRPr sz="4400" kern="1200">
          <a:solidFill>
            <a:schemeClr val="tx1"/>
          </a:solidFill>
          <a:latin typeface="+mn-lt"/>
          <a:ea typeface="+mn-ea"/>
          <a:cs typeface="+mn-cs"/>
        </a:defRPr>
      </a:lvl2pPr>
      <a:lvl3pPr marL="2080260" indent="-416052" algn="l" defTabSz="1664208" rtl="0" eaLnBrk="1" latinLnBrk="0" hangingPunct="1">
        <a:lnSpc>
          <a:spcPct val="90000"/>
        </a:lnSpc>
        <a:spcBef>
          <a:spcPts val="910"/>
        </a:spcBef>
        <a:buFont typeface="Arial"/>
        <a:buChar char="•"/>
        <a:defRPr sz="3600" kern="1200">
          <a:solidFill>
            <a:schemeClr val="tx1"/>
          </a:solidFill>
          <a:latin typeface="+mn-lt"/>
          <a:ea typeface="+mn-ea"/>
          <a:cs typeface="+mn-cs"/>
        </a:defRPr>
      </a:lvl3pPr>
      <a:lvl4pPr marL="2912364" indent="-416052" algn="l" defTabSz="1664208" rtl="0" eaLnBrk="1" latinLnBrk="0" hangingPunct="1">
        <a:lnSpc>
          <a:spcPct val="90000"/>
        </a:lnSpc>
        <a:spcBef>
          <a:spcPts val="910"/>
        </a:spcBef>
        <a:buFont typeface="Arial"/>
        <a:buChar char="•"/>
        <a:defRPr sz="3300" kern="1200">
          <a:solidFill>
            <a:schemeClr val="tx1"/>
          </a:solidFill>
          <a:latin typeface="+mn-lt"/>
          <a:ea typeface="+mn-ea"/>
          <a:cs typeface="+mn-cs"/>
        </a:defRPr>
      </a:lvl4pPr>
      <a:lvl5pPr marL="3744468" indent="-416052" algn="l" defTabSz="1664208" rtl="0" eaLnBrk="1" latinLnBrk="0" hangingPunct="1">
        <a:lnSpc>
          <a:spcPct val="90000"/>
        </a:lnSpc>
        <a:spcBef>
          <a:spcPts val="910"/>
        </a:spcBef>
        <a:buFont typeface="Arial"/>
        <a:buChar char="•"/>
        <a:defRPr sz="3300" kern="1200">
          <a:solidFill>
            <a:schemeClr val="tx1"/>
          </a:solidFill>
          <a:latin typeface="+mn-lt"/>
          <a:ea typeface="+mn-ea"/>
          <a:cs typeface="+mn-cs"/>
        </a:defRPr>
      </a:lvl5pPr>
      <a:lvl6pPr marL="4576572" indent="-416052" algn="l" defTabSz="1664208" rtl="0" eaLnBrk="1" latinLnBrk="0" hangingPunct="1">
        <a:lnSpc>
          <a:spcPct val="90000"/>
        </a:lnSpc>
        <a:spcBef>
          <a:spcPts val="910"/>
        </a:spcBef>
        <a:buFont typeface="Arial"/>
        <a:buChar char="•"/>
        <a:defRPr sz="3300" kern="1200">
          <a:solidFill>
            <a:schemeClr val="tx1"/>
          </a:solidFill>
          <a:latin typeface="+mn-lt"/>
          <a:ea typeface="+mn-ea"/>
          <a:cs typeface="+mn-cs"/>
        </a:defRPr>
      </a:lvl6pPr>
      <a:lvl7pPr marL="5408676" indent="-416052" algn="l" defTabSz="1664208" rtl="0" eaLnBrk="1" latinLnBrk="0" hangingPunct="1">
        <a:lnSpc>
          <a:spcPct val="90000"/>
        </a:lnSpc>
        <a:spcBef>
          <a:spcPts val="910"/>
        </a:spcBef>
        <a:buFont typeface="Arial"/>
        <a:buChar char="•"/>
        <a:defRPr sz="3300" kern="1200">
          <a:solidFill>
            <a:schemeClr val="tx1"/>
          </a:solidFill>
          <a:latin typeface="+mn-lt"/>
          <a:ea typeface="+mn-ea"/>
          <a:cs typeface="+mn-cs"/>
        </a:defRPr>
      </a:lvl7pPr>
      <a:lvl8pPr marL="6240780" indent="-416052" algn="l" defTabSz="1664208" rtl="0" eaLnBrk="1" latinLnBrk="0" hangingPunct="1">
        <a:lnSpc>
          <a:spcPct val="90000"/>
        </a:lnSpc>
        <a:spcBef>
          <a:spcPts val="910"/>
        </a:spcBef>
        <a:buFont typeface="Arial"/>
        <a:buChar char="•"/>
        <a:defRPr sz="3300" kern="1200">
          <a:solidFill>
            <a:schemeClr val="tx1"/>
          </a:solidFill>
          <a:latin typeface="+mn-lt"/>
          <a:ea typeface="+mn-ea"/>
          <a:cs typeface="+mn-cs"/>
        </a:defRPr>
      </a:lvl8pPr>
      <a:lvl9pPr marL="7072884" indent="-416052" algn="l" defTabSz="1664208" rtl="0" eaLnBrk="1" latinLnBrk="0" hangingPunct="1">
        <a:lnSpc>
          <a:spcPct val="90000"/>
        </a:lnSpc>
        <a:spcBef>
          <a:spcPts val="910"/>
        </a:spcBef>
        <a:buFont typeface="Arial"/>
        <a:buChar char="•"/>
        <a:defRPr sz="3300" kern="1200">
          <a:solidFill>
            <a:schemeClr val="tx1"/>
          </a:solidFill>
          <a:latin typeface="+mn-lt"/>
          <a:ea typeface="+mn-ea"/>
          <a:cs typeface="+mn-cs"/>
        </a:defRPr>
      </a:lvl9pPr>
    </p:bodyStyle>
    <p:otherStyle>
      <a:defPPr>
        <a:defRPr lang="en-US"/>
      </a:defPPr>
      <a:lvl1pPr marL="0" algn="l" defTabSz="1664208" rtl="0" eaLnBrk="1" latinLnBrk="0" hangingPunct="1">
        <a:defRPr sz="3300" kern="1200">
          <a:solidFill>
            <a:schemeClr val="tx1"/>
          </a:solidFill>
          <a:latin typeface="+mn-lt"/>
          <a:ea typeface="+mn-ea"/>
          <a:cs typeface="+mn-cs"/>
        </a:defRPr>
      </a:lvl1pPr>
      <a:lvl2pPr marL="832104" algn="l" defTabSz="1664208" rtl="0" eaLnBrk="1" latinLnBrk="0" hangingPunct="1">
        <a:defRPr sz="3300" kern="1200">
          <a:solidFill>
            <a:schemeClr val="tx1"/>
          </a:solidFill>
          <a:latin typeface="+mn-lt"/>
          <a:ea typeface="+mn-ea"/>
          <a:cs typeface="+mn-cs"/>
        </a:defRPr>
      </a:lvl2pPr>
      <a:lvl3pPr marL="1664208" algn="l" defTabSz="1664208" rtl="0" eaLnBrk="1" latinLnBrk="0" hangingPunct="1">
        <a:defRPr sz="3300" kern="1200">
          <a:solidFill>
            <a:schemeClr val="tx1"/>
          </a:solidFill>
          <a:latin typeface="+mn-lt"/>
          <a:ea typeface="+mn-ea"/>
          <a:cs typeface="+mn-cs"/>
        </a:defRPr>
      </a:lvl3pPr>
      <a:lvl4pPr marL="2496312" algn="l" defTabSz="1664208" rtl="0" eaLnBrk="1" latinLnBrk="0" hangingPunct="1">
        <a:defRPr sz="3300" kern="1200">
          <a:solidFill>
            <a:schemeClr val="tx1"/>
          </a:solidFill>
          <a:latin typeface="+mn-lt"/>
          <a:ea typeface="+mn-ea"/>
          <a:cs typeface="+mn-cs"/>
        </a:defRPr>
      </a:lvl4pPr>
      <a:lvl5pPr marL="3328416" algn="l" defTabSz="1664208" rtl="0" eaLnBrk="1" latinLnBrk="0" hangingPunct="1">
        <a:defRPr sz="3300" kern="1200">
          <a:solidFill>
            <a:schemeClr val="tx1"/>
          </a:solidFill>
          <a:latin typeface="+mn-lt"/>
          <a:ea typeface="+mn-ea"/>
          <a:cs typeface="+mn-cs"/>
        </a:defRPr>
      </a:lvl5pPr>
      <a:lvl6pPr marL="4160520" algn="l" defTabSz="1664208" rtl="0" eaLnBrk="1" latinLnBrk="0" hangingPunct="1">
        <a:defRPr sz="3300" kern="1200">
          <a:solidFill>
            <a:schemeClr val="tx1"/>
          </a:solidFill>
          <a:latin typeface="+mn-lt"/>
          <a:ea typeface="+mn-ea"/>
          <a:cs typeface="+mn-cs"/>
        </a:defRPr>
      </a:lvl6pPr>
      <a:lvl7pPr marL="4992624" algn="l" defTabSz="1664208" rtl="0" eaLnBrk="1" latinLnBrk="0" hangingPunct="1">
        <a:defRPr sz="3300" kern="1200">
          <a:solidFill>
            <a:schemeClr val="tx1"/>
          </a:solidFill>
          <a:latin typeface="+mn-lt"/>
          <a:ea typeface="+mn-ea"/>
          <a:cs typeface="+mn-cs"/>
        </a:defRPr>
      </a:lvl7pPr>
      <a:lvl8pPr marL="5824728" algn="l" defTabSz="1664208" rtl="0" eaLnBrk="1" latinLnBrk="0" hangingPunct="1">
        <a:defRPr sz="3300" kern="1200">
          <a:solidFill>
            <a:schemeClr val="tx1"/>
          </a:solidFill>
          <a:latin typeface="+mn-lt"/>
          <a:ea typeface="+mn-ea"/>
          <a:cs typeface="+mn-cs"/>
        </a:defRPr>
      </a:lvl8pPr>
      <a:lvl9pPr marL="6656832" algn="l" defTabSz="1664208"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image" Target="../media/image22.tif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26.png"/><Relationship Id="rId6" Type="http://schemas.openxmlformats.org/officeDocument/2006/relationships/oleObject" Target="../embeddings/oleObject2.bin"/><Relationship Id="rId7" Type="http://schemas.openxmlformats.org/officeDocument/2006/relationships/oleObject" Target="../embeddings/Microsoft_Excel_97_-_2004_Worksheet2.xls"/><Relationship Id="rId8" Type="http://schemas.openxmlformats.org/officeDocument/2006/relationships/image" Target="../media/image27.png"/><Relationship Id="rId9" Type="http://schemas.openxmlformats.org/officeDocument/2006/relationships/image" Target="../media/image15.jpeg"/><Relationship Id="rId1" Type="http://schemas.openxmlformats.org/officeDocument/2006/relationships/vmlDrawing" Target="../drawings/vmlDrawing1.vml"/><Relationship Id="rId2"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jones@bpia.org" TargetMode="Externa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22.tiff"/><Relationship Id="rId1" Type="http://schemas.openxmlformats.org/officeDocument/2006/relationships/slideLayout" Target="../slideLayouts/slideLayout48.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png"/><Relationship Id="rId11" Type="http://schemas.openxmlformats.org/officeDocument/2006/relationships/image" Target="../media/image43.jpeg"/><Relationship Id="rId1" Type="http://schemas.openxmlformats.org/officeDocument/2006/relationships/slideLayout" Target="../slideLayouts/slideLayout15.xml"/><Relationship Id="rId2"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15.xml"/><Relationship Id="rId2"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a:xfrm>
            <a:off x="152400" y="8572500"/>
            <a:ext cx="18745200" cy="1549400"/>
          </a:xfrm>
        </p:spPr>
        <p:txBody>
          <a:bodyPr/>
          <a:lstStyle/>
          <a:p>
            <a:pPr marL="0" indent="0" eaLnBrk="1" hangingPunct="1">
              <a:defRPr/>
            </a:pPr>
            <a:r>
              <a:rPr lang="en-US" b="1" dirty="0" smtClean="0">
                <a:sym typeface="Helvetica" charset="0"/>
              </a:rPr>
              <a:t>BIOLOGICAL PRODUCTS INDUSTRY ALLIANCE</a:t>
            </a:r>
          </a:p>
        </p:txBody>
      </p:sp>
      <p:sp>
        <p:nvSpPr>
          <p:cNvPr id="4" name="TextBox 3"/>
          <p:cNvSpPr txBox="1"/>
          <p:nvPr/>
        </p:nvSpPr>
        <p:spPr>
          <a:xfrm>
            <a:off x="6915863" y="12035481"/>
            <a:ext cx="4233851" cy="369332"/>
          </a:xfrm>
          <a:prstGeom prst="rect">
            <a:avLst/>
          </a:prstGeom>
          <a:noFill/>
        </p:spPr>
        <p:txBody>
          <a:bodyPr wrap="none" rtlCol="0">
            <a:spAutoFit/>
          </a:bodyPr>
          <a:lstStyle/>
          <a:p>
            <a:r>
              <a:rPr lang="en-US" sz="1800" dirty="0"/>
              <a:t>© 2018 BPIA ALL RIGHTS RESERVED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225490"/>
            <a:ext cx="18897600" cy="2133600"/>
          </a:xfrm>
        </p:spPr>
        <p:txBody>
          <a:bodyPr>
            <a:noAutofit/>
          </a:bodyPr>
          <a:lstStyle/>
          <a:p>
            <a:pPr algn="l" eaLnBrk="1" hangingPunct="1"/>
            <a:r>
              <a:rPr lang="en-US" altLang="en-US" b="1" dirty="0" smtClean="0">
                <a:solidFill>
                  <a:srgbClr val="000000"/>
                </a:solidFill>
              </a:rPr>
              <a:t>The Emerging Landscape of Products</a:t>
            </a:r>
            <a:br>
              <a:rPr lang="en-US" altLang="en-US" b="1" dirty="0" smtClean="0">
                <a:solidFill>
                  <a:srgbClr val="000000"/>
                </a:solidFill>
              </a:rPr>
            </a:br>
            <a:r>
              <a:rPr lang="en-US" altLang="en-US" sz="6600" b="1" dirty="0" smtClean="0">
                <a:solidFill>
                  <a:srgbClr val="000000"/>
                </a:solidFill>
              </a:rPr>
              <a:t>Broad and (Potentially) Confusing</a:t>
            </a:r>
          </a:p>
        </p:txBody>
      </p:sp>
      <p:pic>
        <p:nvPicPr>
          <p:cNvPr id="15362" name="Picture 6" descr="agricen .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324100"/>
            <a:ext cx="13944600" cy="917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7"/>
          <p:cNvSpPr txBox="1">
            <a:spLocks noChangeArrowheads="1"/>
          </p:cNvSpPr>
          <p:nvPr/>
        </p:nvSpPr>
        <p:spPr bwMode="auto">
          <a:xfrm>
            <a:off x="13106400" y="12077700"/>
            <a:ext cx="5686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2000" dirty="0">
                <a:solidFill>
                  <a:srgbClr val="5A5C5E"/>
                </a:solidFill>
                <a:latin typeface="Arial" pitchFamily="34" charset="0"/>
                <a:cs typeface="Arial" pitchFamily="34" charset="0"/>
              </a:rPr>
              <a:t>Source: Agricen Sciences’ analysis of </a:t>
            </a:r>
            <a:br>
              <a:rPr lang="en-US" altLang="en-US" sz="2000" dirty="0">
                <a:solidFill>
                  <a:srgbClr val="5A5C5E"/>
                </a:solidFill>
                <a:latin typeface="Arial" pitchFamily="34" charset="0"/>
                <a:cs typeface="Arial" pitchFamily="34" charset="0"/>
              </a:rPr>
            </a:br>
            <a:r>
              <a:rPr lang="en-US" altLang="en-US" sz="2000" dirty="0">
                <a:solidFill>
                  <a:srgbClr val="5A5C5E"/>
                </a:solidFill>
                <a:latin typeface="Arial" pitchFamily="34" charset="0"/>
                <a:cs typeface="Arial" pitchFamily="34" charset="0"/>
              </a:rPr>
              <a:t>market analysts, survey papers on Biostimulants</a:t>
            </a:r>
          </a:p>
        </p:txBody>
      </p:sp>
      <p:sp>
        <p:nvSpPr>
          <p:cNvPr id="2" name="TextBox 1"/>
          <p:cNvSpPr txBox="1"/>
          <p:nvPr/>
        </p:nvSpPr>
        <p:spPr>
          <a:xfrm>
            <a:off x="6915863" y="12455611"/>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71500"/>
            <a:ext cx="17360900" cy="1567802"/>
          </a:xfrm>
        </p:spPr>
        <p:txBody>
          <a:bodyPr/>
          <a:lstStyle/>
          <a:p>
            <a:pPr algn="l" eaLnBrk="1" hangingPunct="1"/>
            <a:r>
              <a:rPr lang="en-US" altLang="en-US" b="1" dirty="0" smtClean="0">
                <a:solidFill>
                  <a:srgbClr val="000000"/>
                </a:solidFill>
              </a:rPr>
              <a:t>BPIA’s Goal</a:t>
            </a:r>
          </a:p>
        </p:txBody>
      </p:sp>
      <p:sp>
        <p:nvSpPr>
          <p:cNvPr id="3" name="Content Placeholder 2"/>
          <p:cNvSpPr>
            <a:spLocks noGrp="1"/>
          </p:cNvSpPr>
          <p:nvPr>
            <p:ph idx="1"/>
          </p:nvPr>
        </p:nvSpPr>
        <p:spPr>
          <a:xfrm>
            <a:off x="1828800" y="3086100"/>
            <a:ext cx="9525000" cy="7124700"/>
          </a:xfrm>
        </p:spPr>
        <p:txBody>
          <a:bodyPr/>
          <a:lstStyle/>
          <a:p>
            <a:pPr marL="0" indent="0" eaLnBrk="1" hangingPunct="1">
              <a:spcBef>
                <a:spcPts val="600"/>
              </a:spcBef>
              <a:spcAft>
                <a:spcPts val="1200"/>
              </a:spcAft>
              <a:defRPr/>
            </a:pPr>
            <a:r>
              <a:rPr lang="en-US" sz="4000" b="1" dirty="0">
                <a:solidFill>
                  <a:schemeClr val="accent4">
                    <a:lumMod val="65000"/>
                    <a:lumOff val="35000"/>
                  </a:schemeClr>
                </a:solidFill>
                <a:sym typeface="Helvetica" charset="0"/>
              </a:rPr>
              <a:t>Work with industry and </a:t>
            </a:r>
            <a:r>
              <a:rPr lang="en-US" sz="4000" b="1" dirty="0" smtClean="0">
                <a:solidFill>
                  <a:schemeClr val="accent4">
                    <a:lumMod val="65000"/>
                    <a:lumOff val="35000"/>
                  </a:schemeClr>
                </a:solidFill>
                <a:sym typeface="Helvetica" charset="0"/>
              </a:rPr>
              <a:t>regulatory stakeholders towards:</a:t>
            </a:r>
          </a:p>
          <a:p>
            <a:pPr marL="685800" indent="-685800" eaLnBrk="1" hangingPunct="1">
              <a:spcBef>
                <a:spcPts val="600"/>
              </a:spcBef>
              <a:spcAft>
                <a:spcPts val="1200"/>
              </a:spcAft>
              <a:buFont typeface="Arial" panose="020B0604020202020204" pitchFamily="34" charset="0"/>
              <a:buChar char="•"/>
              <a:defRPr/>
            </a:pPr>
            <a:r>
              <a:rPr lang="en-US" sz="4000" b="1" dirty="0" smtClean="0">
                <a:solidFill>
                  <a:schemeClr val="accent4">
                    <a:lumMod val="65000"/>
                    <a:lumOff val="35000"/>
                  </a:schemeClr>
                </a:solidFill>
                <a:sym typeface="Helvetica" charset="0"/>
              </a:rPr>
              <a:t>Legally accepted definition </a:t>
            </a:r>
            <a:r>
              <a:rPr lang="en-US" sz="4000" b="1" dirty="0">
                <a:solidFill>
                  <a:schemeClr val="accent4">
                    <a:lumMod val="65000"/>
                    <a:lumOff val="35000"/>
                  </a:schemeClr>
                </a:solidFill>
                <a:sym typeface="Helvetica" charset="0"/>
              </a:rPr>
              <a:t>for </a:t>
            </a:r>
            <a:r>
              <a:rPr lang="en-US" sz="4000" b="1" dirty="0" smtClean="0">
                <a:solidFill>
                  <a:schemeClr val="accent4">
                    <a:lumMod val="65000"/>
                    <a:lumOff val="35000"/>
                  </a:schemeClr>
                </a:solidFill>
                <a:sym typeface="Helvetica" charset="0"/>
              </a:rPr>
              <a:t>biostimulants</a:t>
            </a:r>
          </a:p>
          <a:p>
            <a:pPr marL="685800" indent="-685800" eaLnBrk="1" hangingPunct="1">
              <a:spcBef>
                <a:spcPts val="600"/>
              </a:spcBef>
              <a:spcAft>
                <a:spcPts val="1200"/>
              </a:spcAft>
              <a:buFont typeface="Arial" panose="020B0604020202020204" pitchFamily="34" charset="0"/>
              <a:buChar char="•"/>
              <a:defRPr/>
            </a:pPr>
            <a:r>
              <a:rPr lang="en-US" sz="4000" b="1" dirty="0" smtClean="0">
                <a:solidFill>
                  <a:schemeClr val="accent4">
                    <a:lumMod val="65000"/>
                    <a:lumOff val="35000"/>
                  </a:schemeClr>
                </a:solidFill>
                <a:sym typeface="Helvetica" charset="0"/>
              </a:rPr>
              <a:t>Clearly defined regulatory pathway</a:t>
            </a:r>
          </a:p>
          <a:p>
            <a:pPr marL="685800" indent="-685800" eaLnBrk="1" hangingPunct="1">
              <a:spcBef>
                <a:spcPts val="600"/>
              </a:spcBef>
              <a:spcAft>
                <a:spcPts val="1200"/>
              </a:spcAft>
              <a:buFont typeface="Arial" panose="020B0604020202020204" pitchFamily="34" charset="0"/>
              <a:buChar char="•"/>
              <a:defRPr/>
            </a:pPr>
            <a:r>
              <a:rPr lang="en-US" sz="4000" b="1" dirty="0" smtClean="0">
                <a:solidFill>
                  <a:schemeClr val="accent4">
                    <a:lumMod val="65000"/>
                    <a:lumOff val="35000"/>
                  </a:schemeClr>
                </a:solidFill>
                <a:sym typeface="Helvetica" charset="0"/>
              </a:rPr>
              <a:t>Outreach and Education</a:t>
            </a:r>
          </a:p>
          <a:p>
            <a:pPr marL="685800" indent="-685800" eaLnBrk="1" hangingPunct="1">
              <a:spcBef>
                <a:spcPts val="600"/>
              </a:spcBef>
              <a:spcAft>
                <a:spcPts val="1200"/>
              </a:spcAft>
              <a:buFont typeface="Arial" panose="020B0604020202020204" pitchFamily="34" charset="0"/>
              <a:buChar char="•"/>
              <a:defRPr/>
            </a:pPr>
            <a:r>
              <a:rPr lang="en-US" sz="4000" b="1" dirty="0" smtClean="0">
                <a:solidFill>
                  <a:schemeClr val="accent4">
                    <a:lumMod val="65000"/>
                    <a:lumOff val="35000"/>
                  </a:schemeClr>
                </a:solidFill>
                <a:sym typeface="Helvetica" charset="0"/>
              </a:rPr>
              <a:t>Promote Benefits of Biostimulants</a:t>
            </a:r>
          </a:p>
        </p:txBody>
      </p:sp>
      <p:graphicFrame>
        <p:nvGraphicFramePr>
          <p:cNvPr id="4" name="Content Placeholder 6"/>
          <p:cNvGraphicFramePr>
            <a:graphicFrameLocks noGrp="1"/>
          </p:cNvGraphicFramePr>
          <p:nvPr>
            <p:extLst>
              <p:ext uri="{D42A27DB-BD31-4B8C-83A1-F6EECF244321}">
                <p14:modId xmlns:p14="http://schemas.microsoft.com/office/powerpoint/2010/main" val="2873016845"/>
              </p:ext>
            </p:extLst>
          </p:nvPr>
        </p:nvGraphicFramePr>
        <p:xfrm>
          <a:off x="11811000" y="876300"/>
          <a:ext cx="8686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014717" y="12183762"/>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952500"/>
            <a:ext cx="18135600" cy="1371600"/>
          </a:xfrm>
        </p:spPr>
        <p:txBody>
          <a:bodyPr/>
          <a:lstStyle/>
          <a:p>
            <a:pPr>
              <a:defRPr/>
            </a:pPr>
            <a:r>
              <a:rPr lang="en-US" sz="7200" dirty="0" smtClean="0">
                <a:solidFill>
                  <a:srgbClr val="000000"/>
                </a:solidFill>
                <a:sym typeface="Helvetica" charset="0"/>
              </a:rPr>
              <a:t> </a:t>
            </a:r>
            <a:r>
              <a:rPr lang="en-US" sz="7200" cap="none" dirty="0" smtClean="0">
                <a:solidFill>
                  <a:srgbClr val="000000"/>
                </a:solidFill>
                <a:sym typeface="Helvetica" charset="0"/>
              </a:rPr>
              <a:t>Benefits of Biostimulants</a:t>
            </a:r>
            <a:endParaRPr lang="en-US" sz="7200" dirty="0">
              <a:solidFill>
                <a:srgbClr val="000000"/>
              </a:solidFill>
              <a:sym typeface="Helvetica" charset="0"/>
            </a:endParaRPr>
          </a:p>
        </p:txBody>
      </p:sp>
      <p:sp>
        <p:nvSpPr>
          <p:cNvPr id="17411" name="Rectangle 1"/>
          <p:cNvSpPr>
            <a:spLocks noChangeArrowheads="1"/>
          </p:cNvSpPr>
          <p:nvPr/>
        </p:nvSpPr>
        <p:spPr bwMode="auto">
          <a:xfrm>
            <a:off x="1219200" y="2705100"/>
            <a:ext cx="10744200" cy="45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6421" tIns="83210" rIns="166421" bIns="83210">
            <a:spAutoFit/>
          </a:bodyPr>
          <a:lstStyle>
            <a:lvl1pPr marL="342900" indent="-342900"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3149600" indent="-571500" eaLnBrk="0" hangingPunct="0">
              <a:defRPr sz="5600">
                <a:solidFill>
                  <a:srgbClr val="000000"/>
                </a:solidFill>
                <a:latin typeface="Lucida Grande" pitchFamily="6" charset="0"/>
                <a:ea typeface="ヒラギノ角ゴ ProN W3" pitchFamily="6" charset="-128"/>
                <a:sym typeface="Lucida Grande" pitchFamily="6" charset="0"/>
              </a:defRPr>
            </a:lvl5pPr>
            <a:lvl6pPr marL="3606800" indent="-5715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4064000" indent="-5715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4521200" indent="-5715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4978400" indent="-5715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marL="909638" lvl="4" indent="-704850" algn="l" eaLnBrk="1" hangingPunct="1">
              <a:spcBef>
                <a:spcPts val="550"/>
              </a:spcBef>
              <a:spcAft>
                <a:spcPts val="2188"/>
              </a:spcAft>
              <a:buClr>
                <a:srgbClr val="92D050"/>
              </a:buClr>
              <a:buSzPct val="100000"/>
              <a:buFont typeface="Wingdings" pitchFamily="2" charset="2"/>
              <a:buChar char="ü"/>
            </a:pPr>
            <a:r>
              <a:rPr lang="en-US" altLang="en-US" sz="5400" b="1" dirty="0">
                <a:solidFill>
                  <a:srgbClr val="339933"/>
                </a:solidFill>
              </a:rPr>
              <a:t>  </a:t>
            </a:r>
            <a:r>
              <a:rPr lang="en-US" altLang="en-US" sz="5400" b="1" dirty="0">
                <a:solidFill>
                  <a:srgbClr val="339933"/>
                </a:solidFill>
                <a:latin typeface="+mn-lt"/>
              </a:rPr>
              <a:t>Nutrient uptake,</a:t>
            </a:r>
          </a:p>
          <a:p>
            <a:pPr marL="909638" lvl="4" indent="-704850" algn="l" eaLnBrk="1" hangingPunct="1">
              <a:spcBef>
                <a:spcPts val="550"/>
              </a:spcBef>
              <a:spcAft>
                <a:spcPts val="2188"/>
              </a:spcAft>
              <a:buClr>
                <a:srgbClr val="92D050"/>
              </a:buClr>
              <a:buSzPct val="100000"/>
              <a:buFont typeface="Wingdings" pitchFamily="2" charset="2"/>
              <a:buChar char="ü"/>
            </a:pPr>
            <a:r>
              <a:rPr lang="en-US" altLang="en-US" sz="5400" b="1" dirty="0">
                <a:solidFill>
                  <a:srgbClr val="339933"/>
                </a:solidFill>
                <a:latin typeface="+mn-lt"/>
              </a:rPr>
              <a:t>  Nutrient efficiency;</a:t>
            </a:r>
          </a:p>
          <a:p>
            <a:pPr marL="909638" lvl="4" indent="-704850" algn="l" eaLnBrk="1" hangingPunct="1">
              <a:spcBef>
                <a:spcPts val="550"/>
              </a:spcBef>
              <a:spcAft>
                <a:spcPts val="2188"/>
              </a:spcAft>
              <a:buClr>
                <a:srgbClr val="92D050"/>
              </a:buClr>
              <a:buSzPct val="100000"/>
              <a:buFont typeface="Wingdings" pitchFamily="2" charset="2"/>
              <a:buChar char="ü"/>
            </a:pPr>
            <a:r>
              <a:rPr lang="en-US" altLang="en-US" sz="5400" b="1" dirty="0">
                <a:solidFill>
                  <a:srgbClr val="339933"/>
                </a:solidFill>
                <a:latin typeface="+mn-lt"/>
              </a:rPr>
              <a:t>  Abiotic Stress Tolerance;</a:t>
            </a:r>
          </a:p>
          <a:p>
            <a:pPr marL="909638" lvl="4" indent="-704850" algn="l" eaLnBrk="1" hangingPunct="1">
              <a:spcBef>
                <a:spcPts val="550"/>
              </a:spcBef>
              <a:spcAft>
                <a:spcPts val="2188"/>
              </a:spcAft>
              <a:buClr>
                <a:srgbClr val="92D050"/>
              </a:buClr>
              <a:buSzPct val="100000"/>
              <a:buFont typeface="Wingdings" pitchFamily="2" charset="2"/>
              <a:buChar char="ü"/>
            </a:pPr>
            <a:r>
              <a:rPr lang="en-US" altLang="en-US" sz="5400" b="1" dirty="0">
                <a:solidFill>
                  <a:srgbClr val="339933"/>
                </a:solidFill>
                <a:latin typeface="+mn-lt"/>
              </a:rPr>
              <a:t>  Crop quality and/or </a:t>
            </a:r>
            <a:r>
              <a:rPr lang="en-US" altLang="en-US" sz="5400" b="1" dirty="0" smtClean="0">
                <a:solidFill>
                  <a:srgbClr val="339933"/>
                </a:solidFill>
                <a:latin typeface="+mn-lt"/>
              </a:rPr>
              <a:t>yield </a:t>
            </a:r>
            <a:endParaRPr lang="en-US" altLang="en-US" sz="5400" b="1" dirty="0">
              <a:solidFill>
                <a:srgbClr val="339933"/>
              </a:solidFill>
              <a:latin typeface="+mn-lt"/>
            </a:endParaRPr>
          </a:p>
        </p:txBody>
      </p:sp>
      <p:pic>
        <p:nvPicPr>
          <p:cNvPr id="17412" name="Picture 6" descr="farmer tracter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30138" y="5705475"/>
            <a:ext cx="8805862" cy="762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30760" y="12332043"/>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veg &amp; fruit bask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82517" y="8231188"/>
            <a:ext cx="650475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type="title"/>
          </p:nvPr>
        </p:nvSpPr>
        <p:spPr>
          <a:xfrm>
            <a:off x="846138" y="910190"/>
            <a:ext cx="16756062" cy="1131335"/>
          </a:xfrm>
        </p:spPr>
        <p:txBody>
          <a:bodyPr lIns="0" tIns="23114" rIns="0" bIns="0" rtlCol="0">
            <a:spAutoFit/>
          </a:bodyPr>
          <a:lstStyle/>
          <a:p>
            <a:pPr marL="23114" algn="l">
              <a:spcBef>
                <a:spcPts val="182"/>
              </a:spcBef>
              <a:defRPr/>
            </a:pPr>
            <a:r>
              <a:rPr lang="en-US" sz="6600" dirty="0">
                <a:solidFill>
                  <a:srgbClr val="000000"/>
                </a:solidFill>
                <a:sym typeface="Helvetica" charset="0"/>
              </a:rPr>
              <a:t> </a:t>
            </a:r>
            <a:r>
              <a:rPr lang="en-US" b="1" dirty="0">
                <a:solidFill>
                  <a:srgbClr val="000000"/>
                </a:solidFill>
                <a:sym typeface="Helvetica" charset="0"/>
              </a:rPr>
              <a:t>Benefits of Biostimulants</a:t>
            </a:r>
            <a:endParaRPr b="1" cap="all" dirty="0">
              <a:solidFill>
                <a:srgbClr val="000000"/>
              </a:solidFill>
              <a:sym typeface="Helvetica" charset="0"/>
            </a:endParaRPr>
          </a:p>
        </p:txBody>
      </p:sp>
      <p:sp>
        <p:nvSpPr>
          <p:cNvPr id="18434" name="object 4"/>
          <p:cNvSpPr txBox="1">
            <a:spLocks noChangeArrowheads="1"/>
          </p:cNvSpPr>
          <p:nvPr/>
        </p:nvSpPr>
        <p:spPr bwMode="auto">
          <a:xfrm>
            <a:off x="914401" y="2324100"/>
            <a:ext cx="18364200" cy="899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3403" rIns="0" bIns="0">
            <a:spAutoFit/>
          </a:bodyPr>
          <a:lstStyle>
            <a:lvl1pPr marL="280988" indent="-3175"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4400" b="1" i="1" dirty="0">
                <a:latin typeface="+mn-lt"/>
                <a:cs typeface="Arial" pitchFamily="34" charset="0"/>
              </a:rPr>
              <a:t>Biostimulants are compatible with the most advanced farming  </a:t>
            </a:r>
          </a:p>
          <a:p>
            <a:pPr eaLnBrk="1" hangingPunct="1"/>
            <a:r>
              <a:rPr lang="en-US" altLang="en-US" sz="4400" b="1" i="1" dirty="0">
                <a:latin typeface="+mn-lt"/>
                <a:cs typeface="Arial" pitchFamily="34" charset="0"/>
              </a:rPr>
              <a:t>Techniques used in Integrated Crop Management</a:t>
            </a:r>
            <a:endParaRPr lang="en-US" altLang="en-US" sz="4400" b="1" dirty="0">
              <a:latin typeface="+mn-lt"/>
              <a:cs typeface="Arial" pitchFamily="34" charset="0"/>
            </a:endParaRPr>
          </a:p>
          <a:p>
            <a:pPr marL="1036638" indent="-700088" algn="l" eaLnBrk="1" hangingPunct="1">
              <a:lnSpc>
                <a:spcPct val="150000"/>
              </a:lnSpc>
              <a:spcBef>
                <a:spcPts val="1600"/>
              </a:spcBef>
              <a:buClr>
                <a:srgbClr val="92D050"/>
              </a:buClr>
              <a:buFont typeface="Wingdings" panose="05000000000000000000" pitchFamily="2" charset="2"/>
              <a:buChar char="Ø"/>
            </a:pPr>
            <a:r>
              <a:rPr lang="en-US" altLang="en-US" sz="4000" b="1" dirty="0" smtClean="0">
                <a:solidFill>
                  <a:schemeClr val="accent4">
                    <a:lumMod val="65000"/>
                    <a:lumOff val="35000"/>
                  </a:schemeClr>
                </a:solidFill>
                <a:latin typeface="+mn-lt"/>
                <a:cs typeface="Arial" pitchFamily="34" charset="0"/>
              </a:rPr>
              <a:t>Enhance </a:t>
            </a:r>
            <a:r>
              <a:rPr lang="en-US" altLang="en-US" sz="4000" b="1" dirty="0">
                <a:solidFill>
                  <a:schemeClr val="accent4">
                    <a:lumMod val="65000"/>
                    <a:lumOff val="35000"/>
                  </a:schemeClr>
                </a:solidFill>
                <a:latin typeface="+mn-lt"/>
                <a:cs typeface="Arial" pitchFamily="34" charset="0"/>
              </a:rPr>
              <a:t>uptake and efficient use of nutrients, </a:t>
            </a:r>
            <a:r>
              <a:rPr lang="en-US" altLang="en-US" sz="4000" dirty="0">
                <a:solidFill>
                  <a:schemeClr val="accent4">
                    <a:lumMod val="65000"/>
                    <a:lumOff val="35000"/>
                  </a:schemeClr>
                </a:solidFill>
                <a:latin typeface="+mn-lt"/>
                <a:cs typeface="Arial" pitchFamily="34" charset="0"/>
              </a:rPr>
              <a:t>both applied and </a:t>
            </a:r>
            <a:r>
              <a:rPr lang="en-US" altLang="en-US" sz="4000" dirty="0" smtClean="0">
                <a:solidFill>
                  <a:schemeClr val="accent4">
                    <a:lumMod val="65000"/>
                    <a:lumOff val="35000"/>
                  </a:schemeClr>
                </a:solidFill>
                <a:latin typeface="+mn-lt"/>
                <a:cs typeface="Arial" pitchFamily="34" charset="0"/>
              </a:rPr>
              <a:t>existing</a:t>
            </a:r>
            <a:endParaRPr lang="en-US" altLang="en-US" sz="4000" dirty="0">
              <a:solidFill>
                <a:schemeClr val="accent4">
                  <a:lumMod val="65000"/>
                  <a:lumOff val="35000"/>
                </a:schemeClr>
              </a:solidFill>
              <a:latin typeface="+mn-lt"/>
              <a:cs typeface="Arial" pitchFamily="34" charset="0"/>
            </a:endParaRPr>
          </a:p>
          <a:p>
            <a:pPr marL="1036638" indent="-700088" algn="l" eaLnBrk="1" hangingPunct="1">
              <a:lnSpc>
                <a:spcPct val="150000"/>
              </a:lnSpc>
              <a:spcBef>
                <a:spcPts val="1838"/>
              </a:spcBef>
              <a:buClr>
                <a:srgbClr val="92D050"/>
              </a:buClr>
              <a:buFont typeface="Wingdings" panose="05000000000000000000" pitchFamily="2" charset="2"/>
              <a:buChar char="Ø"/>
            </a:pPr>
            <a:r>
              <a:rPr lang="en-US" altLang="en-US" sz="4000" b="1" dirty="0" smtClean="0">
                <a:solidFill>
                  <a:schemeClr val="accent4">
                    <a:lumMod val="65000"/>
                    <a:lumOff val="35000"/>
                  </a:schemeClr>
                </a:solidFill>
                <a:latin typeface="+mn-lt"/>
                <a:cs typeface="Arial" pitchFamily="34" charset="0"/>
              </a:rPr>
              <a:t>Improve </a:t>
            </a:r>
            <a:r>
              <a:rPr lang="en-US" altLang="en-US" sz="4000" b="1" dirty="0">
                <a:solidFill>
                  <a:schemeClr val="accent4">
                    <a:lumMod val="65000"/>
                    <a:lumOff val="35000"/>
                  </a:schemeClr>
                </a:solidFill>
                <a:latin typeface="+mn-lt"/>
                <a:cs typeface="Arial" pitchFamily="34" charset="0"/>
              </a:rPr>
              <a:t>soil health by enhancing beneficial soil </a:t>
            </a:r>
            <a:r>
              <a:rPr lang="en-US" altLang="en-US" sz="4000" b="1" dirty="0" smtClean="0">
                <a:solidFill>
                  <a:schemeClr val="accent4">
                    <a:lumMod val="65000"/>
                    <a:lumOff val="35000"/>
                  </a:schemeClr>
                </a:solidFill>
                <a:latin typeface="+mn-lt"/>
                <a:cs typeface="Arial" pitchFamily="34" charset="0"/>
              </a:rPr>
              <a:t>microorganisms</a:t>
            </a:r>
            <a:endParaRPr lang="en-US" altLang="en-US" sz="4000" b="1" dirty="0">
              <a:solidFill>
                <a:schemeClr val="accent4">
                  <a:lumMod val="65000"/>
                  <a:lumOff val="35000"/>
                </a:schemeClr>
              </a:solidFill>
              <a:latin typeface="+mn-lt"/>
              <a:cs typeface="Arial" pitchFamily="34" charset="0"/>
            </a:endParaRPr>
          </a:p>
          <a:p>
            <a:pPr marL="1036638" indent="-700088" algn="l" eaLnBrk="1" hangingPunct="1">
              <a:lnSpc>
                <a:spcPct val="150000"/>
              </a:lnSpc>
              <a:spcBef>
                <a:spcPts val="1838"/>
              </a:spcBef>
              <a:buClr>
                <a:srgbClr val="92D050"/>
              </a:buClr>
              <a:buFont typeface="Wingdings" panose="05000000000000000000" pitchFamily="2" charset="2"/>
              <a:buChar char="Ø"/>
            </a:pPr>
            <a:r>
              <a:rPr lang="en-US" altLang="en-US" sz="4000" b="1" dirty="0">
                <a:solidFill>
                  <a:schemeClr val="accent4">
                    <a:lumMod val="65000"/>
                    <a:lumOff val="35000"/>
                  </a:schemeClr>
                </a:solidFill>
                <a:latin typeface="+mn-lt"/>
                <a:cs typeface="Arial" pitchFamily="34" charset="0"/>
              </a:rPr>
              <a:t>Improve tolerance to abiotic stress: drought, extreme temperatures (cold, frost and heat) and salinity</a:t>
            </a:r>
            <a:r>
              <a:rPr lang="en-US" altLang="en-US" sz="4000" b="1" dirty="0" smtClean="0">
                <a:solidFill>
                  <a:schemeClr val="accent4">
                    <a:lumMod val="65000"/>
                    <a:lumOff val="35000"/>
                  </a:schemeClr>
                </a:solidFill>
                <a:latin typeface="+mn-lt"/>
                <a:cs typeface="Arial" pitchFamily="34" charset="0"/>
              </a:rPr>
              <a:t>;         </a:t>
            </a:r>
            <a:endParaRPr lang="en-US" altLang="en-US" sz="4000" b="1" dirty="0">
              <a:solidFill>
                <a:schemeClr val="accent4">
                  <a:lumMod val="65000"/>
                  <a:lumOff val="35000"/>
                </a:schemeClr>
              </a:solidFill>
              <a:latin typeface="+mn-lt"/>
              <a:cs typeface="Arial" pitchFamily="34" charset="0"/>
            </a:endParaRPr>
          </a:p>
          <a:p>
            <a:pPr marL="1036638" indent="-700088" algn="l" eaLnBrk="1" hangingPunct="1">
              <a:lnSpc>
                <a:spcPct val="150000"/>
              </a:lnSpc>
              <a:spcBef>
                <a:spcPts val="1825"/>
              </a:spcBef>
              <a:buClr>
                <a:srgbClr val="92D050"/>
              </a:buClr>
              <a:buFont typeface="Wingdings" panose="05000000000000000000" pitchFamily="2" charset="2"/>
              <a:buChar char="Ø"/>
            </a:pPr>
            <a:r>
              <a:rPr lang="en-US" altLang="en-US" sz="4000" b="1" dirty="0" smtClean="0">
                <a:solidFill>
                  <a:schemeClr val="accent4">
                    <a:lumMod val="65000"/>
                    <a:lumOff val="35000"/>
                  </a:schemeClr>
                </a:solidFill>
                <a:latin typeface="+mn-lt"/>
                <a:cs typeface="Arial" pitchFamily="34" charset="0"/>
              </a:rPr>
              <a:t>Enhance </a:t>
            </a:r>
            <a:r>
              <a:rPr lang="en-US" altLang="en-US" sz="4000" b="1" dirty="0">
                <a:solidFill>
                  <a:schemeClr val="accent4">
                    <a:lumMod val="65000"/>
                    <a:lumOff val="35000"/>
                  </a:schemeClr>
                </a:solidFill>
                <a:latin typeface="+mn-lt"/>
                <a:cs typeface="Arial" pitchFamily="34" charset="0"/>
              </a:rPr>
              <a:t>crop quality through plant health and vigor</a:t>
            </a:r>
          </a:p>
          <a:p>
            <a:pPr marL="1036638" indent="-700088" algn="l" eaLnBrk="1" hangingPunct="1">
              <a:lnSpc>
                <a:spcPct val="150000"/>
              </a:lnSpc>
              <a:spcBef>
                <a:spcPts val="1388"/>
              </a:spcBef>
              <a:buClr>
                <a:srgbClr val="92D050"/>
              </a:buClr>
              <a:buFont typeface="Wingdings" panose="05000000000000000000" pitchFamily="2" charset="2"/>
              <a:buChar char="Ø"/>
            </a:pPr>
            <a:r>
              <a:rPr lang="en-US" altLang="en-US" sz="4000" b="1" dirty="0" smtClean="0">
                <a:solidFill>
                  <a:schemeClr val="accent4">
                    <a:lumMod val="65000"/>
                    <a:lumOff val="35000"/>
                  </a:schemeClr>
                </a:solidFill>
                <a:latin typeface="+mn-lt"/>
                <a:cs typeface="Arial" pitchFamily="34" charset="0"/>
              </a:rPr>
              <a:t>Increase </a:t>
            </a:r>
            <a:r>
              <a:rPr lang="en-US" altLang="en-US" sz="4000" b="1" dirty="0">
                <a:solidFill>
                  <a:schemeClr val="accent4">
                    <a:lumMod val="65000"/>
                    <a:lumOff val="35000"/>
                  </a:schemeClr>
                </a:solidFill>
                <a:latin typeface="+mn-lt"/>
                <a:cs typeface="Arial" pitchFamily="34" charset="0"/>
              </a:rPr>
              <a:t>harvestable yields</a:t>
            </a:r>
          </a:p>
          <a:p>
            <a:pPr eaLnBrk="1" hangingPunct="1">
              <a:lnSpc>
                <a:spcPct val="150000"/>
              </a:lnSpc>
              <a:spcBef>
                <a:spcPts val="88"/>
              </a:spcBef>
            </a:pPr>
            <a:endParaRPr lang="en-US" altLang="en-US" sz="3500" dirty="0">
              <a:latin typeface="Times New Roman" pitchFamily="18" charset="0"/>
              <a:cs typeface="Times New Roman" pitchFamily="18" charset="0"/>
            </a:endParaRPr>
          </a:p>
        </p:txBody>
      </p:sp>
      <p:sp>
        <p:nvSpPr>
          <p:cNvPr id="18435"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B52F769E-C251-4DFE-8938-9DCA677E1A3E}" type="slidenum">
              <a:rPr lang="en-US" altLang="en-US" sz="1800">
                <a:solidFill>
                  <a:schemeClr val="tx1"/>
                </a:solidFill>
                <a:latin typeface="Helvetica" pitchFamily="6" charset="0"/>
              </a:rPr>
              <a:pPr algn="r" eaLnBrk="1" hangingPunct="1"/>
              <a:t>13</a:t>
            </a:fld>
            <a:endParaRPr lang="en-US" altLang="en-US" sz="1800" dirty="0">
              <a:solidFill>
                <a:schemeClr val="tx1"/>
              </a:solidFill>
              <a:latin typeface="Helvetica" pitchFamily="6" charset="0"/>
            </a:endParaRPr>
          </a:p>
        </p:txBody>
      </p:sp>
      <p:sp>
        <p:nvSpPr>
          <p:cNvPr id="3" name="TextBox 2"/>
          <p:cNvSpPr txBox="1"/>
          <p:nvPr/>
        </p:nvSpPr>
        <p:spPr>
          <a:xfrm>
            <a:off x="6767582" y="12159049"/>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bject 2"/>
          <p:cNvSpPr>
            <a:spLocks noChangeArrowheads="1"/>
          </p:cNvSpPr>
          <p:nvPr/>
        </p:nvSpPr>
        <p:spPr bwMode="auto">
          <a:xfrm>
            <a:off x="1752600" y="2628900"/>
            <a:ext cx="5141913" cy="39830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20482" name="object 3"/>
          <p:cNvSpPr>
            <a:spLocks noChangeArrowheads="1"/>
          </p:cNvSpPr>
          <p:nvPr/>
        </p:nvSpPr>
        <p:spPr bwMode="auto">
          <a:xfrm>
            <a:off x="7391400" y="2628900"/>
            <a:ext cx="9572625" cy="844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20483" name="object 8"/>
          <p:cNvSpPr txBox="1">
            <a:spLocks noChangeArrowheads="1"/>
          </p:cNvSpPr>
          <p:nvPr/>
        </p:nvSpPr>
        <p:spPr bwMode="auto">
          <a:xfrm>
            <a:off x="1719263" y="7439025"/>
            <a:ext cx="105203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1958" rIns="0" bIns="0">
            <a:spAutoFit/>
          </a:bodyPr>
          <a:lstStyle>
            <a:lvl1pPr marL="22225"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spcBef>
                <a:spcPts val="175"/>
              </a:spcBef>
            </a:pPr>
            <a:r>
              <a:rPr lang="en-US" altLang="en-US" sz="4600" b="1" dirty="0">
                <a:solidFill>
                  <a:srgbClr val="FFFFFF"/>
                </a:solidFill>
                <a:latin typeface="Arial" pitchFamily="34" charset="0"/>
                <a:cs typeface="Arial" pitchFamily="34" charset="0"/>
              </a:rPr>
              <a:t>Biostimulants Contribution to  Agricultural Sustainability</a:t>
            </a:r>
            <a:endParaRPr lang="en-US" altLang="en-US" sz="4600" dirty="0">
              <a:latin typeface="Arial" pitchFamily="34" charset="0"/>
              <a:cs typeface="Arial" pitchFamily="34" charset="0"/>
            </a:endParaRPr>
          </a:p>
        </p:txBody>
      </p:sp>
      <p:sp>
        <p:nvSpPr>
          <p:cNvPr id="20484" name="object 9"/>
          <p:cNvSpPr txBox="1">
            <a:spLocks noChangeArrowheads="1"/>
          </p:cNvSpPr>
          <p:nvPr/>
        </p:nvSpPr>
        <p:spPr bwMode="auto">
          <a:xfrm>
            <a:off x="1719263" y="9404350"/>
            <a:ext cx="11074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300" rIns="0" bIns="0">
            <a:spAutoFit/>
          </a:bodyPr>
          <a:lstStyle>
            <a:lvl1pPr marL="22225"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spcBef>
                <a:spcPts val="725"/>
              </a:spcBef>
            </a:pPr>
            <a:r>
              <a:rPr lang="en-US" altLang="en-US" sz="2500" dirty="0">
                <a:solidFill>
                  <a:srgbClr val="FFFFFF"/>
                </a:solidFill>
                <a:latin typeface="Arial" pitchFamily="34" charset="0"/>
                <a:cs typeface="Arial" pitchFamily="34" charset="0"/>
              </a:rPr>
              <a:t>Terry Stone,</a:t>
            </a:r>
            <a:endParaRPr lang="en-US" altLang="en-US" sz="2500" dirty="0">
              <a:latin typeface="Arial" pitchFamily="34" charset="0"/>
              <a:cs typeface="Arial" pitchFamily="34" charset="0"/>
            </a:endParaRPr>
          </a:p>
          <a:p>
            <a:pPr eaLnBrk="1" hangingPunct="1">
              <a:lnSpc>
                <a:spcPct val="118000"/>
              </a:lnSpc>
            </a:pPr>
            <a:r>
              <a:rPr lang="en-US" altLang="en-US" sz="2500" dirty="0">
                <a:solidFill>
                  <a:srgbClr val="FFFFFF"/>
                </a:solidFill>
                <a:latin typeface="Arial" pitchFamily="34" charset="0"/>
                <a:cs typeface="Arial" pitchFamily="34" charset="0"/>
              </a:rPr>
              <a:t>Vice President, Regulatory Affairs &amp; Sustainability Programs  July 25, 2017</a:t>
            </a:r>
            <a:endParaRPr lang="en-US" altLang="en-US" sz="2500" dirty="0">
              <a:latin typeface="Arial" pitchFamily="34" charset="0"/>
              <a:cs typeface="Arial" pitchFamily="34" charset="0"/>
            </a:endParaRPr>
          </a:p>
        </p:txBody>
      </p:sp>
      <p:sp>
        <p:nvSpPr>
          <p:cNvPr id="20485" name="Title 5"/>
          <p:cNvSpPr txBox="1">
            <a:spLocks/>
          </p:cNvSpPr>
          <p:nvPr/>
        </p:nvSpPr>
        <p:spPr bwMode="auto">
          <a:xfrm>
            <a:off x="1600200" y="8039100"/>
            <a:ext cx="9067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l" eaLnBrk="1" hangingPunct="1"/>
            <a:r>
              <a:rPr lang="en-US" altLang="en-US" sz="7200" b="1" dirty="0">
                <a:solidFill>
                  <a:schemeClr val="tx1"/>
                </a:solidFill>
                <a:latin typeface="Helvetica" pitchFamily="6" charset="0"/>
                <a:sym typeface="Gill Sans Light" pitchFamily="6" charset="0"/>
              </a:rPr>
              <a:t>Sustainability</a:t>
            </a:r>
          </a:p>
        </p:txBody>
      </p:sp>
      <p:sp>
        <p:nvSpPr>
          <p:cNvPr id="2" name="TextBox 1"/>
          <p:cNvSpPr txBox="1"/>
          <p:nvPr/>
        </p:nvSpPr>
        <p:spPr>
          <a:xfrm>
            <a:off x="6866436" y="12406184"/>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1" descr="kid with bag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19450" y="8496300"/>
            <a:ext cx="54165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990600" y="533400"/>
            <a:ext cx="19050000" cy="1790700"/>
          </a:xfrm>
        </p:spPr>
        <p:txBody>
          <a:bodyPr anchor="ctr">
            <a:normAutofit/>
          </a:bodyPr>
          <a:lstStyle/>
          <a:p>
            <a:pPr algn="l">
              <a:defRPr/>
            </a:pPr>
            <a:r>
              <a:rPr lang="en-US" b="1" dirty="0" smtClean="0">
                <a:solidFill>
                  <a:srgbClr val="000000"/>
                </a:solidFill>
                <a:sym typeface="Helvetica" charset="0"/>
              </a:rPr>
              <a:t>  Sustainability </a:t>
            </a:r>
            <a:r>
              <a:rPr lang="en-US" b="1" dirty="0">
                <a:solidFill>
                  <a:srgbClr val="000000"/>
                </a:solidFill>
                <a:sym typeface="Helvetica" charset="0"/>
              </a:rPr>
              <a:t>&amp; Biostimulants</a:t>
            </a:r>
            <a:endParaRPr lang="en-US" dirty="0">
              <a:solidFill>
                <a:srgbClr val="000000"/>
              </a:solidFill>
              <a:sym typeface="Helvetica" charset="0"/>
            </a:endParaRPr>
          </a:p>
        </p:txBody>
      </p:sp>
      <p:sp>
        <p:nvSpPr>
          <p:cNvPr id="7" name="Content Placeholder 6"/>
          <p:cNvSpPr>
            <a:spLocks noGrp="1"/>
          </p:cNvSpPr>
          <p:nvPr>
            <p:ph idx="1"/>
          </p:nvPr>
        </p:nvSpPr>
        <p:spPr>
          <a:xfrm>
            <a:off x="1600200" y="2552700"/>
            <a:ext cx="16459200" cy="8801100"/>
          </a:xfrm>
        </p:spPr>
        <p:txBody>
          <a:bodyPr>
            <a:normAutofit/>
          </a:bodyPr>
          <a:lstStyle/>
          <a:p>
            <a:pPr marL="0" indent="0">
              <a:spcBef>
                <a:spcPts val="1200"/>
              </a:spcBef>
              <a:spcAft>
                <a:spcPts val="1800"/>
              </a:spcAft>
              <a:defRPr/>
            </a:pPr>
            <a:r>
              <a:rPr lang="en-US" sz="4000" b="1" dirty="0">
                <a:solidFill>
                  <a:schemeClr val="accent4">
                    <a:lumMod val="65000"/>
                    <a:lumOff val="35000"/>
                  </a:schemeClr>
                </a:solidFill>
                <a:sym typeface="Helvetica" charset="0"/>
              </a:rPr>
              <a:t>Biostimulants are </a:t>
            </a:r>
            <a:r>
              <a:rPr lang="en-US" sz="4000" b="1" dirty="0" smtClean="0">
                <a:solidFill>
                  <a:schemeClr val="accent4">
                    <a:lumMod val="65000"/>
                    <a:lumOff val="35000"/>
                  </a:schemeClr>
                </a:solidFill>
                <a:sym typeface="Helvetica" charset="0"/>
              </a:rPr>
              <a:t>a vital and sustainable solution to address key agriculture challenges, including:</a:t>
            </a:r>
          </a:p>
          <a:p>
            <a:pPr marL="571500" indent="-571500">
              <a:spcBef>
                <a:spcPts val="1200"/>
              </a:spcBef>
              <a:spcAft>
                <a:spcPts val="1800"/>
              </a:spcAft>
              <a:buFont typeface="Wingdings" panose="05000000000000000000" pitchFamily="2" charset="2"/>
              <a:buChar char="§"/>
              <a:defRPr/>
            </a:pPr>
            <a:r>
              <a:rPr lang="en-US" sz="4000" b="1" dirty="0" smtClean="0">
                <a:solidFill>
                  <a:schemeClr val="accent4">
                    <a:lumMod val="65000"/>
                    <a:lumOff val="35000"/>
                  </a:schemeClr>
                </a:solidFill>
                <a:sym typeface="Helvetica" charset="0"/>
              </a:rPr>
              <a:t>Increased </a:t>
            </a:r>
            <a:r>
              <a:rPr lang="en-US" sz="4000" b="1" dirty="0">
                <a:solidFill>
                  <a:schemeClr val="accent4">
                    <a:lumMod val="65000"/>
                    <a:lumOff val="35000"/>
                  </a:schemeClr>
                </a:solidFill>
                <a:sym typeface="Helvetica" charset="0"/>
              </a:rPr>
              <a:t>agricultural </a:t>
            </a:r>
            <a:r>
              <a:rPr lang="en-US" sz="4000" b="1" dirty="0" smtClean="0">
                <a:solidFill>
                  <a:schemeClr val="accent4">
                    <a:lumMod val="65000"/>
                    <a:lumOff val="35000"/>
                  </a:schemeClr>
                </a:solidFill>
                <a:sym typeface="Helvetica" charset="0"/>
              </a:rPr>
              <a:t>demand necessitated by a growing population</a:t>
            </a:r>
          </a:p>
          <a:p>
            <a:pPr marL="571500" indent="-571500">
              <a:spcBef>
                <a:spcPts val="1200"/>
              </a:spcBef>
              <a:spcAft>
                <a:spcPts val="1800"/>
              </a:spcAft>
              <a:buFont typeface="Wingdings" panose="05000000000000000000" pitchFamily="2" charset="2"/>
              <a:buChar char="§"/>
              <a:defRPr/>
            </a:pPr>
            <a:r>
              <a:rPr lang="en-US" sz="4000" b="1" dirty="0" smtClean="0">
                <a:solidFill>
                  <a:schemeClr val="accent4">
                    <a:lumMod val="65000"/>
                    <a:lumOff val="35000"/>
                  </a:schemeClr>
                </a:solidFill>
                <a:sym typeface="Helvetica" charset="0"/>
              </a:rPr>
              <a:t>Extreme weather and growing conditions related to climate change</a:t>
            </a:r>
          </a:p>
          <a:p>
            <a:pPr marL="571500" indent="-571500">
              <a:spcBef>
                <a:spcPts val="1200"/>
              </a:spcBef>
              <a:spcAft>
                <a:spcPts val="1800"/>
              </a:spcAft>
              <a:buFont typeface="Wingdings" panose="05000000000000000000" pitchFamily="2" charset="2"/>
              <a:buChar char="§"/>
              <a:defRPr/>
            </a:pPr>
            <a:r>
              <a:rPr lang="en-US" sz="4000" b="1" dirty="0" smtClean="0">
                <a:solidFill>
                  <a:schemeClr val="accent4">
                    <a:lumMod val="65000"/>
                    <a:lumOff val="35000"/>
                  </a:schemeClr>
                </a:solidFill>
                <a:sym typeface="Helvetica" charset="0"/>
              </a:rPr>
              <a:t>Limited natural resources; water, soil, arable land</a:t>
            </a:r>
          </a:p>
          <a:p>
            <a:pPr marL="0" indent="0">
              <a:spcBef>
                <a:spcPts val="1200"/>
              </a:spcBef>
              <a:spcAft>
                <a:spcPts val="1800"/>
              </a:spcAft>
              <a:defRPr/>
            </a:pPr>
            <a:r>
              <a:rPr lang="en-US" sz="4000" b="1" dirty="0" smtClean="0">
                <a:solidFill>
                  <a:schemeClr val="accent4">
                    <a:lumMod val="65000"/>
                    <a:lumOff val="35000"/>
                  </a:schemeClr>
                </a:solidFill>
                <a:sym typeface="Helvetica" charset="0"/>
              </a:rPr>
              <a:t>Industry </a:t>
            </a:r>
            <a:r>
              <a:rPr lang="en-US" sz="4000" b="1" dirty="0">
                <a:solidFill>
                  <a:schemeClr val="accent4">
                    <a:lumMod val="65000"/>
                    <a:lumOff val="35000"/>
                  </a:schemeClr>
                </a:solidFill>
                <a:sym typeface="Helvetica" charset="0"/>
              </a:rPr>
              <a:t>focus is to develop and commercialize </a:t>
            </a:r>
            <a:r>
              <a:rPr lang="en-US" sz="4000" b="1" dirty="0" smtClean="0">
                <a:solidFill>
                  <a:schemeClr val="accent4">
                    <a:lumMod val="65000"/>
                    <a:lumOff val="35000"/>
                  </a:schemeClr>
                </a:solidFill>
                <a:sym typeface="Helvetica" charset="0"/>
              </a:rPr>
              <a:t>biostimulants that are </a:t>
            </a:r>
            <a:r>
              <a:rPr lang="en-US" sz="4000" b="1" dirty="0">
                <a:solidFill>
                  <a:schemeClr val="accent4">
                    <a:lumMod val="65000"/>
                    <a:lumOff val="35000"/>
                  </a:schemeClr>
                </a:solidFill>
                <a:sym typeface="Helvetica" charset="0"/>
              </a:rPr>
              <a:t>compatible with </a:t>
            </a:r>
            <a:r>
              <a:rPr lang="en-US" sz="4000" b="1" dirty="0" smtClean="0">
                <a:solidFill>
                  <a:schemeClr val="accent4">
                    <a:lumMod val="65000"/>
                    <a:lumOff val="35000"/>
                  </a:schemeClr>
                </a:solidFill>
                <a:sym typeface="Helvetica" charset="0"/>
              </a:rPr>
              <a:t>advanced </a:t>
            </a:r>
            <a:r>
              <a:rPr lang="en-US" sz="4000" b="1" dirty="0">
                <a:solidFill>
                  <a:schemeClr val="accent4">
                    <a:lumMod val="65000"/>
                    <a:lumOff val="35000"/>
                  </a:schemeClr>
                </a:solidFill>
                <a:sym typeface="Helvetica" charset="0"/>
              </a:rPr>
              <a:t>farming techniques used in Integrated Crop Management (ICM</a:t>
            </a:r>
            <a:r>
              <a:rPr lang="en-US" sz="4000" b="1" dirty="0" smtClean="0">
                <a:solidFill>
                  <a:schemeClr val="accent4">
                    <a:lumMod val="65000"/>
                    <a:lumOff val="35000"/>
                  </a:schemeClr>
                </a:solidFill>
                <a:sym typeface="Helvetica" charset="0"/>
              </a:rPr>
              <a:t>), the cornerstone </a:t>
            </a:r>
            <a:r>
              <a:rPr lang="en-US" sz="4000" b="1" dirty="0">
                <a:solidFill>
                  <a:schemeClr val="accent4">
                    <a:lumMod val="65000"/>
                    <a:lumOff val="35000"/>
                  </a:schemeClr>
                </a:solidFill>
                <a:sym typeface="Helvetica" charset="0"/>
              </a:rPr>
              <a:t>of sustainable </a:t>
            </a:r>
            <a:r>
              <a:rPr lang="en-US" sz="4000" b="1" dirty="0" smtClean="0">
                <a:solidFill>
                  <a:schemeClr val="accent4">
                    <a:lumMod val="65000"/>
                    <a:lumOff val="35000"/>
                  </a:schemeClr>
                </a:solidFill>
                <a:sym typeface="Helvetica" charset="0"/>
              </a:rPr>
              <a:t>agriculture</a:t>
            </a:r>
          </a:p>
          <a:p>
            <a:pPr marL="0" indent="0">
              <a:spcBef>
                <a:spcPts val="546"/>
              </a:spcBef>
              <a:spcAft>
                <a:spcPts val="1092"/>
              </a:spcAft>
              <a:defRPr/>
            </a:pPr>
            <a:endParaRPr lang="en-US" sz="3300" b="1" dirty="0" smtClean="0">
              <a:solidFill>
                <a:srgbClr val="000000"/>
              </a:solidFill>
              <a:sym typeface="Helvetica" charset="0"/>
            </a:endParaRPr>
          </a:p>
        </p:txBody>
      </p:sp>
      <p:sp>
        <p:nvSpPr>
          <p:cNvPr id="2" name="TextBox 1"/>
          <p:cNvSpPr txBox="1"/>
          <p:nvPr/>
        </p:nvSpPr>
        <p:spPr>
          <a:xfrm>
            <a:off x="7805550" y="12257903"/>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8" descr="Veggies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4860" y="7214820"/>
            <a:ext cx="5865879" cy="391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type="title"/>
          </p:nvPr>
        </p:nvSpPr>
        <p:spPr>
          <a:xfrm>
            <a:off x="990600" y="183240"/>
            <a:ext cx="19507200" cy="2239331"/>
          </a:xfrm>
        </p:spPr>
        <p:txBody>
          <a:bodyPr wrap="square" lIns="0" tIns="23114" rIns="0" bIns="0" rtlCol="0" anchor="ctr">
            <a:spAutoFit/>
          </a:bodyPr>
          <a:lstStyle/>
          <a:p>
            <a:pPr marL="23114" algn="l">
              <a:spcBef>
                <a:spcPts val="182"/>
              </a:spcBef>
              <a:defRPr/>
            </a:pPr>
            <a:r>
              <a:rPr b="1" spc="-9">
                <a:solidFill>
                  <a:srgbClr val="000000"/>
                </a:solidFill>
                <a:sym typeface="Helvetica" charset="0"/>
              </a:rPr>
              <a:t>Biostimulant </a:t>
            </a:r>
            <a:r>
              <a:rPr lang="en-US" b="1" spc="-9">
                <a:solidFill>
                  <a:srgbClr val="000000"/>
                </a:solidFill>
                <a:sym typeface="Helvetica" charset="0"/>
              </a:rPr>
              <a:t>B</a:t>
            </a:r>
            <a:r>
              <a:rPr b="1" spc="-9">
                <a:solidFill>
                  <a:srgbClr val="000000"/>
                </a:solidFill>
                <a:sym typeface="Helvetica" charset="0"/>
              </a:rPr>
              <a:t>enefits </a:t>
            </a:r>
            <a:r>
              <a:rPr lang="en-US" b="1" spc="-9" smtClean="0">
                <a:solidFill>
                  <a:srgbClr val="000000"/>
                </a:solidFill>
                <a:sym typeface="Helvetica" charset="0"/>
              </a:rPr>
              <a:t>Provide S</a:t>
            </a:r>
            <a:r>
              <a:rPr b="1" spc="-9" smtClean="0">
                <a:solidFill>
                  <a:srgbClr val="000000"/>
                </a:solidFill>
                <a:sym typeface="Helvetica" charset="0"/>
              </a:rPr>
              <a:t>ustainab</a:t>
            </a:r>
            <a:r>
              <a:rPr lang="en-US" b="1" spc="-9" smtClean="0">
                <a:solidFill>
                  <a:srgbClr val="000000"/>
                </a:solidFill>
                <a:sym typeface="Helvetica" charset="0"/>
              </a:rPr>
              <a:t>le</a:t>
            </a:r>
            <a:r>
              <a:rPr b="1" spc="-73" smtClean="0">
                <a:solidFill>
                  <a:srgbClr val="000000"/>
                </a:solidFill>
                <a:sym typeface="Helvetica" charset="0"/>
              </a:rPr>
              <a:t> </a:t>
            </a:r>
            <a:r>
              <a:rPr lang="en-US" b="1" spc="-9">
                <a:solidFill>
                  <a:srgbClr val="000000"/>
                </a:solidFill>
                <a:sym typeface="Helvetica" charset="0"/>
              </a:rPr>
              <a:t>O</a:t>
            </a:r>
            <a:r>
              <a:rPr b="1" spc="-9">
                <a:solidFill>
                  <a:srgbClr val="000000"/>
                </a:solidFill>
                <a:sym typeface="Helvetica" charset="0"/>
              </a:rPr>
              <a:t>utcomes</a:t>
            </a:r>
            <a:endParaRPr b="1">
              <a:solidFill>
                <a:srgbClr val="000000"/>
              </a:solidFill>
              <a:sym typeface="Helvetica" charset="0"/>
            </a:endParaRPr>
          </a:p>
        </p:txBody>
      </p:sp>
      <p:sp>
        <p:nvSpPr>
          <p:cNvPr id="4" name="object 4"/>
          <p:cNvSpPr txBox="1"/>
          <p:nvPr/>
        </p:nvSpPr>
        <p:spPr>
          <a:xfrm>
            <a:off x="5257800" y="2400300"/>
            <a:ext cx="9342438" cy="4987925"/>
          </a:xfrm>
          <a:prstGeom prst="rect">
            <a:avLst/>
          </a:prstGeom>
        </p:spPr>
        <p:txBody>
          <a:bodyPr lIns="0" tIns="203403" rIns="0" bIns="0">
            <a:spAutoFit/>
          </a:bodyPr>
          <a:lstStyle/>
          <a:p>
            <a:pPr marL="23114">
              <a:spcBef>
                <a:spcPts val="1602"/>
              </a:spcBef>
              <a:defRPr/>
            </a:pPr>
            <a:endParaRPr lang="en-US" sz="3300" b="1" spc="-9" dirty="0">
              <a:latin typeface="Arial"/>
              <a:ea typeface="ヒラギノ角ゴ ProN W3" charset="0"/>
              <a:cs typeface="Arial"/>
              <a:sym typeface="Lucida Grande" charset="0"/>
            </a:endParaRPr>
          </a:p>
          <a:p>
            <a:pPr marL="23114">
              <a:spcBef>
                <a:spcPts val="1602"/>
              </a:spcBef>
              <a:defRPr/>
            </a:pPr>
            <a:endParaRPr lang="en-US" b="1" spc="-9" dirty="0">
              <a:latin typeface="Arial"/>
              <a:ea typeface="ヒラギノ角ゴ ProN W3" charset="0"/>
              <a:cs typeface="Arial"/>
              <a:sym typeface="Lucida Grande" charset="0"/>
            </a:endParaRPr>
          </a:p>
          <a:p>
            <a:pPr marL="23114">
              <a:spcBef>
                <a:spcPts val="1602"/>
              </a:spcBef>
              <a:defRPr/>
            </a:pPr>
            <a:endParaRPr lang="en-US" sz="3300" b="1" spc="-9" dirty="0">
              <a:latin typeface="Arial"/>
              <a:ea typeface="ヒラギノ角ゴ ProN W3" charset="0"/>
              <a:cs typeface="Arial"/>
              <a:sym typeface="Lucida Grande" charset="0"/>
            </a:endParaRPr>
          </a:p>
          <a:p>
            <a:pPr marL="23114">
              <a:spcBef>
                <a:spcPts val="1602"/>
              </a:spcBef>
              <a:defRPr/>
            </a:pPr>
            <a:endParaRPr lang="en-US" b="1" spc="-9" dirty="0">
              <a:latin typeface="Arial"/>
              <a:ea typeface="ヒラギノ角ゴ ProN W3" charset="0"/>
              <a:cs typeface="Arial"/>
              <a:sym typeface="Lucida Grande" charset="0"/>
            </a:endParaRPr>
          </a:p>
          <a:p>
            <a:pPr marL="23114">
              <a:spcBef>
                <a:spcPts val="1602"/>
              </a:spcBef>
              <a:defRPr/>
            </a:pPr>
            <a:endParaRPr lang="en-US" sz="3300" b="1" spc="-9" dirty="0">
              <a:latin typeface="Arial"/>
              <a:ea typeface="ヒラギノ角ゴ ProN W3" charset="0"/>
              <a:cs typeface="Arial"/>
              <a:sym typeface="Lucida Grande" charset="0"/>
            </a:endParaRPr>
          </a:p>
          <a:p>
            <a:pPr marL="23114">
              <a:spcBef>
                <a:spcPts val="1602"/>
              </a:spcBef>
              <a:defRPr/>
            </a:pPr>
            <a:endParaRPr sz="3300">
              <a:latin typeface="Arial"/>
              <a:ea typeface="ヒラギノ角ゴ ProN W3" charset="0"/>
              <a:cs typeface="Arial"/>
              <a:sym typeface="Lucida Grande" charset="0"/>
            </a:endParaRPr>
          </a:p>
        </p:txBody>
      </p:sp>
      <p:sp>
        <p:nvSpPr>
          <p:cNvPr id="19459" name="object 5"/>
          <p:cNvSpPr txBox="1">
            <a:spLocks noChangeArrowheads="1"/>
          </p:cNvSpPr>
          <p:nvPr/>
        </p:nvSpPr>
        <p:spPr bwMode="auto">
          <a:xfrm>
            <a:off x="8750558" y="2578859"/>
            <a:ext cx="11518642" cy="927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52552" rIns="0" bIns="0">
            <a:spAutoFit/>
          </a:bodyPr>
          <a:lstStyle>
            <a:lvl1pPr marL="22225"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l" eaLnBrk="1" hangingPunct="1">
              <a:spcBef>
                <a:spcPts val="1200"/>
              </a:spcBef>
              <a:spcAft>
                <a:spcPts val="600"/>
              </a:spcAft>
            </a:pPr>
            <a:r>
              <a:rPr lang="en-US" altLang="en-US" sz="4000" b="1" u="sng" dirty="0">
                <a:latin typeface="+mn-lt"/>
                <a:cs typeface="Arial" pitchFamily="34" charset="0"/>
              </a:rPr>
              <a:t>Sustainable Ag Outcomes</a:t>
            </a:r>
            <a:r>
              <a:rPr lang="en-US" altLang="en-US" sz="4000" b="1" dirty="0" smtClean="0">
                <a:latin typeface="+mn-lt"/>
                <a:cs typeface="Arial" pitchFamily="34" charset="0"/>
              </a:rPr>
              <a:t>:</a:t>
            </a:r>
            <a:endParaRPr lang="en-US" altLang="en-US" sz="4000" dirty="0">
              <a:latin typeface="+mn-lt"/>
              <a:cs typeface="Arial" pitchFamily="34" charset="0"/>
            </a:endParaRPr>
          </a:p>
          <a:p>
            <a:pPr algn="l" eaLnBrk="1" hangingPunct="1">
              <a:spcBef>
                <a:spcPts val="0"/>
              </a:spcBef>
              <a:spcAft>
                <a:spcPts val="900"/>
              </a:spcAft>
            </a:pPr>
            <a:r>
              <a:rPr lang="en-US" altLang="en-US" sz="4000" b="1" dirty="0">
                <a:solidFill>
                  <a:schemeClr val="accent4">
                    <a:lumMod val="65000"/>
                    <a:lumOff val="35000"/>
                  </a:schemeClr>
                </a:solidFill>
                <a:latin typeface="+mn-lt"/>
                <a:cs typeface="Arial" pitchFamily="34" charset="0"/>
              </a:rPr>
              <a:t>Water Quality</a:t>
            </a:r>
            <a:r>
              <a:rPr lang="en-US" altLang="en-US" sz="4000" dirty="0">
                <a:solidFill>
                  <a:schemeClr val="accent4">
                    <a:lumMod val="65000"/>
                    <a:lumOff val="35000"/>
                  </a:schemeClr>
                </a:solidFill>
                <a:latin typeface="+mn-lt"/>
                <a:cs typeface="Arial" pitchFamily="34" charset="0"/>
              </a:rPr>
              <a:t>: </a:t>
            </a:r>
            <a:r>
              <a:rPr lang="en-US" altLang="en-US" sz="3800" dirty="0">
                <a:solidFill>
                  <a:schemeClr val="accent4">
                    <a:lumMod val="65000"/>
                    <a:lumOff val="35000"/>
                  </a:schemeClr>
                </a:solidFill>
                <a:latin typeface="+mn-lt"/>
                <a:cs typeface="Arial" pitchFamily="34" charset="0"/>
              </a:rPr>
              <a:t>increased uptake of </a:t>
            </a:r>
            <a:r>
              <a:rPr lang="en-US" altLang="en-US" sz="3800" dirty="0" smtClean="0">
                <a:solidFill>
                  <a:schemeClr val="accent4">
                    <a:lumMod val="65000"/>
                    <a:lumOff val="35000"/>
                  </a:schemeClr>
                </a:solidFill>
                <a:latin typeface="+mn-lt"/>
                <a:cs typeface="Arial" pitchFamily="34" charset="0"/>
              </a:rPr>
              <a:t>applied </a:t>
            </a:r>
            <a:r>
              <a:rPr lang="en-US" altLang="en-US" sz="3800" dirty="0">
                <a:solidFill>
                  <a:schemeClr val="accent4">
                    <a:lumMod val="65000"/>
                    <a:lumOff val="35000"/>
                  </a:schemeClr>
                </a:solidFill>
                <a:latin typeface="+mn-lt"/>
                <a:cs typeface="Arial" pitchFamily="34" charset="0"/>
              </a:rPr>
              <a:t>or existing nutrients reduces </a:t>
            </a:r>
            <a:r>
              <a:rPr lang="en-US" altLang="en-US" sz="3800" dirty="0" smtClean="0">
                <a:solidFill>
                  <a:schemeClr val="accent4">
                    <a:lumMod val="65000"/>
                    <a:lumOff val="35000"/>
                  </a:schemeClr>
                </a:solidFill>
                <a:latin typeface="+mn-lt"/>
                <a:cs typeface="Arial" pitchFamily="34" charset="0"/>
              </a:rPr>
              <a:t>potential </a:t>
            </a:r>
            <a:r>
              <a:rPr lang="en-US" altLang="en-US" sz="3800" dirty="0">
                <a:solidFill>
                  <a:schemeClr val="accent4">
                    <a:lumMod val="65000"/>
                    <a:lumOff val="35000"/>
                  </a:schemeClr>
                </a:solidFill>
                <a:latin typeface="+mn-lt"/>
                <a:cs typeface="Arial" pitchFamily="34" charset="0"/>
              </a:rPr>
              <a:t>for runoff</a:t>
            </a:r>
          </a:p>
          <a:p>
            <a:pPr algn="l" eaLnBrk="1" hangingPunct="1">
              <a:spcBef>
                <a:spcPts val="0"/>
              </a:spcBef>
              <a:spcAft>
                <a:spcPts val="900"/>
              </a:spcAft>
            </a:pPr>
            <a:r>
              <a:rPr lang="en-US" altLang="en-US" sz="4000" b="1" dirty="0">
                <a:solidFill>
                  <a:schemeClr val="accent4">
                    <a:lumMod val="65000"/>
                    <a:lumOff val="35000"/>
                  </a:schemeClr>
                </a:solidFill>
                <a:latin typeface="+mn-lt"/>
                <a:cs typeface="Arial" pitchFamily="34" charset="0"/>
              </a:rPr>
              <a:t>Water Use: </a:t>
            </a:r>
            <a:r>
              <a:rPr lang="en-US" altLang="en-US" sz="3800" dirty="0">
                <a:solidFill>
                  <a:schemeClr val="accent4">
                    <a:lumMod val="65000"/>
                    <a:lumOff val="35000"/>
                  </a:schemeClr>
                </a:solidFill>
                <a:latin typeface="+mn-lt"/>
                <a:cs typeface="Arial" pitchFamily="34" charset="0"/>
              </a:rPr>
              <a:t>greater yield from </a:t>
            </a:r>
            <a:r>
              <a:rPr lang="en-US" altLang="en-US" sz="3800" dirty="0" smtClean="0">
                <a:solidFill>
                  <a:schemeClr val="accent4">
                    <a:lumMod val="65000"/>
                    <a:lumOff val="35000"/>
                  </a:schemeClr>
                </a:solidFill>
                <a:latin typeface="+mn-lt"/>
                <a:cs typeface="Arial" pitchFamily="34" charset="0"/>
              </a:rPr>
              <a:t>same </a:t>
            </a:r>
            <a:r>
              <a:rPr lang="en-US" altLang="en-US" sz="3800" dirty="0">
                <a:solidFill>
                  <a:schemeClr val="accent4">
                    <a:lumMod val="65000"/>
                    <a:lumOff val="35000"/>
                  </a:schemeClr>
                </a:solidFill>
                <a:latin typeface="+mn-lt"/>
                <a:cs typeface="Arial" pitchFamily="34" charset="0"/>
              </a:rPr>
              <a:t>or less water applied extends </a:t>
            </a:r>
            <a:r>
              <a:rPr lang="en-US" altLang="en-US" sz="3800" dirty="0" smtClean="0">
                <a:solidFill>
                  <a:schemeClr val="accent4">
                    <a:lumMod val="65000"/>
                    <a:lumOff val="35000"/>
                  </a:schemeClr>
                </a:solidFill>
                <a:latin typeface="+mn-lt"/>
                <a:cs typeface="Arial" pitchFamily="34" charset="0"/>
              </a:rPr>
              <a:t>available </a:t>
            </a:r>
            <a:r>
              <a:rPr lang="en-US" altLang="en-US" sz="3800" dirty="0">
                <a:solidFill>
                  <a:schemeClr val="accent4">
                    <a:lumMod val="65000"/>
                    <a:lumOff val="35000"/>
                  </a:schemeClr>
                </a:solidFill>
                <a:latin typeface="+mn-lt"/>
                <a:cs typeface="Arial" pitchFamily="34" charset="0"/>
              </a:rPr>
              <a:t>supply for all uses</a:t>
            </a:r>
          </a:p>
          <a:p>
            <a:pPr algn="l" eaLnBrk="1" hangingPunct="1">
              <a:spcBef>
                <a:spcPts val="0"/>
              </a:spcBef>
              <a:spcAft>
                <a:spcPts val="900"/>
              </a:spcAft>
            </a:pPr>
            <a:r>
              <a:rPr lang="en-US" altLang="en-US" sz="4000" b="1" dirty="0">
                <a:solidFill>
                  <a:schemeClr val="accent4">
                    <a:lumMod val="65000"/>
                    <a:lumOff val="35000"/>
                  </a:schemeClr>
                </a:solidFill>
                <a:latin typeface="+mn-lt"/>
                <a:cs typeface="Arial" pitchFamily="34" charset="0"/>
              </a:rPr>
              <a:t>Soil quality: </a:t>
            </a:r>
            <a:r>
              <a:rPr lang="en-US" altLang="en-US" sz="3800" dirty="0">
                <a:solidFill>
                  <a:schemeClr val="accent4">
                    <a:lumMod val="65000"/>
                    <a:lumOff val="35000"/>
                  </a:schemeClr>
                </a:solidFill>
                <a:latin typeface="+mn-lt"/>
                <a:cs typeface="Arial" pitchFamily="34" charset="0"/>
              </a:rPr>
              <a:t>enhanced microbiome </a:t>
            </a:r>
            <a:r>
              <a:rPr lang="en-US" altLang="en-US" sz="3800" dirty="0" smtClean="0">
                <a:solidFill>
                  <a:schemeClr val="accent4">
                    <a:lumMod val="65000"/>
                    <a:lumOff val="35000"/>
                  </a:schemeClr>
                </a:solidFill>
                <a:latin typeface="+mn-lt"/>
                <a:cs typeface="Arial" pitchFamily="34" charset="0"/>
              </a:rPr>
              <a:t>improves </a:t>
            </a:r>
            <a:r>
              <a:rPr lang="en-US" altLang="en-US" sz="3800" dirty="0">
                <a:solidFill>
                  <a:schemeClr val="accent4">
                    <a:lumMod val="65000"/>
                    <a:lumOff val="35000"/>
                  </a:schemeClr>
                </a:solidFill>
                <a:latin typeface="+mn-lt"/>
                <a:cs typeface="Arial" pitchFamily="34" charset="0"/>
              </a:rPr>
              <a:t>composition, </a:t>
            </a:r>
            <a:r>
              <a:rPr lang="en-US" altLang="en-US" sz="3800" dirty="0" smtClean="0">
                <a:solidFill>
                  <a:schemeClr val="accent4">
                    <a:lumMod val="65000"/>
                    <a:lumOff val="35000"/>
                  </a:schemeClr>
                </a:solidFill>
                <a:latin typeface="+mn-lt"/>
                <a:cs typeface="Arial" pitchFamily="34" charset="0"/>
              </a:rPr>
              <a:t>organic </a:t>
            </a:r>
            <a:r>
              <a:rPr lang="en-US" altLang="en-US" sz="3800" dirty="0">
                <a:solidFill>
                  <a:schemeClr val="accent4">
                    <a:lumMod val="65000"/>
                    <a:lumOff val="35000"/>
                  </a:schemeClr>
                </a:solidFill>
                <a:latin typeface="+mn-lt"/>
                <a:cs typeface="Arial" pitchFamily="34" charset="0"/>
              </a:rPr>
              <a:t>content, and carbon sequestration</a:t>
            </a:r>
          </a:p>
          <a:p>
            <a:pPr algn="l" eaLnBrk="1" hangingPunct="1">
              <a:spcBef>
                <a:spcPts val="0"/>
              </a:spcBef>
              <a:spcAft>
                <a:spcPts val="900"/>
              </a:spcAft>
            </a:pPr>
            <a:r>
              <a:rPr lang="en-US" altLang="en-US" sz="4000" b="1" dirty="0">
                <a:solidFill>
                  <a:schemeClr val="accent4">
                    <a:lumMod val="65000"/>
                    <a:lumOff val="35000"/>
                  </a:schemeClr>
                </a:solidFill>
                <a:latin typeface="+mn-lt"/>
                <a:cs typeface="Arial" pitchFamily="34" charset="0"/>
              </a:rPr>
              <a:t>Carbon Emissions: </a:t>
            </a:r>
            <a:r>
              <a:rPr lang="en-US" altLang="en-US" sz="3800" dirty="0">
                <a:solidFill>
                  <a:schemeClr val="accent4">
                    <a:lumMod val="65000"/>
                    <a:lumOff val="35000"/>
                  </a:schemeClr>
                </a:solidFill>
                <a:latin typeface="+mn-lt"/>
                <a:cs typeface="Arial" pitchFamily="34" charset="0"/>
              </a:rPr>
              <a:t>increased plant  uptake of applied or existing </a:t>
            </a:r>
            <a:r>
              <a:rPr lang="en-US" altLang="en-US" sz="3800" dirty="0" smtClean="0">
                <a:solidFill>
                  <a:schemeClr val="accent4">
                    <a:lumMod val="65000"/>
                    <a:lumOff val="35000"/>
                  </a:schemeClr>
                </a:solidFill>
                <a:latin typeface="+mn-lt"/>
                <a:cs typeface="Arial" pitchFamily="34" charset="0"/>
              </a:rPr>
              <a:t>nutrients </a:t>
            </a:r>
            <a:r>
              <a:rPr lang="en-US" altLang="en-US" sz="3800" dirty="0">
                <a:solidFill>
                  <a:schemeClr val="accent4">
                    <a:lumMod val="65000"/>
                    <a:lumOff val="35000"/>
                  </a:schemeClr>
                </a:solidFill>
                <a:latin typeface="+mn-lt"/>
                <a:cs typeface="Arial" pitchFamily="34" charset="0"/>
              </a:rPr>
              <a:t>reduces N</a:t>
            </a:r>
            <a:r>
              <a:rPr lang="en-US" altLang="en-US" sz="3800" baseline="-25000" dirty="0">
                <a:solidFill>
                  <a:schemeClr val="accent4">
                    <a:lumMod val="65000"/>
                    <a:lumOff val="35000"/>
                  </a:schemeClr>
                </a:solidFill>
                <a:latin typeface="+mn-lt"/>
                <a:cs typeface="Arial" pitchFamily="34" charset="0"/>
              </a:rPr>
              <a:t>2</a:t>
            </a:r>
            <a:r>
              <a:rPr lang="en-US" altLang="en-US" sz="3800" dirty="0">
                <a:solidFill>
                  <a:schemeClr val="accent4">
                    <a:lumMod val="65000"/>
                    <a:lumOff val="35000"/>
                  </a:schemeClr>
                </a:solidFill>
                <a:latin typeface="+mn-lt"/>
                <a:cs typeface="Arial" pitchFamily="34" charset="0"/>
              </a:rPr>
              <a:t>O emissions</a:t>
            </a:r>
          </a:p>
          <a:p>
            <a:pPr algn="l" eaLnBrk="1" hangingPunct="1">
              <a:spcBef>
                <a:spcPts val="0"/>
              </a:spcBef>
              <a:spcAft>
                <a:spcPts val="900"/>
              </a:spcAft>
            </a:pPr>
            <a:r>
              <a:rPr lang="en-US" altLang="en-US" sz="4000" b="1" dirty="0">
                <a:solidFill>
                  <a:schemeClr val="accent4">
                    <a:lumMod val="65000"/>
                    <a:lumOff val="35000"/>
                  </a:schemeClr>
                </a:solidFill>
                <a:latin typeface="+mn-lt"/>
                <a:cs typeface="Arial" pitchFamily="34" charset="0"/>
              </a:rPr>
              <a:t>Food loss: </a:t>
            </a:r>
            <a:r>
              <a:rPr lang="en-US" altLang="en-US" sz="3800" dirty="0">
                <a:solidFill>
                  <a:schemeClr val="accent4">
                    <a:lumMod val="65000"/>
                    <a:lumOff val="35000"/>
                  </a:schemeClr>
                </a:solidFill>
                <a:latin typeface="+mn-lt"/>
                <a:cs typeface="Arial" pitchFamily="34" charset="0"/>
              </a:rPr>
              <a:t>improved quality </a:t>
            </a:r>
            <a:r>
              <a:rPr lang="en-US" altLang="en-US" sz="3800" dirty="0" smtClean="0">
                <a:solidFill>
                  <a:schemeClr val="accent4">
                    <a:lumMod val="65000"/>
                    <a:lumOff val="35000"/>
                  </a:schemeClr>
                </a:solidFill>
                <a:latin typeface="+mn-lt"/>
                <a:cs typeface="Arial" pitchFamily="34" charset="0"/>
              </a:rPr>
              <a:t>increases </a:t>
            </a:r>
            <a:r>
              <a:rPr lang="en-US" altLang="en-US" sz="3800" dirty="0">
                <a:solidFill>
                  <a:schemeClr val="accent4">
                    <a:lumMod val="65000"/>
                    <a:lumOff val="35000"/>
                  </a:schemeClr>
                </a:solidFill>
                <a:latin typeface="+mn-lt"/>
                <a:cs typeface="Arial" pitchFamily="34" charset="0"/>
              </a:rPr>
              <a:t>harvest of marketable </a:t>
            </a:r>
            <a:r>
              <a:rPr lang="en-US" altLang="en-US" sz="3800" dirty="0" smtClean="0">
                <a:solidFill>
                  <a:schemeClr val="accent4">
                    <a:lumMod val="65000"/>
                    <a:lumOff val="35000"/>
                  </a:schemeClr>
                </a:solidFill>
                <a:latin typeface="+mn-lt"/>
                <a:cs typeface="Arial" pitchFamily="34" charset="0"/>
              </a:rPr>
              <a:t>produce </a:t>
            </a:r>
            <a:r>
              <a:rPr lang="en-US" altLang="en-US" sz="3800" dirty="0">
                <a:solidFill>
                  <a:schemeClr val="accent4">
                    <a:lumMod val="65000"/>
                    <a:lumOff val="35000"/>
                  </a:schemeClr>
                </a:solidFill>
                <a:latin typeface="+mn-lt"/>
                <a:cs typeface="Arial" pitchFamily="34" charset="0"/>
              </a:rPr>
              <a:t>and grower profitability</a:t>
            </a:r>
          </a:p>
          <a:p>
            <a:pPr algn="l" eaLnBrk="1" hangingPunct="1">
              <a:spcBef>
                <a:spcPts val="0"/>
              </a:spcBef>
              <a:spcAft>
                <a:spcPts val="900"/>
              </a:spcAft>
            </a:pPr>
            <a:r>
              <a:rPr lang="en-US" altLang="en-US" sz="4000" b="1" dirty="0">
                <a:solidFill>
                  <a:schemeClr val="accent4">
                    <a:lumMod val="65000"/>
                    <a:lumOff val="35000"/>
                  </a:schemeClr>
                </a:solidFill>
                <a:latin typeface="+mn-lt"/>
                <a:cs typeface="Arial" pitchFamily="34" charset="0"/>
              </a:rPr>
              <a:t>Land Use: </a:t>
            </a:r>
            <a:r>
              <a:rPr lang="en-US" altLang="en-US" sz="3800" dirty="0">
                <a:solidFill>
                  <a:schemeClr val="accent4">
                    <a:lumMod val="65000"/>
                    <a:lumOff val="35000"/>
                  </a:schemeClr>
                </a:solidFill>
                <a:latin typeface="+mn-lt"/>
                <a:cs typeface="Arial" pitchFamily="34" charset="0"/>
              </a:rPr>
              <a:t>greater yield per </a:t>
            </a:r>
            <a:r>
              <a:rPr lang="en-US" altLang="en-US" sz="3800" dirty="0" smtClean="0">
                <a:solidFill>
                  <a:schemeClr val="accent4">
                    <a:lumMod val="65000"/>
                    <a:lumOff val="35000"/>
                  </a:schemeClr>
                </a:solidFill>
                <a:latin typeface="+mn-lt"/>
                <a:cs typeface="Arial" pitchFamily="34" charset="0"/>
              </a:rPr>
              <a:t>acre </a:t>
            </a:r>
            <a:r>
              <a:rPr lang="en-US" altLang="en-US" sz="3800" dirty="0">
                <a:solidFill>
                  <a:schemeClr val="accent4">
                    <a:lumMod val="65000"/>
                    <a:lumOff val="35000"/>
                  </a:schemeClr>
                </a:solidFill>
                <a:latin typeface="+mn-lt"/>
                <a:cs typeface="Arial" pitchFamily="34" charset="0"/>
              </a:rPr>
              <a:t>reduces need to cultivate additional </a:t>
            </a:r>
            <a:r>
              <a:rPr lang="en-US" altLang="en-US" sz="3800" dirty="0" smtClean="0">
                <a:solidFill>
                  <a:schemeClr val="accent4">
                    <a:lumMod val="65000"/>
                    <a:lumOff val="35000"/>
                  </a:schemeClr>
                </a:solidFill>
                <a:latin typeface="+mn-lt"/>
                <a:cs typeface="Arial" pitchFamily="34" charset="0"/>
              </a:rPr>
              <a:t>acres</a:t>
            </a:r>
            <a:endParaRPr lang="en-US" altLang="en-US" sz="3800" dirty="0">
              <a:solidFill>
                <a:schemeClr val="accent4">
                  <a:lumMod val="65000"/>
                  <a:lumOff val="35000"/>
                </a:schemeClr>
              </a:solidFill>
              <a:latin typeface="+mn-lt"/>
              <a:cs typeface="Arial" pitchFamily="34" charset="0"/>
            </a:endParaRPr>
          </a:p>
        </p:txBody>
      </p:sp>
      <p:sp>
        <p:nvSpPr>
          <p:cNvPr id="19460"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5E954791-F54F-4CFC-B3BE-14A5E525C4C5}" type="slidenum">
              <a:rPr lang="en-US" altLang="en-US" sz="1800">
                <a:solidFill>
                  <a:schemeClr val="tx1"/>
                </a:solidFill>
                <a:latin typeface="Helvetica" pitchFamily="6" charset="0"/>
              </a:rPr>
              <a:pPr algn="r" eaLnBrk="1" hangingPunct="1"/>
              <a:t>16</a:t>
            </a:fld>
            <a:endParaRPr lang="en-US" altLang="en-US" sz="1800" dirty="0">
              <a:solidFill>
                <a:schemeClr val="tx1"/>
              </a:solidFill>
              <a:latin typeface="Helvetica" pitchFamily="6" charset="0"/>
            </a:endParaRPr>
          </a:p>
        </p:txBody>
      </p:sp>
      <p:sp>
        <p:nvSpPr>
          <p:cNvPr id="8" name="Rectangle 7"/>
          <p:cNvSpPr/>
          <p:nvPr/>
        </p:nvSpPr>
        <p:spPr>
          <a:xfrm>
            <a:off x="1600200" y="2651842"/>
            <a:ext cx="6858000" cy="4630805"/>
          </a:xfrm>
          <a:prstGeom prst="rect">
            <a:avLst/>
          </a:prstGeom>
        </p:spPr>
        <p:txBody>
          <a:bodyPr wrap="square" lIns="166421" tIns="83210" rIns="166421" bIns="83210">
            <a:spAutoFit/>
          </a:bodyPr>
          <a:lstStyle/>
          <a:p>
            <a:pPr marL="0" lvl="4" algn="l">
              <a:spcBef>
                <a:spcPts val="546"/>
              </a:spcBef>
              <a:spcAft>
                <a:spcPts val="2184"/>
              </a:spcAft>
              <a:buClr>
                <a:srgbClr val="92D050"/>
              </a:buClr>
              <a:buSzPct val="100000"/>
              <a:defRPr/>
            </a:pPr>
            <a:r>
              <a:rPr lang="en-US" sz="4000" b="1" u="sng" spc="-9" dirty="0">
                <a:latin typeface="+mn-lt"/>
                <a:ea typeface="ヒラギノ角ゴ ProN W3" charset="0"/>
                <a:cs typeface="Arial" panose="020B0604020202020204" pitchFamily="34" charset="0"/>
                <a:sym typeface="Lucida Grande" charset="0"/>
              </a:rPr>
              <a:t>Biostimulant</a:t>
            </a:r>
            <a:r>
              <a:rPr lang="en-US" sz="4000" b="1" u="sng" spc="-137" dirty="0">
                <a:latin typeface="+mn-lt"/>
                <a:ea typeface="ヒラギノ角ゴ ProN W3" charset="0"/>
                <a:cs typeface="Arial" panose="020B0604020202020204" pitchFamily="34" charset="0"/>
                <a:sym typeface="Lucida Grande" charset="0"/>
              </a:rPr>
              <a:t> </a:t>
            </a:r>
            <a:r>
              <a:rPr lang="en-US" sz="4000" b="1" u="sng" spc="-9" dirty="0">
                <a:latin typeface="+mn-lt"/>
                <a:ea typeface="ヒラギノ角ゴ ProN W3" charset="0"/>
                <a:cs typeface="Arial" panose="020B0604020202020204" pitchFamily="34" charset="0"/>
                <a:sym typeface="Lucida Grande" charset="0"/>
              </a:rPr>
              <a:t>benefits</a:t>
            </a:r>
            <a:r>
              <a:rPr lang="en-US" sz="4000" b="1" spc="-9" dirty="0">
                <a:latin typeface="+mn-lt"/>
                <a:ea typeface="ヒラギノ角ゴ ProN W3" charset="0"/>
                <a:cs typeface="Arial" panose="020B0604020202020204" pitchFamily="34" charset="0"/>
                <a:sym typeface="Lucida Grande" charset="0"/>
              </a:rPr>
              <a:t>:</a:t>
            </a:r>
            <a:endParaRPr lang="en-US" sz="4000" b="1" dirty="0">
              <a:latin typeface="+mn-lt"/>
              <a:ea typeface="ヒラギノ角ゴ ProN W3" charset="0"/>
              <a:cs typeface="Arial" panose="020B0604020202020204" pitchFamily="34" charset="0"/>
              <a:sym typeface="Lucida Grande" charset="0"/>
            </a:endParaRPr>
          </a:p>
          <a:p>
            <a:pPr marL="0" lvl="4" algn="l">
              <a:spcBef>
                <a:spcPts val="546"/>
              </a:spcBef>
              <a:spcAft>
                <a:spcPts val="2184"/>
              </a:spcAft>
              <a:buClr>
                <a:srgbClr val="92D050"/>
              </a:buClr>
              <a:buSzPct val="100000"/>
              <a:defRPr/>
            </a:pPr>
            <a:r>
              <a:rPr lang="en-US" sz="4000" b="1" dirty="0">
                <a:solidFill>
                  <a:schemeClr val="accent4">
                    <a:lumMod val="65000"/>
                    <a:lumOff val="35000"/>
                  </a:schemeClr>
                </a:solidFill>
                <a:latin typeface="+mn-lt"/>
                <a:ea typeface="ヒラギノ角ゴ ProN W3" charset="0"/>
                <a:cs typeface="Arial" panose="020B0604020202020204" pitchFamily="34" charset="0"/>
                <a:sym typeface="Lucida Grande" charset="0"/>
              </a:rPr>
              <a:t>Nutrient </a:t>
            </a:r>
            <a:r>
              <a:rPr lang="en-US" sz="4000" b="1" dirty="0" smtClean="0">
                <a:solidFill>
                  <a:schemeClr val="accent4">
                    <a:lumMod val="65000"/>
                    <a:lumOff val="35000"/>
                  </a:schemeClr>
                </a:solidFill>
                <a:latin typeface="+mn-lt"/>
                <a:ea typeface="ヒラギノ角ゴ ProN W3" charset="0"/>
                <a:cs typeface="Arial" panose="020B0604020202020204" pitchFamily="34" charset="0"/>
                <a:sym typeface="Lucida Grande" charset="0"/>
              </a:rPr>
              <a:t>uptake </a:t>
            </a:r>
            <a:endParaRPr lang="en-US" sz="4000" b="1" dirty="0">
              <a:solidFill>
                <a:schemeClr val="accent4">
                  <a:lumMod val="65000"/>
                  <a:lumOff val="35000"/>
                </a:schemeClr>
              </a:solidFill>
              <a:latin typeface="+mn-lt"/>
              <a:ea typeface="ヒラギノ角ゴ ProN W3" charset="0"/>
              <a:cs typeface="Arial" panose="020B0604020202020204" pitchFamily="34" charset="0"/>
              <a:sym typeface="Lucida Grande" charset="0"/>
            </a:endParaRPr>
          </a:p>
          <a:p>
            <a:pPr marL="0" lvl="4" algn="l">
              <a:spcBef>
                <a:spcPts val="546"/>
              </a:spcBef>
              <a:spcAft>
                <a:spcPts val="2184"/>
              </a:spcAft>
              <a:buClr>
                <a:srgbClr val="92D050"/>
              </a:buClr>
              <a:buSzPct val="100000"/>
              <a:defRPr/>
            </a:pPr>
            <a:r>
              <a:rPr lang="en-US" sz="4000" b="1" dirty="0">
                <a:solidFill>
                  <a:schemeClr val="accent4">
                    <a:lumMod val="65000"/>
                    <a:lumOff val="35000"/>
                  </a:schemeClr>
                </a:solidFill>
                <a:latin typeface="+mn-lt"/>
                <a:ea typeface="ヒラギノ角ゴ ProN W3" charset="0"/>
                <a:cs typeface="Arial" panose="020B0604020202020204" pitchFamily="34" charset="0"/>
                <a:sym typeface="Lucida Grande" charset="0"/>
              </a:rPr>
              <a:t>Nutrient </a:t>
            </a:r>
            <a:r>
              <a:rPr lang="en-US" sz="4000" b="1" dirty="0" smtClean="0">
                <a:solidFill>
                  <a:schemeClr val="accent4">
                    <a:lumMod val="65000"/>
                    <a:lumOff val="35000"/>
                  </a:schemeClr>
                </a:solidFill>
                <a:latin typeface="+mn-lt"/>
                <a:ea typeface="ヒラギノ角ゴ ProN W3" charset="0"/>
                <a:cs typeface="Arial" panose="020B0604020202020204" pitchFamily="34" charset="0"/>
                <a:sym typeface="Lucida Grande" charset="0"/>
              </a:rPr>
              <a:t>efficiency</a:t>
            </a:r>
            <a:endParaRPr lang="en-US" sz="4000" b="1" dirty="0">
              <a:solidFill>
                <a:schemeClr val="accent4">
                  <a:lumMod val="65000"/>
                  <a:lumOff val="35000"/>
                </a:schemeClr>
              </a:solidFill>
              <a:latin typeface="+mn-lt"/>
              <a:ea typeface="ヒラギノ角ゴ ProN W3" charset="0"/>
              <a:cs typeface="Arial" panose="020B0604020202020204" pitchFamily="34" charset="0"/>
              <a:sym typeface="Lucida Grande" charset="0"/>
            </a:endParaRPr>
          </a:p>
          <a:p>
            <a:pPr marL="0" lvl="4" algn="l">
              <a:spcBef>
                <a:spcPts val="546"/>
              </a:spcBef>
              <a:spcAft>
                <a:spcPts val="2184"/>
              </a:spcAft>
              <a:buClr>
                <a:srgbClr val="92D050"/>
              </a:buClr>
              <a:buSzPct val="100000"/>
              <a:defRPr/>
            </a:pPr>
            <a:r>
              <a:rPr lang="en-US" sz="4000" b="1" dirty="0">
                <a:solidFill>
                  <a:schemeClr val="accent4">
                    <a:lumMod val="65000"/>
                    <a:lumOff val="35000"/>
                  </a:schemeClr>
                </a:solidFill>
                <a:latin typeface="+mn-lt"/>
                <a:ea typeface="ヒラギノ角ゴ ProN W3" charset="0"/>
                <a:cs typeface="Arial" panose="020B0604020202020204" pitchFamily="34" charset="0"/>
                <a:sym typeface="Lucida Grande" charset="0"/>
              </a:rPr>
              <a:t>Abiotic Stress </a:t>
            </a:r>
            <a:r>
              <a:rPr lang="en-US" sz="4000" b="1" dirty="0" smtClean="0">
                <a:solidFill>
                  <a:schemeClr val="accent4">
                    <a:lumMod val="65000"/>
                    <a:lumOff val="35000"/>
                  </a:schemeClr>
                </a:solidFill>
                <a:latin typeface="+mn-lt"/>
                <a:ea typeface="ヒラギノ角ゴ ProN W3" charset="0"/>
                <a:cs typeface="Arial" panose="020B0604020202020204" pitchFamily="34" charset="0"/>
                <a:sym typeface="Lucida Grande" charset="0"/>
              </a:rPr>
              <a:t>Tolerance</a:t>
            </a:r>
            <a:endParaRPr lang="en-US" sz="4000" b="1" dirty="0">
              <a:solidFill>
                <a:schemeClr val="accent4">
                  <a:lumMod val="65000"/>
                  <a:lumOff val="35000"/>
                </a:schemeClr>
              </a:solidFill>
              <a:latin typeface="+mn-lt"/>
              <a:ea typeface="ヒラギノ角ゴ ProN W3" charset="0"/>
              <a:cs typeface="Arial" panose="020B0604020202020204" pitchFamily="34" charset="0"/>
              <a:sym typeface="Lucida Grande" charset="0"/>
            </a:endParaRPr>
          </a:p>
          <a:p>
            <a:pPr marL="0" lvl="4" algn="l">
              <a:spcBef>
                <a:spcPts val="546"/>
              </a:spcBef>
              <a:spcAft>
                <a:spcPts val="2184"/>
              </a:spcAft>
              <a:buClr>
                <a:srgbClr val="92D050"/>
              </a:buClr>
              <a:buSzPct val="100000"/>
              <a:defRPr/>
            </a:pPr>
            <a:r>
              <a:rPr lang="en-US" sz="4000" b="1" dirty="0">
                <a:solidFill>
                  <a:schemeClr val="accent4">
                    <a:lumMod val="65000"/>
                    <a:lumOff val="35000"/>
                  </a:schemeClr>
                </a:solidFill>
                <a:latin typeface="+mn-lt"/>
                <a:ea typeface="ヒラギノ角ゴ ProN W3" charset="0"/>
                <a:cs typeface="Arial" panose="020B0604020202020204" pitchFamily="34" charset="0"/>
                <a:sym typeface="Lucida Grande" charset="0"/>
              </a:rPr>
              <a:t>Crop quality and/or yield</a:t>
            </a:r>
            <a:r>
              <a:rPr lang="en-US" sz="4000" b="1" dirty="0">
                <a:solidFill>
                  <a:schemeClr val="accent4">
                    <a:lumMod val="65000"/>
                    <a:lumOff val="35000"/>
                  </a:schemeClr>
                </a:solidFill>
                <a:latin typeface="+mn-lt"/>
                <a:ea typeface="ヒラギノ角ゴ ProN W3" charset="0"/>
                <a:sym typeface="Lucida Grande" charset="0"/>
              </a:rPr>
              <a:t> </a:t>
            </a:r>
          </a:p>
        </p:txBody>
      </p:sp>
      <p:sp>
        <p:nvSpPr>
          <p:cNvPr id="3" name="TextBox 2"/>
          <p:cNvSpPr txBox="1"/>
          <p:nvPr/>
        </p:nvSpPr>
        <p:spPr>
          <a:xfrm>
            <a:off x="7014717" y="12529751"/>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xfrm>
            <a:off x="839788" y="952500"/>
            <a:ext cx="19992975" cy="1224694"/>
          </a:xfrm>
        </p:spPr>
        <p:txBody>
          <a:bodyPr lIns="0" tIns="115570" rIns="0" bIns="0">
            <a:spAutoFit/>
          </a:bodyPr>
          <a:lstStyle/>
          <a:p>
            <a:pPr algn="l" eaLnBrk="1" hangingPunct="1"/>
            <a:r>
              <a:rPr lang="en-US" altLang="en-US" b="1" dirty="0">
                <a:solidFill>
                  <a:schemeClr val="tx1"/>
                </a:solidFill>
                <a:latin typeface="+mn-lt"/>
                <a:cs typeface="Arial" pitchFamily="34" charset="0"/>
              </a:rPr>
              <a:t>The Sustainability Consortium (TSC)</a:t>
            </a:r>
            <a:endParaRPr lang="en-US" altLang="en-US" dirty="0">
              <a:solidFill>
                <a:schemeClr val="tx1"/>
              </a:solidFill>
              <a:latin typeface="+mn-lt"/>
              <a:cs typeface="Arial" pitchFamily="34" charset="0"/>
            </a:endParaRPr>
          </a:p>
        </p:txBody>
      </p:sp>
      <p:sp>
        <p:nvSpPr>
          <p:cNvPr id="24599" name="object 24"/>
          <p:cNvSpPr>
            <a:spLocks noChangeArrowheads="1"/>
          </p:cNvSpPr>
          <p:nvPr/>
        </p:nvSpPr>
        <p:spPr bwMode="auto">
          <a:xfrm>
            <a:off x="26773" y="3262313"/>
            <a:ext cx="21336000" cy="751998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24600" name="object 25"/>
          <p:cNvSpPr txBox="1">
            <a:spLocks noChangeArrowheads="1"/>
          </p:cNvSpPr>
          <p:nvPr/>
        </p:nvSpPr>
        <p:spPr bwMode="auto">
          <a:xfrm>
            <a:off x="407210" y="3695700"/>
            <a:ext cx="11553825" cy="79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3114" rIns="0" bIns="0">
            <a:spAutoFit/>
          </a:bodyPr>
          <a:lstStyle>
            <a:lvl1pPr marL="20638" indent="-6350"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lnSpc>
                <a:spcPct val="150000"/>
              </a:lnSpc>
              <a:spcBef>
                <a:spcPts val="188"/>
              </a:spcBef>
            </a:pPr>
            <a:r>
              <a:rPr lang="ja-JP" altLang="en-US" sz="3600" b="1" dirty="0">
                <a:solidFill>
                  <a:srgbClr val="FFFFFF"/>
                </a:solidFill>
                <a:latin typeface="Arial" pitchFamily="34" charset="0"/>
                <a:cs typeface="Arial" pitchFamily="34" charset="0"/>
              </a:rPr>
              <a:t>“</a:t>
            </a:r>
            <a:r>
              <a:rPr lang="en-US" altLang="ja-JP" sz="3600" b="1" dirty="0">
                <a:solidFill>
                  <a:srgbClr val="FFFFFF"/>
                </a:solidFill>
                <a:latin typeface="+mn-lt"/>
                <a:cs typeface="Arial" pitchFamily="34" charset="0"/>
              </a:rPr>
              <a:t>Research around the use of biostimulants points to clear opportunities for reducing key impacts </a:t>
            </a:r>
          </a:p>
          <a:p>
            <a:pPr eaLnBrk="1" hangingPunct="1">
              <a:lnSpc>
                <a:spcPct val="150000"/>
              </a:lnSpc>
              <a:spcBef>
                <a:spcPts val="188"/>
              </a:spcBef>
            </a:pPr>
            <a:r>
              <a:rPr lang="en-US" altLang="en-US" sz="3600" b="1" dirty="0">
                <a:solidFill>
                  <a:srgbClr val="FFFFFF"/>
                </a:solidFill>
                <a:latin typeface="+mn-lt"/>
                <a:cs typeface="Arial" pitchFamily="34" charset="0"/>
              </a:rPr>
              <a:t>related to agricultural production.</a:t>
            </a:r>
            <a:endParaRPr lang="en-US" altLang="en-US" sz="3600" dirty="0">
              <a:latin typeface="+mn-lt"/>
              <a:cs typeface="Arial" pitchFamily="34" charset="0"/>
            </a:endParaRPr>
          </a:p>
          <a:p>
            <a:pPr eaLnBrk="1" hangingPunct="1">
              <a:lnSpc>
                <a:spcPct val="150000"/>
              </a:lnSpc>
            </a:pPr>
            <a:r>
              <a:rPr lang="en-US" altLang="en-US" sz="3600" b="1" dirty="0">
                <a:solidFill>
                  <a:srgbClr val="FFFFFF"/>
                </a:solidFill>
                <a:latin typeface="+mn-lt"/>
                <a:cs typeface="Arial" pitchFamily="34" charset="0"/>
              </a:rPr>
              <a:t>Incorporating biostimulants into our  improvement opportunities reflects TSC</a:t>
            </a:r>
            <a:r>
              <a:rPr lang="ja-JP" altLang="en-US" sz="3600" b="1" dirty="0">
                <a:solidFill>
                  <a:srgbClr val="FFFFFF"/>
                </a:solidFill>
                <a:latin typeface="+mn-lt"/>
                <a:cs typeface="Arial" pitchFamily="34" charset="0"/>
              </a:rPr>
              <a:t>’</a:t>
            </a:r>
            <a:r>
              <a:rPr lang="en-US" altLang="ja-JP" sz="3600" b="1" dirty="0">
                <a:solidFill>
                  <a:srgbClr val="FFFFFF"/>
                </a:solidFill>
                <a:latin typeface="+mn-lt"/>
                <a:cs typeface="Arial" pitchFamily="34" charset="0"/>
              </a:rPr>
              <a:t>s  commitment to science as the foundation for  our work. This effort ultimately strengthens  the quality and impact of our toolkits by  reflecting new scientific findings.</a:t>
            </a:r>
            <a:r>
              <a:rPr lang="ja-JP" altLang="en-US" sz="3600" b="1" dirty="0">
                <a:solidFill>
                  <a:srgbClr val="FFFFFF"/>
                </a:solidFill>
                <a:latin typeface="+mn-lt"/>
                <a:cs typeface="Arial" pitchFamily="34" charset="0"/>
              </a:rPr>
              <a:t>”</a:t>
            </a:r>
            <a:endParaRPr lang="en-US" altLang="ja-JP" sz="3600" dirty="0">
              <a:latin typeface="+mn-lt"/>
              <a:cs typeface="Arial" pitchFamily="34" charset="0"/>
            </a:endParaRPr>
          </a:p>
          <a:p>
            <a:pPr eaLnBrk="1" hangingPunct="1">
              <a:spcBef>
                <a:spcPts val="50"/>
              </a:spcBef>
            </a:pPr>
            <a:endParaRPr lang="en-US" altLang="en-US" sz="3600" dirty="0">
              <a:latin typeface="+mn-lt"/>
              <a:cs typeface="Times New Roman" pitchFamily="18" charset="0"/>
            </a:endParaRPr>
          </a:p>
          <a:p>
            <a:pPr eaLnBrk="1" hangingPunct="1"/>
            <a:r>
              <a:rPr lang="en-US" altLang="en-US" sz="3600" b="1" dirty="0">
                <a:solidFill>
                  <a:srgbClr val="FFFFFF"/>
                </a:solidFill>
                <a:latin typeface="+mn-lt"/>
                <a:cs typeface="Arial" pitchFamily="34" charset="0"/>
              </a:rPr>
              <a:t>The Sustainability Consortium (TSC)</a:t>
            </a:r>
            <a:endParaRPr lang="en-US" altLang="en-US" sz="3600" dirty="0">
              <a:latin typeface="+mn-lt"/>
              <a:cs typeface="Arial" pitchFamily="34" charset="0"/>
            </a:endParaRPr>
          </a:p>
        </p:txBody>
      </p:sp>
      <p:sp>
        <p:nvSpPr>
          <p:cNvPr id="4" name="TextBox 3"/>
          <p:cNvSpPr txBox="1"/>
          <p:nvPr/>
        </p:nvSpPr>
        <p:spPr>
          <a:xfrm>
            <a:off x="6940577" y="12060195"/>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body" idx="1"/>
          </p:nvPr>
        </p:nvSpPr>
        <p:spPr>
          <a:xfrm>
            <a:off x="5257800" y="2887754"/>
            <a:ext cx="14554200" cy="7559492"/>
          </a:xfrm>
        </p:spPr>
        <p:txBody>
          <a:bodyPr wrap="square" lIns="0" tIns="79743" rIns="0" bIns="0">
            <a:spAutoFit/>
          </a:bodyPr>
          <a:lstStyle/>
          <a:p>
            <a:pPr marL="623888" indent="-623888">
              <a:lnSpc>
                <a:spcPct val="110000"/>
              </a:lnSpc>
              <a:spcBef>
                <a:spcPts val="600"/>
              </a:spcBef>
              <a:spcAft>
                <a:spcPts val="3000"/>
              </a:spcAft>
              <a:buClr>
                <a:srgbClr val="92D050"/>
              </a:buClr>
              <a:buFont typeface="Wingdings" panose="05000000000000000000" pitchFamily="2" charset="2"/>
              <a:buChar char="§"/>
            </a:pPr>
            <a:r>
              <a:rPr lang="en-US" altLang="en-US" sz="4000" dirty="0">
                <a:solidFill>
                  <a:schemeClr val="accent4">
                    <a:lumMod val="65000"/>
                    <a:lumOff val="35000"/>
                  </a:schemeClr>
                </a:solidFill>
              </a:rPr>
              <a:t>Biostimulants are integral to continual improvement needed to achieve a sustainable food, feed and fiber supply</a:t>
            </a:r>
          </a:p>
          <a:p>
            <a:pPr marL="623888" indent="-623888">
              <a:lnSpc>
                <a:spcPct val="110000"/>
              </a:lnSpc>
              <a:spcBef>
                <a:spcPts val="600"/>
              </a:spcBef>
              <a:spcAft>
                <a:spcPts val="3000"/>
              </a:spcAft>
              <a:buClr>
                <a:srgbClr val="92D050"/>
              </a:buClr>
              <a:buFont typeface="Wingdings" panose="05000000000000000000" pitchFamily="2" charset="2"/>
              <a:buChar char="§"/>
            </a:pPr>
            <a:r>
              <a:rPr lang="en-US" altLang="en-US" sz="4000" dirty="0">
                <a:solidFill>
                  <a:schemeClr val="accent4">
                    <a:lumMod val="65000"/>
                    <a:lumOff val="35000"/>
                  </a:schemeClr>
                </a:solidFill>
                <a:cs typeface="Arial" pitchFamily="34" charset="0"/>
              </a:rPr>
              <a:t>Biostimulants are a valuable addition to existing tools that enhancing crop health, quality and grower profitability</a:t>
            </a:r>
          </a:p>
          <a:p>
            <a:pPr marL="623888" indent="-623888">
              <a:lnSpc>
                <a:spcPct val="110000"/>
              </a:lnSpc>
              <a:spcBef>
                <a:spcPts val="600"/>
              </a:spcBef>
              <a:spcAft>
                <a:spcPts val="3000"/>
              </a:spcAft>
              <a:buClr>
                <a:srgbClr val="92D050"/>
              </a:buClr>
              <a:buFont typeface="Wingdings" panose="05000000000000000000" pitchFamily="2" charset="2"/>
              <a:buChar char="§"/>
            </a:pPr>
            <a:r>
              <a:rPr lang="en-US" altLang="en-US" sz="4000" dirty="0">
                <a:solidFill>
                  <a:schemeClr val="accent4">
                    <a:lumMod val="65000"/>
                    <a:lumOff val="35000"/>
                  </a:schemeClr>
                </a:solidFill>
              </a:rPr>
              <a:t>TSC</a:t>
            </a:r>
            <a:r>
              <a:rPr lang="ja-JP" altLang="en-US" sz="4000" dirty="0">
                <a:solidFill>
                  <a:schemeClr val="accent4">
                    <a:lumMod val="65000"/>
                    <a:lumOff val="35000"/>
                  </a:schemeClr>
                </a:solidFill>
              </a:rPr>
              <a:t>’</a:t>
            </a:r>
            <a:r>
              <a:rPr lang="en-US" altLang="ja-JP" sz="4000" dirty="0">
                <a:solidFill>
                  <a:schemeClr val="accent4">
                    <a:lumMod val="65000"/>
                    <a:lumOff val="35000"/>
                  </a:schemeClr>
                </a:solidFill>
              </a:rPr>
              <a:t>s recognition of biostimulants as "improvement opportunities" further highlights biostimulants unique contribution to sustainable agriculture</a:t>
            </a:r>
          </a:p>
          <a:p>
            <a:pPr marL="623888" indent="-623888">
              <a:lnSpc>
                <a:spcPct val="110000"/>
              </a:lnSpc>
              <a:spcBef>
                <a:spcPts val="600"/>
              </a:spcBef>
              <a:spcAft>
                <a:spcPts val="3000"/>
              </a:spcAft>
              <a:buClr>
                <a:srgbClr val="92D050"/>
              </a:buClr>
              <a:buFont typeface="Wingdings" panose="05000000000000000000" pitchFamily="2" charset="2"/>
              <a:buChar char="§"/>
            </a:pPr>
            <a:r>
              <a:rPr lang="en-US" altLang="en-US" sz="4000" dirty="0">
                <a:solidFill>
                  <a:schemeClr val="accent4">
                    <a:lumMod val="65000"/>
                    <a:lumOff val="35000"/>
                  </a:schemeClr>
                </a:solidFill>
              </a:rPr>
              <a:t>To encourage adoption, biostimulant companies must educate stakeholders from “field to fork” of their benefits</a:t>
            </a:r>
          </a:p>
        </p:txBody>
      </p:sp>
      <p:sp>
        <p:nvSpPr>
          <p:cNvPr id="5" name="object 5"/>
          <p:cNvSpPr txBox="1">
            <a:spLocks noGrp="1"/>
          </p:cNvSpPr>
          <p:nvPr>
            <p:ph type="title"/>
          </p:nvPr>
        </p:nvSpPr>
        <p:spPr>
          <a:xfrm>
            <a:off x="533400" y="800100"/>
            <a:ext cx="19939000" cy="1038225"/>
          </a:xfrm>
        </p:spPr>
        <p:txBody>
          <a:bodyPr lIns="0" tIns="23114" rIns="0" bIns="0" rtlCol="0">
            <a:spAutoFit/>
          </a:bodyPr>
          <a:lstStyle/>
          <a:p>
            <a:pPr marL="23114" algn="l">
              <a:spcBef>
                <a:spcPts val="182"/>
              </a:spcBef>
              <a:defRPr/>
            </a:pPr>
            <a:r>
              <a:rPr lang="en-US" sz="6600" b="1" spc="-9" dirty="0">
                <a:solidFill>
                  <a:schemeClr val="tx1"/>
                </a:solidFill>
                <a:sym typeface="Helvetica" charset="0"/>
              </a:rPr>
              <a:t> Role of B</a:t>
            </a:r>
            <a:r>
              <a:rPr sz="6600" b="1" spc="-9" dirty="0">
                <a:solidFill>
                  <a:schemeClr val="tx1"/>
                </a:solidFill>
                <a:sym typeface="Helvetica" charset="0"/>
              </a:rPr>
              <a:t>iostimulants </a:t>
            </a:r>
            <a:r>
              <a:rPr sz="6600" b="1" dirty="0">
                <a:solidFill>
                  <a:schemeClr val="tx1"/>
                </a:solidFill>
                <a:sym typeface="Helvetica" charset="0"/>
              </a:rPr>
              <a:t>in </a:t>
            </a:r>
            <a:r>
              <a:rPr lang="en-US" sz="6600" b="1" spc="-9" dirty="0">
                <a:solidFill>
                  <a:schemeClr val="tx1"/>
                </a:solidFill>
                <a:sym typeface="Helvetica" charset="0"/>
              </a:rPr>
              <a:t>S</a:t>
            </a:r>
            <a:r>
              <a:rPr sz="6600" b="1" spc="-9" dirty="0">
                <a:solidFill>
                  <a:schemeClr val="tx1"/>
                </a:solidFill>
                <a:sym typeface="Helvetica" charset="0"/>
              </a:rPr>
              <a:t>ustainable</a:t>
            </a:r>
            <a:r>
              <a:rPr sz="6600" b="1" spc="-55" dirty="0">
                <a:solidFill>
                  <a:schemeClr val="tx1"/>
                </a:solidFill>
                <a:sym typeface="Helvetica" charset="0"/>
              </a:rPr>
              <a:t> </a:t>
            </a:r>
            <a:r>
              <a:rPr lang="en-US" sz="6600" b="1" spc="-9" dirty="0">
                <a:solidFill>
                  <a:schemeClr val="tx1"/>
                </a:solidFill>
                <a:sym typeface="Helvetica" charset="0"/>
              </a:rPr>
              <a:t>A</a:t>
            </a:r>
            <a:r>
              <a:rPr sz="6600" b="1" spc="-9" dirty="0">
                <a:solidFill>
                  <a:schemeClr val="tx1"/>
                </a:solidFill>
                <a:sym typeface="Helvetica" charset="0"/>
              </a:rPr>
              <a:t>griculture</a:t>
            </a:r>
            <a:endParaRPr sz="6600" b="1" dirty="0">
              <a:solidFill>
                <a:schemeClr val="tx1"/>
              </a:solidFill>
              <a:sym typeface="Helvetica" charset="0"/>
            </a:endParaRPr>
          </a:p>
        </p:txBody>
      </p:sp>
      <p:sp>
        <p:nvSpPr>
          <p:cNvPr id="26627" name="object 6"/>
          <p:cNvSpPr>
            <a:spLocks noChangeArrowheads="1"/>
          </p:cNvSpPr>
          <p:nvPr/>
        </p:nvSpPr>
        <p:spPr bwMode="auto">
          <a:xfrm>
            <a:off x="1217645" y="5410978"/>
            <a:ext cx="3354355" cy="236660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26628" name="object 7"/>
          <p:cNvSpPr>
            <a:spLocks noChangeArrowheads="1"/>
          </p:cNvSpPr>
          <p:nvPr/>
        </p:nvSpPr>
        <p:spPr bwMode="auto">
          <a:xfrm>
            <a:off x="1219200" y="2486608"/>
            <a:ext cx="3354355" cy="236660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26629" name="object 8"/>
          <p:cNvSpPr>
            <a:spLocks noChangeArrowheads="1"/>
          </p:cNvSpPr>
          <p:nvPr/>
        </p:nvSpPr>
        <p:spPr bwMode="auto">
          <a:xfrm>
            <a:off x="1217645" y="8343901"/>
            <a:ext cx="3354355" cy="255697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2" name="TextBox 1"/>
          <p:cNvSpPr txBox="1"/>
          <p:nvPr/>
        </p:nvSpPr>
        <p:spPr>
          <a:xfrm>
            <a:off x="8645809" y="12406184"/>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394769712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2334875" cy="1450975"/>
          </a:xfrm>
        </p:spPr>
        <p:txBody>
          <a:bodyPr/>
          <a:lstStyle/>
          <a:p>
            <a:pPr>
              <a:defRPr/>
            </a:pPr>
            <a:r>
              <a:rPr lang="en-US" sz="7200" dirty="0" smtClean="0">
                <a:solidFill>
                  <a:srgbClr val="000000"/>
                </a:solidFill>
                <a:sym typeface="Helvetica" charset="0"/>
              </a:rPr>
              <a:t>Biostimulant market</a:t>
            </a:r>
            <a:endParaRPr lang="en-US" sz="7200" dirty="0">
              <a:solidFill>
                <a:srgbClr val="000000"/>
              </a:solidFill>
              <a:sym typeface="Helvetica" charset="0"/>
            </a:endParaRPr>
          </a:p>
        </p:txBody>
      </p:sp>
      <p:sp>
        <p:nvSpPr>
          <p:cNvPr id="27650" name="object 5"/>
          <p:cNvSpPr>
            <a:spLocks noChangeArrowheads="1"/>
          </p:cNvSpPr>
          <p:nvPr/>
        </p:nvSpPr>
        <p:spPr bwMode="auto">
          <a:xfrm>
            <a:off x="2743200" y="3314700"/>
            <a:ext cx="5899150" cy="39322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27651" name="object 7"/>
          <p:cNvSpPr>
            <a:spLocks noChangeArrowheads="1"/>
          </p:cNvSpPr>
          <p:nvPr/>
        </p:nvSpPr>
        <p:spPr bwMode="auto">
          <a:xfrm>
            <a:off x="11430000" y="3314700"/>
            <a:ext cx="5899150" cy="39338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3" name="TextBox 2"/>
          <p:cNvSpPr txBox="1"/>
          <p:nvPr/>
        </p:nvSpPr>
        <p:spPr>
          <a:xfrm>
            <a:off x="6792296" y="12554465"/>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1"/>
          <p:cNvSpPr txBox="1">
            <a:spLocks noChangeArrowheads="1"/>
          </p:cNvSpPr>
          <p:nvPr/>
        </p:nvSpPr>
        <p:spPr bwMode="auto">
          <a:xfrm>
            <a:off x="2925763" y="12541250"/>
            <a:ext cx="184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4" name="Title 3"/>
          <p:cNvSpPr>
            <a:spLocks noGrp="1"/>
          </p:cNvSpPr>
          <p:nvPr>
            <p:ph type="title"/>
          </p:nvPr>
        </p:nvSpPr>
        <p:spPr>
          <a:xfrm>
            <a:off x="1828800" y="2933700"/>
            <a:ext cx="17360900" cy="4724400"/>
          </a:xfrm>
        </p:spPr>
        <p:txBody>
          <a:bodyPr/>
          <a:lstStyle/>
          <a:p>
            <a:pPr>
              <a:defRPr/>
            </a:pPr>
            <a:r>
              <a:rPr lang="en-US" b="1" dirty="0" smtClean="0">
                <a:solidFill>
                  <a:srgbClr val="000000"/>
                </a:solidFill>
                <a:sym typeface="Helvetica" charset="0"/>
              </a:rPr>
              <a:t>Biostimulants Resource Deck</a:t>
            </a:r>
            <a:br>
              <a:rPr lang="en-US" b="1" dirty="0" smtClean="0">
                <a:solidFill>
                  <a:srgbClr val="000000"/>
                </a:solidFill>
                <a:sym typeface="Helvetica" charset="0"/>
              </a:rPr>
            </a:br>
            <a:r>
              <a:rPr lang="en-US" dirty="0" smtClean="0">
                <a:solidFill>
                  <a:srgbClr val="000000"/>
                </a:solidFill>
                <a:sym typeface="Helvetica" charset="0"/>
              </a:rPr>
              <a:t/>
            </a:r>
            <a:br>
              <a:rPr lang="en-US" dirty="0" smtClean="0">
                <a:solidFill>
                  <a:srgbClr val="000000"/>
                </a:solidFill>
                <a:sym typeface="Helvetica" charset="0"/>
              </a:rPr>
            </a:br>
            <a:endParaRPr lang="en-US" dirty="0">
              <a:solidFill>
                <a:srgbClr val="000000"/>
              </a:solidFill>
              <a:sym typeface="Helvetica" charset="0"/>
            </a:endParaRPr>
          </a:p>
        </p:txBody>
      </p:sp>
      <p:sp>
        <p:nvSpPr>
          <p:cNvPr id="5" name="TextBox 4"/>
          <p:cNvSpPr txBox="1"/>
          <p:nvPr/>
        </p:nvSpPr>
        <p:spPr>
          <a:xfrm>
            <a:off x="8497528" y="11368216"/>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5645"/>
            <a:ext cx="6862938" cy="2592917"/>
          </a:xfrm>
          <a:prstGeom prst="rect">
            <a:avLst/>
          </a:prstGeom>
        </p:spPr>
      </p:pic>
      <p:sp>
        <p:nvSpPr>
          <p:cNvPr id="13" name="Rounded Rectangle 207"/>
          <p:cNvSpPr/>
          <p:nvPr/>
        </p:nvSpPr>
        <p:spPr>
          <a:xfrm>
            <a:off x="6951046" y="7396246"/>
            <a:ext cx="11717954" cy="5291054"/>
          </a:xfrm>
          <a:prstGeom prst="roundRect">
            <a:avLst>
              <a:gd name="adj" fmla="val 6322"/>
            </a:avLst>
          </a:prstGeom>
          <a:solidFill>
            <a:schemeClr val="accent2">
              <a:lumMod val="20000"/>
              <a:lumOff val="80000"/>
            </a:schemeClr>
          </a:solidFill>
          <a:ln w="25400" cap="flat" cmpd="sng" algn="ctr">
            <a:noFill/>
            <a:prstDash val="solid"/>
          </a:ln>
          <a:effectLst>
            <a:outerShdw blurRad="38100" dist="38100" dir="5400000" algn="t" rotWithShape="0">
              <a:prstClr val="black">
                <a:alpha val="15000"/>
              </a:prstClr>
            </a:outerShdw>
          </a:effectLst>
        </p:spPr>
        <p:txBody>
          <a:bodyPr lIns="166421" tIns="83210" rIns="166421" bIns="83210"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sp>
        <p:nvSpPr>
          <p:cNvPr id="14" name="Rounded Rectangle 207"/>
          <p:cNvSpPr/>
          <p:nvPr/>
        </p:nvSpPr>
        <p:spPr>
          <a:xfrm>
            <a:off x="2953712" y="2400300"/>
            <a:ext cx="3897623" cy="8865422"/>
          </a:xfrm>
          <a:prstGeom prst="roundRect">
            <a:avLst>
              <a:gd name="adj" fmla="val 6322"/>
            </a:avLst>
          </a:prstGeom>
          <a:solidFill>
            <a:schemeClr val="bg1">
              <a:lumMod val="20000"/>
              <a:lumOff val="80000"/>
            </a:schemeClr>
          </a:solidFill>
          <a:ln w="25400" cap="flat" cmpd="sng" algn="ctr">
            <a:noFill/>
            <a:prstDash val="solid"/>
          </a:ln>
          <a:effectLst>
            <a:outerShdw blurRad="38100" dist="38100" dir="5400000" algn="t" rotWithShape="0">
              <a:prstClr val="black">
                <a:alpha val="15000"/>
              </a:prstClr>
            </a:outerShdw>
          </a:effectLst>
        </p:spPr>
        <p:txBody>
          <a:bodyPr lIns="166421" tIns="83210" rIns="166421" bIns="83210"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sp>
        <p:nvSpPr>
          <p:cNvPr id="38" name="Rounded Rectangle 207"/>
          <p:cNvSpPr/>
          <p:nvPr/>
        </p:nvSpPr>
        <p:spPr>
          <a:xfrm>
            <a:off x="6983368" y="1456453"/>
            <a:ext cx="3752714" cy="5718946"/>
          </a:xfrm>
          <a:prstGeom prst="roundRect">
            <a:avLst>
              <a:gd name="adj" fmla="val 6322"/>
            </a:avLst>
          </a:prstGeom>
          <a:solidFill>
            <a:schemeClr val="accent4">
              <a:lumMod val="20000"/>
              <a:lumOff val="80000"/>
            </a:schemeClr>
          </a:solidFill>
          <a:ln w="25400" cap="flat" cmpd="sng" algn="ctr">
            <a:noFill/>
            <a:prstDash val="solid"/>
          </a:ln>
          <a:effectLst>
            <a:outerShdw blurRad="38100" dist="38100" dir="5400000" algn="t" rotWithShape="0">
              <a:prstClr val="black">
                <a:alpha val="15000"/>
              </a:prstClr>
            </a:outerShdw>
          </a:effectLst>
        </p:spPr>
        <p:txBody>
          <a:bodyPr lIns="166421" tIns="83210" rIns="166421" bIns="83210"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sp>
        <p:nvSpPr>
          <p:cNvPr id="11" name="Rounded Rectangle 207"/>
          <p:cNvSpPr/>
          <p:nvPr/>
        </p:nvSpPr>
        <p:spPr>
          <a:xfrm>
            <a:off x="14678972" y="1456456"/>
            <a:ext cx="3752714" cy="5745672"/>
          </a:xfrm>
          <a:prstGeom prst="roundRect">
            <a:avLst>
              <a:gd name="adj" fmla="val 6322"/>
            </a:avLst>
          </a:prstGeom>
          <a:solidFill>
            <a:schemeClr val="accent6">
              <a:lumMod val="20000"/>
              <a:lumOff val="80000"/>
            </a:schemeClr>
          </a:solidFill>
          <a:ln w="25400" cap="flat" cmpd="sng" algn="ctr">
            <a:noFill/>
            <a:prstDash val="solid"/>
          </a:ln>
          <a:effectLst>
            <a:outerShdw blurRad="38100" dist="38100" dir="5400000" algn="t" rotWithShape="0">
              <a:prstClr val="black">
                <a:alpha val="15000"/>
              </a:prstClr>
            </a:outerShdw>
          </a:effectLst>
        </p:spPr>
        <p:txBody>
          <a:bodyPr lIns="166421" tIns="83210" rIns="166421" bIns="83210"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sp>
        <p:nvSpPr>
          <p:cNvPr id="10" name="Rounded Rectangle 207"/>
          <p:cNvSpPr/>
          <p:nvPr/>
        </p:nvSpPr>
        <p:spPr>
          <a:xfrm>
            <a:off x="10834887" y="1456453"/>
            <a:ext cx="3752714" cy="5745674"/>
          </a:xfrm>
          <a:prstGeom prst="roundRect">
            <a:avLst>
              <a:gd name="adj" fmla="val 6322"/>
            </a:avLst>
          </a:prstGeom>
          <a:solidFill>
            <a:schemeClr val="accent5">
              <a:lumMod val="20000"/>
              <a:lumOff val="80000"/>
            </a:schemeClr>
          </a:solidFill>
          <a:ln w="25400" cap="flat" cmpd="sng" algn="ctr">
            <a:noFill/>
            <a:prstDash val="solid"/>
          </a:ln>
          <a:effectLst>
            <a:outerShdw blurRad="38100" dist="38100" dir="5400000" algn="t" rotWithShape="0">
              <a:prstClr val="black">
                <a:alpha val="15000"/>
              </a:prstClr>
            </a:outerShdw>
          </a:effectLst>
        </p:spPr>
        <p:txBody>
          <a:bodyPr lIns="166421" tIns="83210" rIns="166421" bIns="83210"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sp>
        <p:nvSpPr>
          <p:cNvPr id="39" name="Title 1"/>
          <p:cNvSpPr txBox="1">
            <a:spLocks/>
          </p:cNvSpPr>
          <p:nvPr/>
        </p:nvSpPr>
        <p:spPr>
          <a:xfrm>
            <a:off x="7134225" y="308403"/>
            <a:ext cx="10801350" cy="843479"/>
          </a:xfrm>
          <a:prstGeom prst="rect">
            <a:avLst/>
          </a:prstGeom>
        </p:spPr>
        <p:txBody>
          <a:bodyPr lIns="166421" tIns="83210" rIns="166421" bIns="83210">
            <a:norm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a:defRPr/>
            </a:pPr>
            <a:r>
              <a:rPr lang="en-US" sz="3600" b="1" cap="small" dirty="0">
                <a:solidFill>
                  <a:srgbClr val="0D335E"/>
                </a:solidFill>
                <a:latin typeface="Arial" panose="020B0604020202020204" pitchFamily="34" charset="0"/>
                <a:cs typeface="Arial" panose="020B0604020202020204" pitchFamily="34" charset="0"/>
              </a:rPr>
              <a:t>Global Market Performance—biostimulant </a:t>
            </a:r>
          </a:p>
        </p:txBody>
      </p:sp>
      <p:sp>
        <p:nvSpPr>
          <p:cNvPr id="41" name="Content Placeholder 2"/>
          <p:cNvSpPr>
            <a:spLocks noGrp="1"/>
          </p:cNvSpPr>
          <p:nvPr>
            <p:ph idx="1"/>
          </p:nvPr>
        </p:nvSpPr>
        <p:spPr>
          <a:xfrm>
            <a:off x="7018663" y="7535289"/>
            <a:ext cx="11354886" cy="5152011"/>
          </a:xfrm>
        </p:spPr>
        <p:txBody>
          <a:bodyPr>
            <a:noAutofit/>
          </a:bodyPr>
          <a:lstStyle/>
          <a:p>
            <a:pPr>
              <a:buFont typeface="Arial" panose="020B0604020202020204" pitchFamily="34" charset="0"/>
              <a:buChar char="•"/>
            </a:pPr>
            <a:r>
              <a:rPr lang="en-US" sz="2200" b="1" dirty="0"/>
              <a:t>Biostimulants—Sustainable Growth—12 to 15%</a:t>
            </a:r>
          </a:p>
          <a:p>
            <a:pPr marL="800100" lvl="1" indent="-342900">
              <a:buFont typeface="Arial" panose="020B0604020202020204" pitchFamily="34" charset="0"/>
              <a:buChar char="•"/>
            </a:pPr>
            <a:r>
              <a:rPr lang="en-US" sz="2200" b="1" u="sng" dirty="0"/>
              <a:t>Latin American </a:t>
            </a:r>
            <a:r>
              <a:rPr lang="en-US" sz="2200" b="1" dirty="0"/>
              <a:t>market growing faster than any other region</a:t>
            </a:r>
          </a:p>
          <a:p>
            <a:pPr marL="800100" lvl="1" indent="-342900">
              <a:buFont typeface="Arial" panose="020B0604020202020204" pitchFamily="34" charset="0"/>
              <a:buChar char="•"/>
            </a:pPr>
            <a:r>
              <a:rPr lang="en-US" sz="2200" b="1" dirty="0"/>
              <a:t>Climate and crops grown in Latin America well adapted to use of biostimulants</a:t>
            </a:r>
          </a:p>
          <a:p>
            <a:pPr>
              <a:buFont typeface="Arial" panose="020B0604020202020204" pitchFamily="34" charset="0"/>
              <a:buChar char="•"/>
            </a:pPr>
            <a:r>
              <a:rPr lang="en-US" sz="2200" b="1" dirty="0"/>
              <a:t>Technology for Abiotic stress &amp; management’s constraints</a:t>
            </a:r>
          </a:p>
          <a:p>
            <a:pPr marL="800100" lvl="1" indent="-342900">
              <a:buFont typeface="Arial" panose="020B0604020202020204" pitchFamily="34" charset="0"/>
              <a:buChar char="•"/>
            </a:pPr>
            <a:r>
              <a:rPr lang="en-US" sz="2200" b="1" dirty="0"/>
              <a:t>More efficient use of resources (fertilizer, water, other inputs)</a:t>
            </a:r>
          </a:p>
          <a:p>
            <a:pPr>
              <a:buFont typeface="Arial" panose="020B0604020202020204" pitchFamily="34" charset="0"/>
              <a:buChar char="•"/>
            </a:pPr>
            <a:r>
              <a:rPr lang="en-US" sz="2200" b="1" dirty="0"/>
              <a:t>Consumer willingness to pay for quality on fruits &amp; vegs</a:t>
            </a:r>
          </a:p>
          <a:p>
            <a:pPr>
              <a:buFont typeface="Arial" panose="020B0604020202020204" pitchFamily="34" charset="0"/>
              <a:buChar char="•"/>
            </a:pPr>
            <a:r>
              <a:rPr lang="en-US" sz="2200" b="1" dirty="0"/>
              <a:t>Biostimulant market still dominated by rapidly growing entrepreneurial companies</a:t>
            </a:r>
          </a:p>
          <a:p>
            <a:pPr marL="800100" lvl="1" indent="-342900">
              <a:buFont typeface="Arial" panose="020B0604020202020204" pitchFamily="34" charset="0"/>
              <a:buChar char="•"/>
            </a:pPr>
            <a:r>
              <a:rPr lang="en-US" sz="2200" b="1" dirty="0"/>
              <a:t>Large companies focused on microbials but consolidation has started</a:t>
            </a:r>
          </a:p>
          <a:p>
            <a:pPr marL="800100" lvl="1" indent="-342900">
              <a:buFont typeface="Arial" panose="020B0604020202020204" pitchFamily="34" charset="0"/>
              <a:buChar char="•"/>
            </a:pPr>
            <a:r>
              <a:rPr lang="en-US" sz="2200" b="1" dirty="0"/>
              <a:t>Market consolidation underway</a:t>
            </a:r>
          </a:p>
          <a:p>
            <a:pPr>
              <a:buFont typeface="Arial" panose="020B0604020202020204" pitchFamily="34" charset="0"/>
              <a:buChar char="•"/>
            </a:pPr>
            <a:r>
              <a:rPr lang="en-US" sz="2200" b="1" dirty="0"/>
              <a:t>Market access as key success factor</a:t>
            </a:r>
          </a:p>
          <a:p>
            <a:pPr>
              <a:buFont typeface="Arial" panose="020B0604020202020204" pitchFamily="34" charset="0"/>
              <a:buChar char="•"/>
            </a:pPr>
            <a:r>
              <a:rPr lang="en-US" sz="2200" b="1" dirty="0"/>
              <a:t>Possible impact of increasingly strict regulatory requirements</a:t>
            </a:r>
          </a:p>
          <a:p>
            <a:pPr>
              <a:buFont typeface="Arial" panose="020B0604020202020204" pitchFamily="34" charset="0"/>
              <a:buChar char="•"/>
            </a:pPr>
            <a:r>
              <a:rPr lang="en-US" sz="2200" b="1" dirty="0"/>
              <a:t>R&amp;D increase its importance as differentiation and future business sustainability issue</a:t>
            </a:r>
          </a:p>
        </p:txBody>
      </p:sp>
      <p:grpSp>
        <p:nvGrpSpPr>
          <p:cNvPr id="15" name="Group 14"/>
          <p:cNvGrpSpPr/>
          <p:nvPr/>
        </p:nvGrpSpPr>
        <p:grpSpPr>
          <a:xfrm>
            <a:off x="2953712" y="2646834"/>
            <a:ext cx="3997338" cy="2670352"/>
            <a:chOff x="163836" y="1011537"/>
            <a:chExt cx="2284193" cy="1373324"/>
          </a:xfrm>
        </p:grpSpPr>
        <p:grpSp>
          <p:nvGrpSpPr>
            <p:cNvPr id="25" name="Group 24"/>
            <p:cNvGrpSpPr/>
            <p:nvPr/>
          </p:nvGrpSpPr>
          <p:grpSpPr>
            <a:xfrm>
              <a:off x="163836" y="1011537"/>
              <a:ext cx="2284193" cy="1373324"/>
              <a:chOff x="2970210" y="573306"/>
              <a:chExt cx="1716112" cy="1523902"/>
            </a:xfrm>
          </p:grpSpPr>
          <p:cxnSp>
            <p:nvCxnSpPr>
              <p:cNvPr id="26" name="Straight Connector 25"/>
              <p:cNvCxnSpPr/>
              <p:nvPr/>
            </p:nvCxnSpPr>
            <p:spPr>
              <a:xfrm>
                <a:off x="3777809" y="573306"/>
                <a:ext cx="0" cy="1523902"/>
              </a:xfrm>
              <a:prstGeom prst="line">
                <a:avLst/>
              </a:prstGeom>
              <a:noFill/>
              <a:ln w="9525" cap="flat" cmpd="sng" algn="ctr">
                <a:solidFill>
                  <a:srgbClr val="254D7E"/>
                </a:solidFill>
                <a:prstDash val="dash"/>
              </a:ln>
              <a:effectLst/>
            </p:spPr>
          </p:cxnSp>
          <p:grpSp>
            <p:nvGrpSpPr>
              <p:cNvPr id="27" name="Group 26"/>
              <p:cNvGrpSpPr/>
              <p:nvPr/>
            </p:nvGrpSpPr>
            <p:grpSpPr>
              <a:xfrm>
                <a:off x="3764084" y="573306"/>
                <a:ext cx="922238" cy="1192644"/>
                <a:chOff x="3764084" y="573306"/>
                <a:chExt cx="922238" cy="1192644"/>
              </a:xfrm>
            </p:grpSpPr>
            <p:sp>
              <p:nvSpPr>
                <p:cNvPr id="32" name="Down Arrow 49"/>
                <p:cNvSpPr/>
                <p:nvPr/>
              </p:nvSpPr>
              <p:spPr>
                <a:xfrm rot="10800000">
                  <a:off x="3984245" y="573306"/>
                  <a:ext cx="381000" cy="386205"/>
                </a:xfrm>
                <a:prstGeom prst="downArrow">
                  <a:avLst/>
                </a:prstGeom>
                <a:solidFill>
                  <a:srgbClr val="92D050"/>
                </a:solidFill>
                <a:ln w="25400" cap="flat" cmpd="sng" algn="ctr">
                  <a:noFill/>
                  <a:prstDash val="solid"/>
                </a:ln>
                <a:effectLst/>
              </p:spPr>
              <p:txBody>
                <a:bodyPr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sp>
              <p:nvSpPr>
                <p:cNvPr id="33" name="TextBox 32"/>
                <p:cNvSpPr txBox="1"/>
                <p:nvPr/>
              </p:nvSpPr>
              <p:spPr>
                <a:xfrm>
                  <a:off x="3770231" y="959512"/>
                  <a:ext cx="916091" cy="403973"/>
                </a:xfrm>
                <a:prstGeom prst="rect">
                  <a:avLst/>
                </a:prstGeom>
                <a:noFill/>
              </p:spPr>
              <p:txBody>
                <a:bodyPr wrap="square" rtlCol="0">
                  <a:spAutoFit/>
                </a:bodyPr>
                <a:lstStyle/>
                <a:p>
                  <a:pPr defTabSz="2218556">
                    <a:defRPr/>
                  </a:pPr>
                  <a:r>
                    <a:rPr lang="en-US" sz="4000" b="1" kern="0" dirty="0">
                      <a:solidFill>
                        <a:srgbClr val="254D7E"/>
                      </a:solidFill>
                      <a:latin typeface="Arial" panose="020B0604020202020204" pitchFamily="34" charset="0"/>
                      <a:cs typeface="Arial" panose="020B0604020202020204" pitchFamily="34" charset="0"/>
                    </a:rPr>
                    <a:t>~ 13%</a:t>
                  </a:r>
                </a:p>
              </p:txBody>
            </p:sp>
            <p:sp>
              <p:nvSpPr>
                <p:cNvPr id="34" name="TextBox 33"/>
                <p:cNvSpPr txBox="1"/>
                <p:nvPr/>
              </p:nvSpPr>
              <p:spPr>
                <a:xfrm>
                  <a:off x="3764084" y="1379542"/>
                  <a:ext cx="821320" cy="386408"/>
                </a:xfrm>
                <a:prstGeom prst="rect">
                  <a:avLst/>
                </a:prstGeom>
                <a:noFill/>
              </p:spPr>
              <p:txBody>
                <a:bodyPr wrap="square" rtlCol="0">
                  <a:spAutoFit/>
                </a:bodyPr>
                <a:lstStyle/>
                <a:p>
                  <a:pPr defTabSz="2218556">
                    <a:defRPr/>
                  </a:pPr>
                  <a:r>
                    <a:rPr lang="en-US" sz="1900" kern="0" dirty="0">
                      <a:solidFill>
                        <a:srgbClr val="254D7E"/>
                      </a:solidFill>
                      <a:latin typeface="Arial" panose="020B0604020202020204" pitchFamily="34" charset="0"/>
                      <a:cs typeface="Arial" panose="020B0604020202020204" pitchFamily="34" charset="0"/>
                    </a:rPr>
                    <a:t>Global CAGR in 2020</a:t>
                  </a:r>
                </a:p>
              </p:txBody>
            </p:sp>
          </p:grpSp>
          <p:grpSp>
            <p:nvGrpSpPr>
              <p:cNvPr id="28" name="Group 27"/>
              <p:cNvGrpSpPr/>
              <p:nvPr/>
            </p:nvGrpSpPr>
            <p:grpSpPr>
              <a:xfrm>
                <a:off x="2970210" y="964613"/>
                <a:ext cx="851310" cy="927935"/>
                <a:chOff x="2970210" y="964613"/>
                <a:chExt cx="851310" cy="927935"/>
              </a:xfrm>
            </p:grpSpPr>
            <p:sp>
              <p:nvSpPr>
                <p:cNvPr id="30" name="TextBox 29"/>
                <p:cNvSpPr txBox="1"/>
                <p:nvPr/>
              </p:nvSpPr>
              <p:spPr>
                <a:xfrm>
                  <a:off x="2981081" y="964613"/>
                  <a:ext cx="840439" cy="403972"/>
                </a:xfrm>
                <a:prstGeom prst="rect">
                  <a:avLst/>
                </a:prstGeom>
                <a:noFill/>
              </p:spPr>
              <p:txBody>
                <a:bodyPr wrap="square" rtlCol="0">
                  <a:spAutoFit/>
                </a:bodyPr>
                <a:lstStyle/>
                <a:p>
                  <a:pPr defTabSz="2218556">
                    <a:defRPr/>
                  </a:pPr>
                  <a:r>
                    <a:rPr lang="en-US" sz="4000" b="1" kern="0" dirty="0">
                      <a:solidFill>
                        <a:srgbClr val="254D7E"/>
                      </a:solidFill>
                      <a:latin typeface="Arial" panose="020B0604020202020204" pitchFamily="34" charset="0"/>
                      <a:cs typeface="Arial" panose="020B0604020202020204" pitchFamily="34" charset="0"/>
                    </a:rPr>
                    <a:t>35%</a:t>
                  </a:r>
                </a:p>
              </p:txBody>
            </p:sp>
            <p:sp>
              <p:nvSpPr>
                <p:cNvPr id="31" name="TextBox 30"/>
                <p:cNvSpPr txBox="1"/>
                <p:nvPr/>
              </p:nvSpPr>
              <p:spPr>
                <a:xfrm>
                  <a:off x="2970210" y="1339281"/>
                  <a:ext cx="821320" cy="553267"/>
                </a:xfrm>
                <a:prstGeom prst="rect">
                  <a:avLst/>
                </a:prstGeom>
                <a:noFill/>
              </p:spPr>
              <p:txBody>
                <a:bodyPr wrap="square" rtlCol="0">
                  <a:spAutoFit/>
                </a:bodyPr>
                <a:lstStyle/>
                <a:p>
                  <a:pPr defTabSz="2218556">
                    <a:defRPr/>
                  </a:pPr>
                  <a:r>
                    <a:rPr lang="en-US" sz="1900" kern="0" dirty="0">
                      <a:solidFill>
                        <a:srgbClr val="254D7E"/>
                      </a:solidFill>
                      <a:latin typeface="Arial" panose="020B0604020202020204" pitchFamily="34" charset="0"/>
                      <a:cs typeface="Arial" panose="020B0604020202020204" pitchFamily="34" charset="0"/>
                    </a:rPr>
                    <a:t>Euro</a:t>
                  </a:r>
                  <a:r>
                    <a:rPr lang="en-US" sz="1900" kern="0" dirty="0">
                      <a:solidFill>
                        <a:srgbClr val="FF0000"/>
                      </a:solidFill>
                      <a:latin typeface="Arial" panose="020B0604020202020204" pitchFamily="34" charset="0"/>
                      <a:cs typeface="Arial" panose="020B0604020202020204" pitchFamily="34" charset="0"/>
                    </a:rPr>
                    <a:t> </a:t>
                  </a:r>
                  <a:r>
                    <a:rPr lang="en-US" sz="1900" kern="0" dirty="0">
                      <a:solidFill>
                        <a:srgbClr val="254D7E"/>
                      </a:solidFill>
                      <a:latin typeface="Arial" panose="020B0604020202020204" pitchFamily="34" charset="0"/>
                      <a:cs typeface="Arial" panose="020B0604020202020204" pitchFamily="34" charset="0"/>
                    </a:rPr>
                    <a:t>Share of Global Market slowest CAGR</a:t>
                  </a:r>
                </a:p>
              </p:txBody>
            </p:sp>
          </p:grpSp>
        </p:grpSp>
        <p:sp>
          <p:nvSpPr>
            <p:cNvPr id="52" name="Down Arrow 49"/>
            <p:cNvSpPr/>
            <p:nvPr/>
          </p:nvSpPr>
          <p:spPr>
            <a:xfrm rot="10800000">
              <a:off x="487479" y="1016135"/>
              <a:ext cx="507121" cy="348044"/>
            </a:xfrm>
            <a:prstGeom prst="downArrow">
              <a:avLst/>
            </a:prstGeom>
            <a:solidFill>
              <a:srgbClr val="92D050"/>
            </a:solidFill>
            <a:ln w="25400" cap="flat" cmpd="sng" algn="ctr">
              <a:noFill/>
              <a:prstDash val="solid"/>
            </a:ln>
            <a:effectLst/>
          </p:spPr>
          <p:txBody>
            <a:bodyPr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grpSp>
      <p:grpSp>
        <p:nvGrpSpPr>
          <p:cNvPr id="53" name="Group 52"/>
          <p:cNvGrpSpPr/>
          <p:nvPr/>
        </p:nvGrpSpPr>
        <p:grpSpPr>
          <a:xfrm>
            <a:off x="2906636" y="5451215"/>
            <a:ext cx="3821118" cy="2670356"/>
            <a:chOff x="163835" y="1011537"/>
            <a:chExt cx="2183496" cy="1373326"/>
          </a:xfrm>
        </p:grpSpPr>
        <p:grpSp>
          <p:nvGrpSpPr>
            <p:cNvPr id="54" name="Group 53"/>
            <p:cNvGrpSpPr/>
            <p:nvPr/>
          </p:nvGrpSpPr>
          <p:grpSpPr>
            <a:xfrm>
              <a:off x="163835" y="1011537"/>
              <a:ext cx="2183496" cy="1373326"/>
              <a:chOff x="2970211" y="573306"/>
              <a:chExt cx="1640459" cy="1523902"/>
            </a:xfrm>
          </p:grpSpPr>
          <p:cxnSp>
            <p:nvCxnSpPr>
              <p:cNvPr id="56" name="Straight Connector 55"/>
              <p:cNvCxnSpPr/>
              <p:nvPr/>
            </p:nvCxnSpPr>
            <p:spPr>
              <a:xfrm>
                <a:off x="3777809" y="573306"/>
                <a:ext cx="0" cy="1523902"/>
              </a:xfrm>
              <a:prstGeom prst="line">
                <a:avLst/>
              </a:prstGeom>
              <a:noFill/>
              <a:ln w="9525" cap="flat" cmpd="sng" algn="ctr">
                <a:solidFill>
                  <a:srgbClr val="254D7E"/>
                </a:solidFill>
                <a:prstDash val="dash"/>
              </a:ln>
              <a:effectLst/>
            </p:spPr>
          </p:cxnSp>
          <p:grpSp>
            <p:nvGrpSpPr>
              <p:cNvPr id="57" name="Group 56"/>
              <p:cNvGrpSpPr/>
              <p:nvPr/>
            </p:nvGrpSpPr>
            <p:grpSpPr>
              <a:xfrm>
                <a:off x="3770231" y="573306"/>
                <a:ext cx="840439" cy="1487237"/>
                <a:chOff x="3770231" y="573306"/>
                <a:chExt cx="840439" cy="1487237"/>
              </a:xfrm>
            </p:grpSpPr>
            <p:sp>
              <p:nvSpPr>
                <p:cNvPr id="61" name="Down Arrow 49"/>
                <p:cNvSpPr/>
                <p:nvPr/>
              </p:nvSpPr>
              <p:spPr>
                <a:xfrm rot="10800000">
                  <a:off x="3984245" y="573306"/>
                  <a:ext cx="381000" cy="386205"/>
                </a:xfrm>
                <a:prstGeom prst="downArrow">
                  <a:avLst/>
                </a:prstGeom>
                <a:solidFill>
                  <a:srgbClr val="92D050"/>
                </a:solidFill>
                <a:ln w="25400" cap="flat" cmpd="sng" algn="ctr">
                  <a:noFill/>
                  <a:prstDash val="solid"/>
                </a:ln>
                <a:effectLst/>
              </p:spPr>
              <p:txBody>
                <a:bodyPr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sp>
              <p:nvSpPr>
                <p:cNvPr id="62" name="TextBox 61"/>
                <p:cNvSpPr txBox="1"/>
                <p:nvPr/>
              </p:nvSpPr>
              <p:spPr>
                <a:xfrm>
                  <a:off x="3770231" y="959512"/>
                  <a:ext cx="840439" cy="403972"/>
                </a:xfrm>
                <a:prstGeom prst="rect">
                  <a:avLst/>
                </a:prstGeom>
                <a:noFill/>
              </p:spPr>
              <p:txBody>
                <a:bodyPr wrap="square" rtlCol="0">
                  <a:spAutoFit/>
                </a:bodyPr>
                <a:lstStyle/>
                <a:p>
                  <a:pPr defTabSz="2218556">
                    <a:defRPr/>
                  </a:pPr>
                  <a:r>
                    <a:rPr lang="en-US" sz="4000" b="1" kern="0" dirty="0">
                      <a:solidFill>
                        <a:srgbClr val="254D7E"/>
                      </a:solidFill>
                      <a:latin typeface="Arial" panose="020B0604020202020204" pitchFamily="34" charset="0"/>
                      <a:cs typeface="Arial" panose="020B0604020202020204" pitchFamily="34" charset="0"/>
                    </a:rPr>
                    <a:t>~15%</a:t>
                  </a:r>
                </a:p>
              </p:txBody>
            </p:sp>
            <p:sp>
              <p:nvSpPr>
                <p:cNvPr id="63" name="TextBox 62"/>
                <p:cNvSpPr txBox="1"/>
                <p:nvPr/>
              </p:nvSpPr>
              <p:spPr>
                <a:xfrm>
                  <a:off x="3777092" y="1340419"/>
                  <a:ext cx="821320" cy="720124"/>
                </a:xfrm>
                <a:prstGeom prst="rect">
                  <a:avLst/>
                </a:prstGeom>
                <a:noFill/>
              </p:spPr>
              <p:txBody>
                <a:bodyPr wrap="square" rtlCol="0">
                  <a:spAutoFit/>
                </a:bodyPr>
                <a:lstStyle/>
                <a:p>
                  <a:pPr defTabSz="2218556">
                    <a:defRPr/>
                  </a:pPr>
                  <a:r>
                    <a:rPr lang="en-US" sz="1900" kern="0" dirty="0">
                      <a:solidFill>
                        <a:srgbClr val="254D7E"/>
                      </a:solidFill>
                      <a:latin typeface="Arial" panose="020B0604020202020204" pitchFamily="34" charset="0"/>
                      <a:cs typeface="Arial" panose="020B0604020202020204" pitchFamily="34" charset="0"/>
                    </a:rPr>
                    <a:t>Microbials Product Line Fastest Growing</a:t>
                  </a:r>
                </a:p>
              </p:txBody>
            </p:sp>
          </p:grpSp>
          <p:grpSp>
            <p:nvGrpSpPr>
              <p:cNvPr id="58" name="Group 57"/>
              <p:cNvGrpSpPr/>
              <p:nvPr/>
            </p:nvGrpSpPr>
            <p:grpSpPr>
              <a:xfrm>
                <a:off x="2970211" y="964613"/>
                <a:ext cx="851309" cy="927934"/>
                <a:chOff x="2970211" y="964613"/>
                <a:chExt cx="851309" cy="927934"/>
              </a:xfrm>
            </p:grpSpPr>
            <p:sp>
              <p:nvSpPr>
                <p:cNvPr id="59" name="TextBox 58"/>
                <p:cNvSpPr txBox="1"/>
                <p:nvPr/>
              </p:nvSpPr>
              <p:spPr>
                <a:xfrm>
                  <a:off x="2981081" y="964613"/>
                  <a:ext cx="840439" cy="403972"/>
                </a:xfrm>
                <a:prstGeom prst="rect">
                  <a:avLst/>
                </a:prstGeom>
                <a:noFill/>
              </p:spPr>
              <p:txBody>
                <a:bodyPr wrap="square" rtlCol="0">
                  <a:spAutoFit/>
                </a:bodyPr>
                <a:lstStyle/>
                <a:p>
                  <a:pPr defTabSz="2218556">
                    <a:defRPr/>
                  </a:pPr>
                  <a:r>
                    <a:rPr lang="en-US" sz="4000" b="1" kern="0" dirty="0">
                      <a:solidFill>
                        <a:srgbClr val="254D7E"/>
                      </a:solidFill>
                      <a:latin typeface="Arial" panose="020B0604020202020204" pitchFamily="34" charset="0"/>
                      <a:cs typeface="Arial" panose="020B0604020202020204" pitchFamily="34" charset="0"/>
                    </a:rPr>
                    <a:t>37%</a:t>
                  </a:r>
                </a:p>
              </p:txBody>
            </p:sp>
            <p:sp>
              <p:nvSpPr>
                <p:cNvPr id="60" name="TextBox 59"/>
                <p:cNvSpPr txBox="1"/>
                <p:nvPr/>
              </p:nvSpPr>
              <p:spPr>
                <a:xfrm>
                  <a:off x="2970211" y="1339281"/>
                  <a:ext cx="821320" cy="553266"/>
                </a:xfrm>
                <a:prstGeom prst="rect">
                  <a:avLst/>
                </a:prstGeom>
                <a:noFill/>
              </p:spPr>
              <p:txBody>
                <a:bodyPr wrap="square" rtlCol="0">
                  <a:spAutoFit/>
                </a:bodyPr>
                <a:lstStyle/>
                <a:p>
                  <a:pPr defTabSz="2218556">
                    <a:defRPr/>
                  </a:pPr>
                  <a:r>
                    <a:rPr lang="en-US" sz="1900" kern="0" dirty="0">
                      <a:solidFill>
                        <a:srgbClr val="254D7E"/>
                      </a:solidFill>
                      <a:latin typeface="Arial" panose="020B0604020202020204" pitchFamily="34" charset="0"/>
                      <a:cs typeface="Arial" panose="020B0604020202020204" pitchFamily="34" charset="0"/>
                    </a:rPr>
                    <a:t>Seaweed E. Largest Product Line</a:t>
                  </a:r>
                </a:p>
              </p:txBody>
            </p:sp>
          </p:grpSp>
        </p:grpSp>
        <p:sp>
          <p:nvSpPr>
            <p:cNvPr id="55" name="Down Arrow 49"/>
            <p:cNvSpPr/>
            <p:nvPr/>
          </p:nvSpPr>
          <p:spPr>
            <a:xfrm rot="10800000">
              <a:off x="487479" y="1016135"/>
              <a:ext cx="507121" cy="348044"/>
            </a:xfrm>
            <a:prstGeom prst="downArrow">
              <a:avLst/>
            </a:prstGeom>
            <a:solidFill>
              <a:srgbClr val="92D050"/>
            </a:solidFill>
            <a:ln w="25400" cap="flat" cmpd="sng" algn="ctr">
              <a:noFill/>
              <a:prstDash val="solid"/>
            </a:ln>
            <a:effectLst/>
          </p:spPr>
          <p:txBody>
            <a:bodyPr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grpSp>
      <p:grpSp>
        <p:nvGrpSpPr>
          <p:cNvPr id="64" name="Group 63"/>
          <p:cNvGrpSpPr/>
          <p:nvPr/>
        </p:nvGrpSpPr>
        <p:grpSpPr>
          <a:xfrm>
            <a:off x="2900350" y="8595365"/>
            <a:ext cx="3821118" cy="2670356"/>
            <a:chOff x="163835" y="1011537"/>
            <a:chExt cx="2183496" cy="1373326"/>
          </a:xfrm>
        </p:grpSpPr>
        <p:grpSp>
          <p:nvGrpSpPr>
            <p:cNvPr id="65" name="Group 64"/>
            <p:cNvGrpSpPr/>
            <p:nvPr/>
          </p:nvGrpSpPr>
          <p:grpSpPr>
            <a:xfrm>
              <a:off x="163835" y="1011537"/>
              <a:ext cx="2183496" cy="1373326"/>
              <a:chOff x="2970211" y="573306"/>
              <a:chExt cx="1640459" cy="1523902"/>
            </a:xfrm>
          </p:grpSpPr>
          <p:cxnSp>
            <p:nvCxnSpPr>
              <p:cNvPr id="67" name="Straight Connector 66"/>
              <p:cNvCxnSpPr/>
              <p:nvPr/>
            </p:nvCxnSpPr>
            <p:spPr>
              <a:xfrm>
                <a:off x="3777809" y="573306"/>
                <a:ext cx="0" cy="1523902"/>
              </a:xfrm>
              <a:prstGeom prst="line">
                <a:avLst/>
              </a:prstGeom>
              <a:noFill/>
              <a:ln w="9525" cap="flat" cmpd="sng" algn="ctr">
                <a:solidFill>
                  <a:srgbClr val="254D7E"/>
                </a:solidFill>
                <a:prstDash val="dash"/>
              </a:ln>
              <a:effectLst/>
            </p:spPr>
          </p:cxnSp>
          <p:grpSp>
            <p:nvGrpSpPr>
              <p:cNvPr id="68" name="Group 67"/>
              <p:cNvGrpSpPr/>
              <p:nvPr/>
            </p:nvGrpSpPr>
            <p:grpSpPr>
              <a:xfrm>
                <a:off x="3743006" y="573306"/>
                <a:ext cx="867664" cy="1501488"/>
                <a:chOff x="3743006" y="573306"/>
                <a:chExt cx="867664" cy="1501488"/>
              </a:xfrm>
            </p:grpSpPr>
            <p:sp>
              <p:nvSpPr>
                <p:cNvPr id="72" name="Down Arrow 49"/>
                <p:cNvSpPr/>
                <p:nvPr/>
              </p:nvSpPr>
              <p:spPr>
                <a:xfrm rot="10800000">
                  <a:off x="3984245" y="573306"/>
                  <a:ext cx="381000" cy="386205"/>
                </a:xfrm>
                <a:prstGeom prst="downArrow">
                  <a:avLst/>
                </a:prstGeom>
                <a:solidFill>
                  <a:srgbClr val="92D050"/>
                </a:solidFill>
                <a:ln w="25400" cap="flat" cmpd="sng" algn="ctr">
                  <a:noFill/>
                  <a:prstDash val="solid"/>
                </a:ln>
                <a:effectLst/>
              </p:spPr>
              <p:txBody>
                <a:bodyPr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sp>
              <p:nvSpPr>
                <p:cNvPr id="73" name="TextBox 72"/>
                <p:cNvSpPr txBox="1"/>
                <p:nvPr/>
              </p:nvSpPr>
              <p:spPr>
                <a:xfrm>
                  <a:off x="3770231" y="959512"/>
                  <a:ext cx="840439" cy="403972"/>
                </a:xfrm>
                <a:prstGeom prst="rect">
                  <a:avLst/>
                </a:prstGeom>
                <a:noFill/>
              </p:spPr>
              <p:txBody>
                <a:bodyPr wrap="square" rtlCol="0">
                  <a:spAutoFit/>
                </a:bodyPr>
                <a:lstStyle/>
                <a:p>
                  <a:pPr defTabSz="2218556">
                    <a:defRPr/>
                  </a:pPr>
                  <a:r>
                    <a:rPr lang="en-US" sz="4000" b="1" kern="0" dirty="0">
                      <a:solidFill>
                        <a:srgbClr val="254D7E"/>
                      </a:solidFill>
                      <a:latin typeface="Arial" panose="020B0604020202020204" pitchFamily="34" charset="0"/>
                      <a:cs typeface="Arial" panose="020B0604020202020204" pitchFamily="34" charset="0"/>
                    </a:rPr>
                    <a:t>&gt;16%</a:t>
                  </a:r>
                </a:p>
              </p:txBody>
            </p:sp>
            <p:sp>
              <p:nvSpPr>
                <p:cNvPr id="74" name="TextBox 73"/>
                <p:cNvSpPr txBox="1"/>
                <p:nvPr/>
              </p:nvSpPr>
              <p:spPr>
                <a:xfrm>
                  <a:off x="3743006" y="1354670"/>
                  <a:ext cx="821320" cy="720124"/>
                </a:xfrm>
                <a:prstGeom prst="rect">
                  <a:avLst/>
                </a:prstGeom>
                <a:noFill/>
              </p:spPr>
              <p:txBody>
                <a:bodyPr wrap="square" rtlCol="0">
                  <a:spAutoFit/>
                </a:bodyPr>
                <a:lstStyle/>
                <a:p>
                  <a:pPr defTabSz="2218556">
                    <a:defRPr/>
                  </a:pPr>
                  <a:r>
                    <a:rPr lang="en-US" sz="1900" kern="0" dirty="0">
                      <a:solidFill>
                        <a:srgbClr val="254D7E"/>
                      </a:solidFill>
                      <a:latin typeface="Arial" panose="020B0604020202020204" pitchFamily="34" charset="0"/>
                      <a:cs typeface="Arial" panose="020B0604020202020204" pitchFamily="34" charset="0"/>
                    </a:rPr>
                    <a:t>Seed Application Fastest Growing</a:t>
                  </a:r>
                </a:p>
              </p:txBody>
            </p:sp>
          </p:grpSp>
          <p:grpSp>
            <p:nvGrpSpPr>
              <p:cNvPr id="69" name="Group 68"/>
              <p:cNvGrpSpPr/>
              <p:nvPr/>
            </p:nvGrpSpPr>
            <p:grpSpPr>
              <a:xfrm>
                <a:off x="2970211" y="964613"/>
                <a:ext cx="851309" cy="927934"/>
                <a:chOff x="2970211" y="964613"/>
                <a:chExt cx="851309" cy="927934"/>
              </a:xfrm>
            </p:grpSpPr>
            <p:sp>
              <p:nvSpPr>
                <p:cNvPr id="70" name="TextBox 69"/>
                <p:cNvSpPr txBox="1"/>
                <p:nvPr/>
              </p:nvSpPr>
              <p:spPr>
                <a:xfrm>
                  <a:off x="2981081" y="964613"/>
                  <a:ext cx="840439" cy="403972"/>
                </a:xfrm>
                <a:prstGeom prst="rect">
                  <a:avLst/>
                </a:prstGeom>
                <a:noFill/>
              </p:spPr>
              <p:txBody>
                <a:bodyPr wrap="square" rtlCol="0">
                  <a:spAutoFit/>
                </a:bodyPr>
                <a:lstStyle/>
                <a:p>
                  <a:pPr defTabSz="2218556">
                    <a:defRPr/>
                  </a:pPr>
                  <a:r>
                    <a:rPr lang="en-US" sz="4000" b="1" kern="0" dirty="0">
                      <a:solidFill>
                        <a:srgbClr val="254D7E"/>
                      </a:solidFill>
                      <a:latin typeface="Arial" panose="020B0604020202020204" pitchFamily="34" charset="0"/>
                      <a:cs typeface="Arial" panose="020B0604020202020204" pitchFamily="34" charset="0"/>
                    </a:rPr>
                    <a:t>74%</a:t>
                  </a:r>
                </a:p>
              </p:txBody>
            </p:sp>
            <p:sp>
              <p:nvSpPr>
                <p:cNvPr id="71" name="TextBox 70"/>
                <p:cNvSpPr txBox="1"/>
                <p:nvPr/>
              </p:nvSpPr>
              <p:spPr>
                <a:xfrm>
                  <a:off x="2970211" y="1339281"/>
                  <a:ext cx="821320" cy="553266"/>
                </a:xfrm>
                <a:prstGeom prst="rect">
                  <a:avLst/>
                </a:prstGeom>
                <a:noFill/>
              </p:spPr>
              <p:txBody>
                <a:bodyPr wrap="square" rtlCol="0">
                  <a:spAutoFit/>
                </a:bodyPr>
                <a:lstStyle/>
                <a:p>
                  <a:pPr defTabSz="2218556">
                    <a:defRPr/>
                  </a:pPr>
                  <a:r>
                    <a:rPr lang="en-US" sz="1900" kern="0" dirty="0">
                      <a:solidFill>
                        <a:srgbClr val="254D7E"/>
                      </a:solidFill>
                      <a:latin typeface="Arial" panose="020B0604020202020204" pitchFamily="34" charset="0"/>
                      <a:cs typeface="Arial" panose="020B0604020202020204" pitchFamily="34" charset="0"/>
                    </a:rPr>
                    <a:t>Foliar Application Major Use</a:t>
                  </a:r>
                </a:p>
              </p:txBody>
            </p:sp>
          </p:grpSp>
        </p:grpSp>
        <p:sp>
          <p:nvSpPr>
            <p:cNvPr id="66" name="Down Arrow 49"/>
            <p:cNvSpPr/>
            <p:nvPr/>
          </p:nvSpPr>
          <p:spPr>
            <a:xfrm rot="10800000">
              <a:off x="487479" y="1016135"/>
              <a:ext cx="507121" cy="348044"/>
            </a:xfrm>
            <a:prstGeom prst="downArrow">
              <a:avLst/>
            </a:prstGeom>
            <a:solidFill>
              <a:srgbClr val="92D050"/>
            </a:solidFill>
            <a:ln w="25400" cap="flat" cmpd="sng" algn="ctr">
              <a:noFill/>
              <a:prstDash val="solid"/>
            </a:ln>
            <a:effectLst/>
          </p:spPr>
          <p:txBody>
            <a:bodyPr rtlCol="0" anchor="ctr"/>
            <a:lstStyle/>
            <a:p>
              <a:pPr defTabSz="2218556">
                <a:defRPr/>
              </a:pPr>
              <a:endParaRPr lang="en-US" kern="0" dirty="0">
                <a:solidFill>
                  <a:prstClr val="white"/>
                </a:solidFill>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xmlns="" id="{23F699F3-A0B7-4003-B2E1-C38150E5D74B}"/>
              </a:ext>
            </a:extLst>
          </p:cNvPr>
          <p:cNvPicPr>
            <a:picLocks noChangeAspect="1"/>
          </p:cNvPicPr>
          <p:nvPr/>
        </p:nvPicPr>
        <p:blipFill>
          <a:blip r:embed="rId3"/>
          <a:stretch>
            <a:fillRect/>
          </a:stretch>
        </p:blipFill>
        <p:spPr>
          <a:xfrm>
            <a:off x="14663732" y="1378617"/>
            <a:ext cx="3744792" cy="5796782"/>
          </a:xfrm>
          <a:prstGeom prst="rect">
            <a:avLst/>
          </a:prstGeom>
          <a:ln>
            <a:noFill/>
          </a:ln>
        </p:spPr>
      </p:pic>
      <p:pic>
        <p:nvPicPr>
          <p:cNvPr id="8" name="Picture 7">
            <a:extLst>
              <a:ext uri="{FF2B5EF4-FFF2-40B4-BE49-F238E27FC236}">
                <a16:creationId xmlns:a16="http://schemas.microsoft.com/office/drawing/2014/main" xmlns="" id="{B48BDE2E-4A81-47EA-951E-D1B2320E2C42}"/>
              </a:ext>
            </a:extLst>
          </p:cNvPr>
          <p:cNvPicPr>
            <a:picLocks noChangeAspect="1"/>
          </p:cNvPicPr>
          <p:nvPr/>
        </p:nvPicPr>
        <p:blipFill>
          <a:blip r:embed="rId4"/>
          <a:stretch>
            <a:fillRect/>
          </a:stretch>
        </p:blipFill>
        <p:spPr>
          <a:xfrm>
            <a:off x="10800132" y="1400374"/>
            <a:ext cx="3787469" cy="5796782"/>
          </a:xfrm>
          <a:prstGeom prst="rect">
            <a:avLst/>
          </a:prstGeom>
          <a:ln>
            <a:noFill/>
          </a:ln>
        </p:spPr>
      </p:pic>
      <p:pic>
        <p:nvPicPr>
          <p:cNvPr id="9" name="Picture 8">
            <a:extLst>
              <a:ext uri="{FF2B5EF4-FFF2-40B4-BE49-F238E27FC236}">
                <a16:creationId xmlns:a16="http://schemas.microsoft.com/office/drawing/2014/main" xmlns="" id="{CF197A03-801A-483E-AC7B-186E38AC260B}"/>
              </a:ext>
            </a:extLst>
          </p:cNvPr>
          <p:cNvPicPr>
            <a:picLocks noChangeAspect="1"/>
          </p:cNvPicPr>
          <p:nvPr/>
        </p:nvPicPr>
        <p:blipFill>
          <a:blip r:embed="rId5"/>
          <a:stretch>
            <a:fillRect/>
          </a:stretch>
        </p:blipFill>
        <p:spPr>
          <a:xfrm>
            <a:off x="6965990" y="1415814"/>
            <a:ext cx="3787469" cy="5725656"/>
          </a:xfrm>
          <a:prstGeom prst="rect">
            <a:avLst/>
          </a:prstGeom>
        </p:spPr>
      </p:pic>
      <p:sp>
        <p:nvSpPr>
          <p:cNvPr id="2" name="TextBox 1"/>
          <p:cNvSpPr txBox="1"/>
          <p:nvPr/>
        </p:nvSpPr>
        <p:spPr>
          <a:xfrm>
            <a:off x="8522242" y="12999308"/>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9991377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p:cNvSpPr>
          <p:nvPr/>
        </p:nvSpPr>
        <p:spPr bwMode="auto">
          <a:xfrm>
            <a:off x="5257800" y="404683"/>
            <a:ext cx="10668000" cy="127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6421" tIns="83210" rIns="166421" bIns="83210">
            <a:spAutoFit/>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l" eaLnBrk="1" hangingPunct="1"/>
            <a:r>
              <a:rPr lang="it-IT" altLang="en-US" sz="6600" b="1" dirty="0">
                <a:latin typeface="Arial" pitchFamily="34" charset="0"/>
                <a:cs typeface="Arial" pitchFamily="34" charset="0"/>
              </a:rPr>
              <a:t>  </a:t>
            </a:r>
            <a:r>
              <a:rPr lang="it-IT" altLang="en-US" sz="7200" b="1" dirty="0">
                <a:latin typeface="+mn-lt"/>
                <a:cs typeface="Arial" pitchFamily="34" charset="0"/>
              </a:rPr>
              <a:t>MARKET SUMMARY</a:t>
            </a:r>
            <a:endParaRPr lang="en-US" altLang="en-US" sz="7200" b="1" dirty="0">
              <a:latin typeface="+mn-lt"/>
              <a:cs typeface="Arial" pitchFamily="34" charset="0"/>
            </a:endParaRPr>
          </a:p>
        </p:txBody>
      </p:sp>
      <p:sp>
        <p:nvSpPr>
          <p:cNvPr id="4" name="Rectangle 2"/>
          <p:cNvSpPr/>
          <p:nvPr/>
        </p:nvSpPr>
        <p:spPr bwMode="gray">
          <a:xfrm>
            <a:off x="236538" y="1866900"/>
            <a:ext cx="21099462" cy="4495800"/>
          </a:xfrm>
          <a:prstGeom prst="rect">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6421" tIns="262080" rIns="166421" bIns="83210"/>
          <a:lstStyle/>
          <a:p>
            <a:pPr>
              <a:spcAft>
                <a:spcPts val="1092"/>
              </a:spcAft>
              <a:defRPr/>
            </a:pPr>
            <a:endParaRPr lang="en-US" sz="2900" b="1" baseline="30000" dirty="0">
              <a:solidFill>
                <a:schemeClr val="accent1"/>
              </a:solidFill>
              <a:sym typeface="Lucida Grande" charset="0"/>
            </a:endParaRPr>
          </a:p>
        </p:txBody>
      </p:sp>
      <p:sp>
        <p:nvSpPr>
          <p:cNvPr id="5" name="Round Diagonal Corner Rectangle 3"/>
          <p:cNvSpPr>
            <a:spLocks/>
          </p:cNvSpPr>
          <p:nvPr/>
        </p:nvSpPr>
        <p:spPr bwMode="gray">
          <a:xfrm>
            <a:off x="228600" y="1562100"/>
            <a:ext cx="4725988" cy="538163"/>
          </a:xfrm>
          <a:custGeom>
            <a:avLst/>
            <a:gdLst>
              <a:gd name="T0" fmla="*/ 89696 w 4725988"/>
              <a:gd name="T1" fmla="*/ 0 h 538163"/>
              <a:gd name="T2" fmla="*/ 4725988 w 4725988"/>
              <a:gd name="T3" fmla="*/ 0 h 538163"/>
              <a:gd name="T4" fmla="*/ 4725988 w 4725988"/>
              <a:gd name="T5" fmla="*/ 0 h 538163"/>
              <a:gd name="T6" fmla="*/ 4725988 w 4725988"/>
              <a:gd name="T7" fmla="*/ 448467 h 538163"/>
              <a:gd name="T8" fmla="*/ 4636292 w 4725988"/>
              <a:gd name="T9" fmla="*/ 538163 h 538163"/>
              <a:gd name="T10" fmla="*/ 0 w 4725988"/>
              <a:gd name="T11" fmla="*/ 538163 h 538163"/>
              <a:gd name="T12" fmla="*/ 0 w 4725988"/>
              <a:gd name="T13" fmla="*/ 538163 h 538163"/>
              <a:gd name="T14" fmla="*/ 0 w 4725988"/>
              <a:gd name="T15" fmla="*/ 89696 h 538163"/>
              <a:gd name="T16" fmla="*/ 89696 w 4725988"/>
              <a:gd name="T17" fmla="*/ 0 h 538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5988"/>
              <a:gd name="T28" fmla="*/ 0 h 538163"/>
              <a:gd name="T29" fmla="*/ 4725988 w 4725988"/>
              <a:gd name="T30" fmla="*/ 538163 h 538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5988" h="538163">
                <a:moveTo>
                  <a:pt x="89696" y="0"/>
                </a:moveTo>
                <a:lnTo>
                  <a:pt x="4725988" y="0"/>
                </a:lnTo>
                <a:lnTo>
                  <a:pt x="4725988" y="448467"/>
                </a:lnTo>
                <a:cubicBezTo>
                  <a:pt x="4725988" y="498005"/>
                  <a:pt x="4685830" y="538163"/>
                  <a:pt x="4636292" y="538163"/>
                </a:cubicBezTo>
                <a:lnTo>
                  <a:pt x="0" y="538163"/>
                </a:lnTo>
                <a:lnTo>
                  <a:pt x="0" y="89696"/>
                </a:lnTo>
                <a:cubicBezTo>
                  <a:pt x="0" y="40158"/>
                  <a:pt x="40158" y="0"/>
                  <a:pt x="89696" y="0"/>
                </a:cubicBezTo>
                <a:close/>
              </a:path>
            </a:pathLst>
          </a:custGeom>
          <a:solidFill>
            <a:srgbClr val="002060"/>
          </a:solidFill>
          <a:ln w="19050">
            <a:solidFill>
              <a:srgbClr val="255754"/>
            </a:solidFill>
            <a:miter lim="800000"/>
            <a:headEnd/>
            <a:tailEnd/>
          </a:ln>
          <a:effectLst>
            <a:outerShdw blurRad="50800" dist="38100" dir="2700000" algn="tl" rotWithShape="0">
              <a:srgbClr val="808080">
                <a:alpha val="39999"/>
              </a:srgbClr>
            </a:outerShdw>
          </a:effectLst>
        </p:spPr>
        <p:txBody>
          <a:bodyPr wrap="none" lIns="65520" tIns="65520" rIns="65520" bIns="65520" anchor="ctr"/>
          <a:lstStyle/>
          <a:p>
            <a:pPr>
              <a:defRPr/>
            </a:pPr>
            <a:r>
              <a:rPr lang="en-US" sz="2500" b="1" kern="0" dirty="0">
                <a:solidFill>
                  <a:schemeClr val="bg1"/>
                </a:solidFill>
                <a:latin typeface="Lucida Grande" charset="0"/>
                <a:ea typeface="ヒラギノ角ゴ ProN W3" charset="0"/>
                <a:cs typeface="Calibri" pitchFamily="34" charset="0"/>
                <a:sym typeface="Lucida Grande" charset="0"/>
              </a:rPr>
              <a:t>2016 Industry</a:t>
            </a:r>
          </a:p>
        </p:txBody>
      </p:sp>
      <p:sp>
        <p:nvSpPr>
          <p:cNvPr id="7" name="Rectangle 4"/>
          <p:cNvSpPr/>
          <p:nvPr/>
        </p:nvSpPr>
        <p:spPr bwMode="gray">
          <a:xfrm>
            <a:off x="233363" y="6896100"/>
            <a:ext cx="21097875" cy="4419600"/>
          </a:xfrm>
          <a:prstGeom prst="rect">
            <a:avLst/>
          </a:prstGeom>
          <a:noFill/>
          <a:ln w="9525">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6421" tIns="262080" rIns="166421" bIns="83210"/>
          <a:lstStyle/>
          <a:p>
            <a:pPr>
              <a:spcAft>
                <a:spcPts val="1092"/>
              </a:spcAft>
              <a:defRPr/>
            </a:pPr>
            <a:endParaRPr lang="en-US" sz="2500" dirty="0">
              <a:solidFill>
                <a:schemeClr val="accent1"/>
              </a:solidFill>
              <a:sym typeface="Lucida Grande" charset="0"/>
            </a:endParaRPr>
          </a:p>
        </p:txBody>
      </p:sp>
      <p:sp>
        <p:nvSpPr>
          <p:cNvPr id="8" name="Round Diagonal Corner Rectangle 5"/>
          <p:cNvSpPr>
            <a:spLocks/>
          </p:cNvSpPr>
          <p:nvPr/>
        </p:nvSpPr>
        <p:spPr bwMode="gray">
          <a:xfrm>
            <a:off x="228600" y="6515100"/>
            <a:ext cx="4716463" cy="538163"/>
          </a:xfrm>
          <a:custGeom>
            <a:avLst/>
            <a:gdLst>
              <a:gd name="T0" fmla="*/ 89696 w 4716463"/>
              <a:gd name="T1" fmla="*/ 0 h 538163"/>
              <a:gd name="T2" fmla="*/ 4716463 w 4716463"/>
              <a:gd name="T3" fmla="*/ 0 h 538163"/>
              <a:gd name="T4" fmla="*/ 4716463 w 4716463"/>
              <a:gd name="T5" fmla="*/ 0 h 538163"/>
              <a:gd name="T6" fmla="*/ 4716463 w 4716463"/>
              <a:gd name="T7" fmla="*/ 448467 h 538163"/>
              <a:gd name="T8" fmla="*/ 4626767 w 4716463"/>
              <a:gd name="T9" fmla="*/ 538163 h 538163"/>
              <a:gd name="T10" fmla="*/ 0 w 4716463"/>
              <a:gd name="T11" fmla="*/ 538163 h 538163"/>
              <a:gd name="T12" fmla="*/ 0 w 4716463"/>
              <a:gd name="T13" fmla="*/ 538163 h 538163"/>
              <a:gd name="T14" fmla="*/ 0 w 4716463"/>
              <a:gd name="T15" fmla="*/ 89696 h 538163"/>
              <a:gd name="T16" fmla="*/ 89696 w 4716463"/>
              <a:gd name="T17" fmla="*/ 0 h 538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16463"/>
              <a:gd name="T28" fmla="*/ 0 h 538163"/>
              <a:gd name="T29" fmla="*/ 4716463 w 4716463"/>
              <a:gd name="T30" fmla="*/ 538163 h 538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16463" h="538163">
                <a:moveTo>
                  <a:pt x="89696" y="0"/>
                </a:moveTo>
                <a:lnTo>
                  <a:pt x="4716463" y="0"/>
                </a:lnTo>
                <a:lnTo>
                  <a:pt x="4716463" y="448467"/>
                </a:lnTo>
                <a:cubicBezTo>
                  <a:pt x="4716463" y="498005"/>
                  <a:pt x="4676305" y="538163"/>
                  <a:pt x="4626767" y="538163"/>
                </a:cubicBezTo>
                <a:lnTo>
                  <a:pt x="0" y="538163"/>
                </a:lnTo>
                <a:lnTo>
                  <a:pt x="0" y="89696"/>
                </a:lnTo>
                <a:cubicBezTo>
                  <a:pt x="0" y="40158"/>
                  <a:pt x="40158" y="0"/>
                  <a:pt x="89696" y="0"/>
                </a:cubicBezTo>
                <a:close/>
              </a:path>
            </a:pathLst>
          </a:custGeom>
          <a:solidFill>
            <a:srgbClr val="002060"/>
          </a:solidFill>
          <a:ln w="19050">
            <a:solidFill>
              <a:srgbClr val="255754"/>
            </a:solidFill>
            <a:miter lim="800000"/>
            <a:headEnd/>
            <a:tailEnd/>
          </a:ln>
          <a:effectLst>
            <a:outerShdw blurRad="50800" dist="38100" dir="2700000" algn="tl" rotWithShape="0">
              <a:srgbClr val="808080">
                <a:alpha val="39999"/>
              </a:srgbClr>
            </a:outerShdw>
          </a:effectLst>
        </p:spPr>
        <p:txBody>
          <a:bodyPr wrap="none" lIns="65520" tIns="65520" rIns="65520" bIns="65520" anchor="ctr"/>
          <a:lstStyle/>
          <a:p>
            <a:pPr>
              <a:defRPr/>
            </a:pPr>
            <a:r>
              <a:rPr lang="en-US" sz="2500" b="1" kern="0" dirty="0">
                <a:solidFill>
                  <a:schemeClr val="bg1"/>
                </a:solidFill>
                <a:latin typeface="Lucida Grande" charset="0"/>
                <a:ea typeface="ヒラギノ角ゴ ProN W3" charset="0"/>
                <a:cs typeface="Calibri" pitchFamily="34" charset="0"/>
                <a:sym typeface="Lucida Grande" charset="0"/>
              </a:rPr>
              <a:t>Industry Outlook</a:t>
            </a:r>
          </a:p>
        </p:txBody>
      </p:sp>
      <p:sp>
        <p:nvSpPr>
          <p:cNvPr id="12" name="Rettangolo 11"/>
          <p:cNvSpPr/>
          <p:nvPr/>
        </p:nvSpPr>
        <p:spPr bwMode="gray">
          <a:xfrm>
            <a:off x="248914" y="2424569"/>
            <a:ext cx="12599988" cy="3115006"/>
          </a:xfrm>
          <a:prstGeom prst="rect">
            <a:avLst/>
          </a:prstGeom>
        </p:spPr>
        <p:txBody>
          <a:bodyPr lIns="166421" tIns="83210" rIns="166421" bIns="83210">
            <a:spAutoFit/>
          </a:bodyPr>
          <a:lstStyle/>
          <a:p>
            <a:pPr algn="l">
              <a:spcAft>
                <a:spcPts val="1092"/>
              </a:spcAft>
              <a:defRPr/>
            </a:pPr>
            <a:r>
              <a:rPr lang="en-US" sz="3600" b="1" dirty="0">
                <a:solidFill>
                  <a:schemeClr val="accent4">
                    <a:lumMod val="65000"/>
                    <a:lumOff val="35000"/>
                  </a:schemeClr>
                </a:solidFill>
                <a:latin typeface="+mn-lt"/>
                <a:ea typeface="ヒラギノ角ゴ ProN W3" charset="0"/>
                <a:sym typeface="Lucida Grande" charset="0"/>
              </a:rPr>
              <a:t>Biocontrol Market </a:t>
            </a:r>
            <a:r>
              <a:rPr lang="en-US" sz="3600" dirty="0">
                <a:solidFill>
                  <a:schemeClr val="accent4">
                    <a:lumMod val="65000"/>
                    <a:lumOff val="35000"/>
                  </a:schemeClr>
                </a:solidFill>
                <a:latin typeface="+mn-lt"/>
                <a:ea typeface="ヒラギノ角ゴ ProN W3" charset="0"/>
                <a:sym typeface="Lucida Grande" charset="0"/>
              </a:rPr>
              <a:t>includes Biopestcides </a:t>
            </a:r>
          </a:p>
          <a:p>
            <a:pPr algn="l">
              <a:spcAft>
                <a:spcPts val="1092"/>
              </a:spcAft>
              <a:defRPr/>
            </a:pPr>
            <a:r>
              <a:rPr lang="en-US" sz="3600" dirty="0">
                <a:solidFill>
                  <a:schemeClr val="accent4">
                    <a:lumMod val="65000"/>
                    <a:lumOff val="35000"/>
                  </a:schemeClr>
                </a:solidFill>
                <a:latin typeface="+mn-lt"/>
                <a:ea typeface="ヒラギノ角ゴ ProN W3" charset="0"/>
                <a:sym typeface="Lucida Grande" charset="0"/>
              </a:rPr>
              <a:t>(biochemicals &amp; microbials) and Macro-organisms </a:t>
            </a:r>
          </a:p>
          <a:p>
            <a:pPr algn="l">
              <a:spcAft>
                <a:spcPts val="1092"/>
              </a:spcAft>
              <a:defRPr/>
            </a:pPr>
            <a:endParaRPr lang="en-US" sz="2000" dirty="0">
              <a:solidFill>
                <a:schemeClr val="accent4">
                  <a:lumMod val="65000"/>
                  <a:lumOff val="35000"/>
                </a:schemeClr>
              </a:solidFill>
              <a:latin typeface="+mn-lt"/>
              <a:ea typeface="ヒラギノ角ゴ ProN W3" charset="0"/>
              <a:sym typeface="Lucida Grande" charset="0"/>
            </a:endParaRPr>
          </a:p>
          <a:p>
            <a:pPr algn="l">
              <a:spcAft>
                <a:spcPts val="1092"/>
              </a:spcAft>
              <a:defRPr/>
            </a:pPr>
            <a:r>
              <a:rPr lang="en-US" sz="3600" b="1" dirty="0">
                <a:solidFill>
                  <a:schemeClr val="accent4">
                    <a:lumMod val="65000"/>
                    <a:lumOff val="35000"/>
                  </a:schemeClr>
                </a:solidFill>
                <a:latin typeface="+mn-lt"/>
                <a:ea typeface="ヒラギノ角ゴ ProN W3" charset="0"/>
                <a:sym typeface="Lucida Grande" charset="0"/>
              </a:rPr>
              <a:t>Biostimulants Market </a:t>
            </a:r>
            <a:r>
              <a:rPr lang="en-US" sz="3600" dirty="0">
                <a:solidFill>
                  <a:schemeClr val="accent4">
                    <a:lumMod val="65000"/>
                    <a:lumOff val="35000"/>
                  </a:schemeClr>
                </a:solidFill>
                <a:latin typeface="+mn-lt"/>
                <a:ea typeface="ヒラギノ角ゴ ProN W3" charset="0"/>
                <a:sym typeface="Lucida Grande" charset="0"/>
              </a:rPr>
              <a:t>includes</a:t>
            </a:r>
            <a:r>
              <a:rPr lang="en-US" sz="3600" b="1" dirty="0">
                <a:solidFill>
                  <a:schemeClr val="accent4">
                    <a:lumMod val="65000"/>
                    <a:lumOff val="35000"/>
                  </a:schemeClr>
                </a:solidFill>
                <a:latin typeface="+mn-lt"/>
                <a:ea typeface="ヒラギノ角ゴ ProN W3" charset="0"/>
                <a:sym typeface="Lucida Grande" charset="0"/>
              </a:rPr>
              <a:t> </a:t>
            </a:r>
            <a:r>
              <a:rPr lang="en-US" sz="3600" dirty="0">
                <a:solidFill>
                  <a:schemeClr val="accent4">
                    <a:lumMod val="65000"/>
                    <a:lumOff val="35000"/>
                  </a:schemeClr>
                </a:solidFill>
                <a:latin typeface="+mn-lt"/>
                <a:ea typeface="ヒラギノ角ゴ ProN W3" charset="0"/>
                <a:sym typeface="Lucida Grande" charset="0"/>
              </a:rPr>
              <a:t>humic and fulvic acids, seaweed extracts, proteins, amino-acids and microbials.</a:t>
            </a:r>
            <a:endParaRPr lang="en-US" sz="3600" b="1" baseline="30000" dirty="0">
              <a:solidFill>
                <a:schemeClr val="accent4">
                  <a:lumMod val="65000"/>
                  <a:lumOff val="35000"/>
                </a:schemeClr>
              </a:solidFill>
              <a:latin typeface="+mn-lt"/>
              <a:ea typeface="ヒラギノ角ゴ ProN W3" charset="0"/>
              <a:sym typeface="Lucida Grande" charset="0"/>
            </a:endParaRPr>
          </a:p>
        </p:txBody>
      </p:sp>
      <p:graphicFrame>
        <p:nvGraphicFramePr>
          <p:cNvPr id="28679" name="Grafico 12"/>
          <p:cNvGraphicFramePr>
            <a:graphicFrameLocks/>
          </p:cNvGraphicFramePr>
          <p:nvPr/>
        </p:nvGraphicFramePr>
        <p:xfrm>
          <a:off x="12739688" y="2665413"/>
          <a:ext cx="8085137" cy="3679825"/>
        </p:xfrm>
        <a:graphic>
          <a:graphicData uri="http://schemas.openxmlformats.org/presentationml/2006/ole">
            <mc:AlternateContent xmlns:mc="http://schemas.openxmlformats.org/markup-compatibility/2006">
              <mc:Choice xmlns:v="urn:schemas-microsoft-com:vml" Requires="v">
                <p:oleObj spid="_x0000_s28946" r:id="rId4" imgW="8082628" imgH="3681680" progId="Excel.Chart.8">
                  <p:embed/>
                </p:oleObj>
              </mc:Choice>
              <mc:Fallback>
                <p:oleObj r:id="rId4" imgW="8082628" imgH="3681680" progId="Excel.Chart.8">
                  <p:embed/>
                  <p:pic>
                    <p:nvPicPr>
                      <p:cNvPr id="0" name="Grafico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9688" y="2665413"/>
                        <a:ext cx="8085137"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ttangolo 13"/>
          <p:cNvSpPr/>
          <p:nvPr/>
        </p:nvSpPr>
        <p:spPr bwMode="gray">
          <a:xfrm>
            <a:off x="7924800" y="6972300"/>
            <a:ext cx="13030200" cy="4020382"/>
          </a:xfrm>
          <a:prstGeom prst="rect">
            <a:avLst/>
          </a:prstGeom>
        </p:spPr>
        <p:txBody>
          <a:bodyPr wrap="square" lIns="166421" tIns="83210" rIns="166421" bIns="83210">
            <a:spAutoFit/>
          </a:bodyPr>
          <a:lstStyle/>
          <a:p>
            <a:pPr algn="l">
              <a:spcAft>
                <a:spcPts val="1092"/>
              </a:spcAft>
              <a:defRPr/>
            </a:pPr>
            <a:r>
              <a:rPr lang="en-US" sz="3600" b="1" dirty="0">
                <a:solidFill>
                  <a:schemeClr val="bg1">
                    <a:lumMod val="50000"/>
                  </a:schemeClr>
                </a:solidFill>
                <a:latin typeface="+mn-lt"/>
                <a:ea typeface="ヒラギノ角ゴ ProN W3" charset="0"/>
                <a:sym typeface="Lucida Grande" charset="0"/>
              </a:rPr>
              <a:t>Growth trend for biocontrol, biostimulants and specialty nutrient industry is extremely positive for the next years: </a:t>
            </a:r>
          </a:p>
          <a:p>
            <a:pPr marL="624078" indent="-624078" algn="l">
              <a:spcAft>
                <a:spcPts val="1092"/>
              </a:spcAft>
              <a:buFont typeface="Wingdings" charset="2"/>
              <a:buChar char="ü"/>
              <a:defRPr/>
            </a:pPr>
            <a:r>
              <a:rPr lang="en-US" sz="3200" dirty="0">
                <a:solidFill>
                  <a:schemeClr val="bg1">
                    <a:lumMod val="50000"/>
                  </a:schemeClr>
                </a:solidFill>
                <a:latin typeface="+mn-lt"/>
                <a:ea typeface="ヒラギノ角ゴ ProN W3" charset="0"/>
                <a:sym typeface="Lucida Grande" charset="0"/>
              </a:rPr>
              <a:t>Biostimulants provide</a:t>
            </a:r>
            <a:r>
              <a:rPr lang="en-US" sz="3200" b="1" dirty="0">
                <a:solidFill>
                  <a:schemeClr val="bg1">
                    <a:lumMod val="50000"/>
                  </a:schemeClr>
                </a:solidFill>
                <a:latin typeface="+mn-lt"/>
                <a:ea typeface="ヒラギノ角ゴ ProN W3" charset="0"/>
                <a:sym typeface="Lucida Grande" charset="0"/>
              </a:rPr>
              <a:t> new solutions </a:t>
            </a:r>
            <a:r>
              <a:rPr lang="en-US" sz="3200" dirty="0">
                <a:solidFill>
                  <a:schemeClr val="bg1">
                    <a:lumMod val="50000"/>
                  </a:schemeClr>
                </a:solidFill>
                <a:latin typeface="+mn-lt"/>
                <a:ea typeface="ヒラギノ角ゴ ProN W3" charset="0"/>
                <a:sym typeface="Lucida Grande" charset="0"/>
              </a:rPr>
              <a:t>that increase yields while minimizing inputs and environmental impacts. </a:t>
            </a:r>
          </a:p>
          <a:p>
            <a:pPr marL="624078" indent="-624078" algn="l">
              <a:spcAft>
                <a:spcPts val="1092"/>
              </a:spcAft>
              <a:buFont typeface="Wingdings" charset="2"/>
              <a:buChar char="ü"/>
              <a:defRPr/>
            </a:pPr>
            <a:r>
              <a:rPr lang="en-US" sz="3200" dirty="0">
                <a:solidFill>
                  <a:schemeClr val="bg1">
                    <a:lumMod val="50000"/>
                  </a:schemeClr>
                </a:solidFill>
                <a:latin typeface="+mn-lt"/>
                <a:ea typeface="ヒラギノ角ゴ ProN W3" charset="0"/>
                <a:sym typeface="Lucida Grande" charset="0"/>
              </a:rPr>
              <a:t>Biostimulant products feature</a:t>
            </a:r>
            <a:r>
              <a:rPr lang="en-US" sz="3200" b="1" dirty="0">
                <a:solidFill>
                  <a:schemeClr val="bg1">
                    <a:lumMod val="50000"/>
                  </a:schemeClr>
                </a:solidFill>
                <a:latin typeface="+mn-lt"/>
                <a:ea typeface="ヒラギノ角ゴ ProN W3" charset="0"/>
                <a:sym typeface="Lucida Grande" charset="0"/>
              </a:rPr>
              <a:t> operator safety </a:t>
            </a:r>
            <a:r>
              <a:rPr lang="en-US" sz="3200" dirty="0">
                <a:solidFill>
                  <a:schemeClr val="bg1">
                    <a:lumMod val="50000"/>
                  </a:schemeClr>
                </a:solidFill>
                <a:latin typeface="+mn-lt"/>
                <a:ea typeface="ヒラギノ角ゴ ProN W3" charset="0"/>
                <a:sym typeface="Lucida Grande" charset="0"/>
              </a:rPr>
              <a:t>and </a:t>
            </a:r>
            <a:r>
              <a:rPr lang="en-US" sz="3200" dirty="0" smtClean="0">
                <a:solidFill>
                  <a:schemeClr val="bg1">
                    <a:lumMod val="50000"/>
                  </a:schemeClr>
                </a:solidFill>
                <a:latin typeface="+mn-lt"/>
                <a:ea typeface="ヒラギノ角ゴ ProN W3" charset="0"/>
                <a:sym typeface="Lucida Grande" charset="0"/>
              </a:rPr>
              <a:t>generally </a:t>
            </a:r>
            <a:r>
              <a:rPr lang="en-US" sz="3200" dirty="0">
                <a:solidFill>
                  <a:schemeClr val="bg1">
                    <a:lumMod val="50000"/>
                  </a:schemeClr>
                </a:solidFill>
                <a:latin typeface="+mn-lt"/>
                <a:ea typeface="ヒラギノ角ゴ ProN W3" charset="0"/>
                <a:sym typeface="Lucida Grande" charset="0"/>
              </a:rPr>
              <a:t>do not warrant the </a:t>
            </a:r>
            <a:r>
              <a:rPr lang="en-US" sz="3200" b="1" dirty="0">
                <a:solidFill>
                  <a:schemeClr val="bg1">
                    <a:lumMod val="50000"/>
                  </a:schemeClr>
                </a:solidFill>
                <a:latin typeface="+mn-lt"/>
                <a:ea typeface="ヒラギノ角ゴ ProN W3" charset="0"/>
                <a:sym typeface="Lucida Grande" charset="0"/>
              </a:rPr>
              <a:t>regulatory limitations of some </a:t>
            </a:r>
            <a:r>
              <a:rPr lang="en-US" sz="3200" dirty="0">
                <a:solidFill>
                  <a:schemeClr val="bg1">
                    <a:lumMod val="50000"/>
                  </a:schemeClr>
                </a:solidFill>
                <a:latin typeface="+mn-lt"/>
                <a:ea typeface="ヒラギノ角ゴ ProN W3" charset="0"/>
                <a:sym typeface="Lucida Grande" charset="0"/>
              </a:rPr>
              <a:t>traditional crop protection products.</a:t>
            </a:r>
            <a:endParaRPr lang="en-US" sz="3200" b="1" dirty="0">
              <a:solidFill>
                <a:schemeClr val="bg1">
                  <a:lumMod val="50000"/>
                </a:schemeClr>
              </a:solidFill>
              <a:latin typeface="+mn-lt"/>
              <a:ea typeface="ヒラギノ角ゴ ProN W3" charset="0"/>
              <a:sym typeface="Lucida Grande" charset="0"/>
            </a:endParaRPr>
          </a:p>
        </p:txBody>
      </p:sp>
      <p:graphicFrame>
        <p:nvGraphicFramePr>
          <p:cNvPr id="28681" name="Grafico 14"/>
          <p:cNvGraphicFramePr>
            <a:graphicFrameLocks/>
          </p:cNvGraphicFramePr>
          <p:nvPr/>
        </p:nvGraphicFramePr>
        <p:xfrm>
          <a:off x="254000" y="7073900"/>
          <a:ext cx="8185150" cy="4162425"/>
        </p:xfrm>
        <a:graphic>
          <a:graphicData uri="http://schemas.openxmlformats.org/presentationml/2006/ole">
            <mc:AlternateContent xmlns:mc="http://schemas.openxmlformats.org/markup-compatibility/2006">
              <mc:Choice xmlns:v="urn:schemas-microsoft-com:vml" Requires="v">
                <p:oleObj spid="_x0000_s28947" r:id="rId7" imgW="8180156" imgH="4163224" progId="Excel.Chart.8">
                  <p:embed/>
                </p:oleObj>
              </mc:Choice>
              <mc:Fallback>
                <p:oleObj r:id="rId7" imgW="8180156" imgH="4163224" progId="Excel.Chart.8">
                  <p:embed/>
                  <p:pic>
                    <p:nvPicPr>
                      <p:cNvPr id="0" name="Grafico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00" y="7073900"/>
                        <a:ext cx="81851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2" name="CasellaDiTesto 17"/>
          <p:cNvSpPr txBox="1">
            <a:spLocks noChangeArrowheads="1"/>
          </p:cNvSpPr>
          <p:nvPr/>
        </p:nvSpPr>
        <p:spPr bwMode="auto">
          <a:xfrm>
            <a:off x="14086238" y="2094325"/>
            <a:ext cx="5892101" cy="6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6421" tIns="83210" rIns="166421" bIns="83210">
            <a:spAutoFit/>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3200" b="1" dirty="0">
                <a:latin typeface="+mn-lt"/>
              </a:rPr>
              <a:t>2016 B$ - manufacturer level</a:t>
            </a:r>
          </a:p>
        </p:txBody>
      </p:sp>
      <p:sp>
        <p:nvSpPr>
          <p:cNvPr id="17" name="Rettangolo 16"/>
          <p:cNvSpPr/>
          <p:nvPr/>
        </p:nvSpPr>
        <p:spPr bwMode="gray">
          <a:xfrm>
            <a:off x="6553200" y="11391900"/>
            <a:ext cx="9623425" cy="398463"/>
          </a:xfrm>
          <a:prstGeom prst="rect">
            <a:avLst/>
          </a:prstGeom>
        </p:spPr>
        <p:txBody>
          <a:bodyPr lIns="166421" tIns="83210" rIns="166421" bIns="83210">
            <a:spAutoFit/>
          </a:bodyPr>
          <a:lstStyle/>
          <a:p>
            <a:pPr>
              <a:defRPr/>
            </a:pPr>
            <a:r>
              <a:rPr lang="en-US" sz="1500" dirty="0">
                <a:solidFill>
                  <a:schemeClr val="bg1">
                    <a:lumMod val="50000"/>
                  </a:schemeClr>
                </a:solidFill>
                <a:latin typeface="Lucida Grande" charset="0"/>
                <a:ea typeface="ヒラギノ角ゴ ProN W3" charset="0"/>
                <a:sym typeface="Lucida Grande" charset="0"/>
              </a:rPr>
              <a:t>Source: Valagro elaboration from different external and internal sources</a:t>
            </a:r>
            <a:endParaRPr lang="en-US" sz="1500" i="1" dirty="0">
              <a:solidFill>
                <a:schemeClr val="bg1">
                  <a:lumMod val="50000"/>
                </a:schemeClr>
              </a:solidFill>
              <a:latin typeface="Lucida Grande" charset="0"/>
              <a:ea typeface="ヒラギノ角ゴ ProN W3" charset="0"/>
              <a:sym typeface="Lucida Grande" charset="0"/>
            </a:endParaRPr>
          </a:p>
        </p:txBody>
      </p:sp>
      <p:pic>
        <p:nvPicPr>
          <p:cNvPr id="28684" name="Picture 2" descr="Veggies .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297400" y="11391900"/>
            <a:ext cx="4038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769377" y="12875741"/>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9" name="Picture 1" descr="cherr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78200" y="8224838"/>
            <a:ext cx="52578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 name="Title 1"/>
          <p:cNvSpPr>
            <a:spLocks/>
          </p:cNvSpPr>
          <p:nvPr/>
        </p:nvSpPr>
        <p:spPr bwMode="auto">
          <a:xfrm>
            <a:off x="1143000" y="495300"/>
            <a:ext cx="15868650" cy="127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spAutoFit/>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l" eaLnBrk="1" hangingPunct="1">
              <a:spcAft>
                <a:spcPts val="1088"/>
              </a:spcAft>
            </a:pPr>
            <a:r>
              <a:rPr lang="it-IT" altLang="en-US" sz="7200" b="1" dirty="0" smtClean="0">
                <a:latin typeface="+mn-lt"/>
                <a:cs typeface="Arial" pitchFamily="34" charset="0"/>
              </a:rPr>
              <a:t>Market Overview</a:t>
            </a:r>
            <a:endParaRPr lang="en-US" altLang="en-US" sz="7200" b="1" dirty="0">
              <a:latin typeface="+mn-lt"/>
              <a:cs typeface="Arial" pitchFamily="34" charset="0"/>
            </a:endParaRPr>
          </a:p>
        </p:txBody>
      </p:sp>
      <p:sp>
        <p:nvSpPr>
          <p:cNvPr id="17" name="Rettangolo arrotondato 16"/>
          <p:cNvSpPr>
            <a:spLocks noChangeArrowheads="1"/>
          </p:cNvSpPr>
          <p:nvPr/>
        </p:nvSpPr>
        <p:spPr bwMode="auto">
          <a:xfrm>
            <a:off x="1958650" y="2481424"/>
            <a:ext cx="6172201" cy="979488"/>
          </a:xfrm>
          <a:prstGeom prst="roundRect">
            <a:avLst>
              <a:gd name="adj" fmla="val 16667"/>
            </a:avLst>
          </a:prstGeom>
          <a:solidFill>
            <a:srgbClr val="C0504D"/>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lIns="166421" tIns="83210" rIns="166421" bIns="83210" anchor="ctr"/>
          <a:lstStyle/>
          <a:p>
            <a:pPr>
              <a:defRPr/>
            </a:pPr>
            <a:r>
              <a:rPr lang="it-IT" b="1" i="1" dirty="0">
                <a:solidFill>
                  <a:schemeClr val="lt1"/>
                </a:solidFill>
                <a:latin typeface="+mn-lt"/>
                <a:ea typeface="+mn-ea"/>
                <a:sym typeface="Lucida Grande" charset="0"/>
              </a:rPr>
              <a:t>Drivers</a:t>
            </a:r>
            <a:endParaRPr lang="en-US" b="1" i="1" dirty="0">
              <a:solidFill>
                <a:schemeClr val="lt1"/>
              </a:solidFill>
              <a:latin typeface="+mn-lt"/>
              <a:ea typeface="+mn-ea"/>
              <a:sym typeface="Lucida Grande" charset="0"/>
            </a:endParaRPr>
          </a:p>
        </p:txBody>
      </p:sp>
      <p:sp>
        <p:nvSpPr>
          <p:cNvPr id="18" name="Rettangolo arrotondato 17"/>
          <p:cNvSpPr>
            <a:spLocks noChangeArrowheads="1"/>
          </p:cNvSpPr>
          <p:nvPr/>
        </p:nvSpPr>
        <p:spPr bwMode="auto">
          <a:xfrm>
            <a:off x="9506338" y="2465161"/>
            <a:ext cx="6511925" cy="979488"/>
          </a:xfrm>
          <a:prstGeom prst="roundRect">
            <a:avLst>
              <a:gd name="adj" fmla="val 16667"/>
            </a:avLst>
          </a:prstGeom>
          <a:solidFill>
            <a:srgbClr val="C0504D"/>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lIns="166421" tIns="83210" rIns="166421" bIns="83210" anchor="ctr"/>
          <a:lstStyle/>
          <a:p>
            <a:r>
              <a:rPr lang="it-IT" b="1" i="1" dirty="0">
                <a:solidFill>
                  <a:schemeClr val="lt1"/>
                </a:solidFill>
                <a:latin typeface="+mn-lt"/>
                <a:ea typeface="+mn-ea"/>
                <a:sym typeface="Lucida Grande" charset="0"/>
              </a:rPr>
              <a:t>Challenges</a:t>
            </a:r>
            <a:endParaRPr lang="en-US" b="1" i="1" dirty="0">
              <a:solidFill>
                <a:schemeClr val="lt1"/>
              </a:solidFill>
              <a:latin typeface="+mn-lt"/>
              <a:ea typeface="+mn-ea"/>
              <a:sym typeface="Lucida Grande" charset="0"/>
            </a:endParaRPr>
          </a:p>
        </p:txBody>
      </p:sp>
      <p:cxnSp>
        <p:nvCxnSpPr>
          <p:cNvPr id="20" name="Connettore 1 19"/>
          <p:cNvCxnSpPr/>
          <p:nvPr/>
        </p:nvCxnSpPr>
        <p:spPr>
          <a:xfrm>
            <a:off x="8763000" y="3449249"/>
            <a:ext cx="9525" cy="7237412"/>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1752600" y="3755261"/>
            <a:ext cx="6584303" cy="6816019"/>
          </a:xfrm>
          <a:prstGeom prst="rect">
            <a:avLst/>
          </a:prstGeom>
          <a:noFill/>
        </p:spPr>
        <p:txBody>
          <a:bodyPr wrap="square" lIns="166421" tIns="83210" rIns="166421" bIns="83210">
            <a:spAutoFit/>
          </a:bodyPr>
          <a:lstStyle/>
          <a:p>
            <a:pPr marL="520065" indent="-520065" algn="l">
              <a:buClr>
                <a:srgbClr val="92D050"/>
              </a:buClr>
              <a:buFont typeface="Wingdings" panose="05000000000000000000" pitchFamily="2" charset="2"/>
              <a:buChar char="ü"/>
              <a:defRPr/>
            </a:pPr>
            <a:r>
              <a:rPr lang="it-IT" sz="3600" b="1" dirty="0">
                <a:solidFill>
                  <a:schemeClr val="accent4">
                    <a:lumMod val="65000"/>
                    <a:lumOff val="35000"/>
                  </a:schemeClr>
                </a:solidFill>
                <a:latin typeface="+mn-lt"/>
                <a:ea typeface="ヒラギノ角ゴ ProN W3" charset="0"/>
                <a:sym typeface="Lucida Grande" charset="0"/>
              </a:rPr>
              <a:t>More product use to avoid soil degeneration</a:t>
            </a:r>
          </a:p>
          <a:p>
            <a:pPr marL="520065" indent="-520065" algn="l">
              <a:buClr>
                <a:srgbClr val="92D050"/>
              </a:buClr>
              <a:buFont typeface="Wingdings" panose="05000000000000000000" pitchFamily="2" charset="2"/>
              <a:buChar char="ü"/>
              <a:defRPr/>
            </a:pPr>
            <a:endParaRPr lang="it-IT" sz="3600" b="1" dirty="0">
              <a:solidFill>
                <a:schemeClr val="accent4">
                  <a:lumMod val="65000"/>
                  <a:lumOff val="35000"/>
                </a:schemeClr>
              </a:solidFill>
              <a:latin typeface="+mn-lt"/>
              <a:ea typeface="ヒラギノ角ゴ ProN W3" charset="0"/>
              <a:sym typeface="Lucida Grande" charset="0"/>
            </a:endParaRPr>
          </a:p>
          <a:p>
            <a:pPr marL="520065" indent="-520065" algn="l">
              <a:buClr>
                <a:srgbClr val="92D050"/>
              </a:buClr>
              <a:buFont typeface="Wingdings" panose="05000000000000000000" pitchFamily="2" charset="2"/>
              <a:buChar char="ü"/>
              <a:defRPr/>
            </a:pPr>
            <a:r>
              <a:rPr lang="it-IT" sz="3600" b="1" dirty="0">
                <a:solidFill>
                  <a:schemeClr val="accent4">
                    <a:lumMod val="65000"/>
                    <a:lumOff val="35000"/>
                  </a:schemeClr>
                </a:solidFill>
                <a:latin typeface="+mn-lt"/>
                <a:ea typeface="ヒラギノ角ゴ ProN W3" charset="0"/>
                <a:sym typeface="Lucida Grande" charset="0"/>
              </a:rPr>
              <a:t>Expanded use beyond pioneer countries (new markets)</a:t>
            </a:r>
          </a:p>
          <a:p>
            <a:pPr marL="520065" indent="-520065" algn="l">
              <a:buClr>
                <a:srgbClr val="92D050"/>
              </a:buClr>
              <a:buFont typeface="Wingdings" panose="05000000000000000000" pitchFamily="2" charset="2"/>
              <a:buChar char="ü"/>
              <a:defRPr/>
            </a:pPr>
            <a:endParaRPr lang="it-IT" sz="3600" b="1" dirty="0">
              <a:solidFill>
                <a:schemeClr val="accent4">
                  <a:lumMod val="65000"/>
                  <a:lumOff val="35000"/>
                </a:schemeClr>
              </a:solidFill>
              <a:latin typeface="+mn-lt"/>
              <a:ea typeface="ヒラギノ角ゴ ProN W3" charset="0"/>
              <a:sym typeface="Lucida Grande" charset="0"/>
            </a:endParaRPr>
          </a:p>
          <a:p>
            <a:pPr marL="520065" indent="-520065" algn="l">
              <a:buClr>
                <a:srgbClr val="92D050"/>
              </a:buClr>
              <a:buFont typeface="Wingdings" panose="05000000000000000000" pitchFamily="2" charset="2"/>
              <a:buChar char="ü"/>
              <a:defRPr/>
            </a:pPr>
            <a:r>
              <a:rPr lang="it-IT" sz="3600" b="1" dirty="0">
                <a:solidFill>
                  <a:schemeClr val="accent4">
                    <a:lumMod val="65000"/>
                    <a:lumOff val="35000"/>
                  </a:schemeClr>
                </a:solidFill>
                <a:latin typeface="+mn-lt"/>
                <a:ea typeface="ヒラギノ角ゴ ProN W3" charset="0"/>
                <a:sym typeface="Lucida Grande" charset="0"/>
              </a:rPr>
              <a:t>New products targeting specific agronomic needs</a:t>
            </a:r>
          </a:p>
          <a:p>
            <a:pPr marL="520065" indent="-520065" algn="l">
              <a:buClr>
                <a:srgbClr val="92D050"/>
              </a:buClr>
              <a:buFont typeface="Wingdings" panose="05000000000000000000" pitchFamily="2" charset="2"/>
              <a:buChar char="ü"/>
              <a:defRPr/>
            </a:pPr>
            <a:endParaRPr lang="it-IT" sz="3600" b="1" dirty="0">
              <a:solidFill>
                <a:schemeClr val="accent4">
                  <a:lumMod val="65000"/>
                  <a:lumOff val="35000"/>
                </a:schemeClr>
              </a:solidFill>
              <a:latin typeface="+mn-lt"/>
              <a:ea typeface="ヒラギノ角ゴ ProN W3" charset="0"/>
              <a:sym typeface="Lucida Grande" charset="0"/>
            </a:endParaRPr>
          </a:p>
          <a:p>
            <a:pPr marL="520065" indent="-520065" algn="l">
              <a:buClr>
                <a:srgbClr val="92D050"/>
              </a:buClr>
              <a:buFont typeface="Wingdings" panose="05000000000000000000" pitchFamily="2" charset="2"/>
              <a:buChar char="ü"/>
              <a:defRPr/>
            </a:pPr>
            <a:r>
              <a:rPr lang="it-IT" sz="3600" b="1" dirty="0">
                <a:solidFill>
                  <a:schemeClr val="accent4">
                    <a:lumMod val="65000"/>
                    <a:lumOff val="35000"/>
                  </a:schemeClr>
                </a:solidFill>
                <a:latin typeface="+mn-lt"/>
                <a:ea typeface="ヒラギノ角ゴ ProN W3" charset="0"/>
                <a:sym typeface="Lucida Grande" charset="0"/>
              </a:rPr>
              <a:t>Focus on conventional crop (with more acres)</a:t>
            </a:r>
          </a:p>
        </p:txBody>
      </p:sp>
      <p:sp>
        <p:nvSpPr>
          <p:cNvPr id="23" name="CasellaDiTesto 22"/>
          <p:cNvSpPr txBox="1"/>
          <p:nvPr/>
        </p:nvSpPr>
        <p:spPr>
          <a:xfrm>
            <a:off x="9520334" y="3753672"/>
            <a:ext cx="6577013" cy="7924015"/>
          </a:xfrm>
          <a:prstGeom prst="rect">
            <a:avLst/>
          </a:prstGeom>
          <a:noFill/>
        </p:spPr>
        <p:txBody>
          <a:bodyPr wrap="square" lIns="166421" tIns="83210" rIns="166421" bIns="83210">
            <a:spAutoFit/>
          </a:bodyPr>
          <a:lstStyle/>
          <a:p>
            <a:pPr marL="520065" indent="-520065" algn="l">
              <a:buClr>
                <a:srgbClr val="92D050"/>
              </a:buClr>
              <a:buFont typeface="Wingdings" panose="05000000000000000000" pitchFamily="2" charset="2"/>
              <a:buChar char="ü"/>
              <a:defRPr/>
            </a:pPr>
            <a:r>
              <a:rPr lang="it-IT" sz="3600" b="1" dirty="0">
                <a:solidFill>
                  <a:schemeClr val="accent4">
                    <a:lumMod val="65000"/>
                    <a:lumOff val="35000"/>
                  </a:schemeClr>
                </a:solidFill>
                <a:latin typeface="+mn-lt"/>
                <a:ea typeface="ヒラギノ角ゴ ProN W3" charset="0"/>
                <a:sym typeface="Lucida Grande" charset="0"/>
              </a:rPr>
              <a:t>Growers lack knowledge &amp; understanding of biostimulants</a:t>
            </a:r>
          </a:p>
          <a:p>
            <a:pPr marL="520065" indent="-520065" algn="l">
              <a:buClr>
                <a:srgbClr val="92D050"/>
              </a:buClr>
              <a:buFont typeface="Wingdings" panose="05000000000000000000" pitchFamily="2" charset="2"/>
              <a:buChar char="ü"/>
              <a:defRPr/>
            </a:pPr>
            <a:endParaRPr lang="it-IT" sz="3600" b="1" dirty="0">
              <a:solidFill>
                <a:schemeClr val="accent4">
                  <a:lumMod val="65000"/>
                  <a:lumOff val="35000"/>
                </a:schemeClr>
              </a:solidFill>
              <a:latin typeface="+mn-lt"/>
              <a:ea typeface="ヒラギノ角ゴ ProN W3" charset="0"/>
              <a:sym typeface="Lucida Grande" charset="0"/>
            </a:endParaRPr>
          </a:p>
          <a:p>
            <a:pPr marL="520065" indent="-520065" algn="l">
              <a:buClr>
                <a:srgbClr val="92D050"/>
              </a:buClr>
              <a:buFont typeface="Wingdings" panose="05000000000000000000" pitchFamily="2" charset="2"/>
              <a:buChar char="ü"/>
              <a:defRPr/>
            </a:pPr>
            <a:r>
              <a:rPr lang="it-IT" sz="3600" b="1" dirty="0">
                <a:solidFill>
                  <a:schemeClr val="accent4">
                    <a:lumMod val="65000"/>
                    <a:lumOff val="35000"/>
                  </a:schemeClr>
                </a:solidFill>
                <a:latin typeface="+mn-lt"/>
                <a:ea typeface="ヒラギノ角ゴ ProN W3" charset="0"/>
                <a:sym typeface="Lucida Grande" charset="0"/>
              </a:rPr>
              <a:t>Lack of a widely accepted definition and uniform labelling</a:t>
            </a:r>
          </a:p>
          <a:p>
            <a:pPr marL="520065" indent="-520065" algn="l">
              <a:buClr>
                <a:srgbClr val="92D050"/>
              </a:buClr>
              <a:buFont typeface="Wingdings" panose="05000000000000000000" pitchFamily="2" charset="2"/>
              <a:buChar char="ü"/>
              <a:defRPr/>
            </a:pPr>
            <a:endParaRPr lang="it-IT" sz="3600" b="1" dirty="0">
              <a:solidFill>
                <a:schemeClr val="accent4">
                  <a:lumMod val="65000"/>
                  <a:lumOff val="35000"/>
                </a:schemeClr>
              </a:solidFill>
              <a:latin typeface="+mn-lt"/>
              <a:ea typeface="ヒラギノ角ゴ ProN W3" charset="0"/>
              <a:sym typeface="Lucida Grande" charset="0"/>
            </a:endParaRPr>
          </a:p>
          <a:p>
            <a:pPr marL="520065" indent="-520065" algn="l">
              <a:buClr>
                <a:srgbClr val="92D050"/>
              </a:buClr>
              <a:buFont typeface="Wingdings" panose="05000000000000000000" pitchFamily="2" charset="2"/>
              <a:buChar char="ü"/>
              <a:defRPr/>
            </a:pPr>
            <a:r>
              <a:rPr lang="it-IT" sz="3600" b="1" dirty="0">
                <a:solidFill>
                  <a:schemeClr val="accent4">
                    <a:lumMod val="65000"/>
                    <a:lumOff val="35000"/>
                  </a:schemeClr>
                </a:solidFill>
                <a:latin typeface="+mn-lt"/>
                <a:ea typeface="ヒラギノ角ゴ ProN W3" charset="0"/>
                <a:sym typeface="Lucida Grande" charset="0"/>
              </a:rPr>
              <a:t>Lack of consistent risk -based </a:t>
            </a:r>
            <a:r>
              <a:rPr lang="it-IT" sz="3600" b="1" dirty="0" smtClean="0">
                <a:solidFill>
                  <a:schemeClr val="accent4">
                    <a:lumMod val="65000"/>
                    <a:lumOff val="35000"/>
                  </a:schemeClr>
                </a:solidFill>
                <a:latin typeface="+mn-lt"/>
                <a:ea typeface="ヒラギノ角ゴ ProN W3" charset="0"/>
                <a:sym typeface="Lucida Grande" charset="0"/>
              </a:rPr>
              <a:t>regulation</a:t>
            </a:r>
          </a:p>
          <a:p>
            <a:pPr algn="l">
              <a:buClr>
                <a:srgbClr val="92D050"/>
              </a:buClr>
              <a:defRPr/>
            </a:pPr>
            <a:endParaRPr lang="it-IT" sz="3600" b="1" dirty="0" smtClean="0">
              <a:solidFill>
                <a:schemeClr val="accent4">
                  <a:lumMod val="65000"/>
                  <a:lumOff val="35000"/>
                </a:schemeClr>
              </a:solidFill>
              <a:latin typeface="+mn-lt"/>
              <a:ea typeface="ヒラギノ角ゴ ProN W3" charset="0"/>
              <a:sym typeface="Lucida Grande" charset="0"/>
            </a:endParaRPr>
          </a:p>
          <a:p>
            <a:pPr marL="520065" lvl="0" indent="-520065" algn="l">
              <a:buClr>
                <a:srgbClr val="92D050"/>
              </a:buClr>
              <a:buFont typeface="Wingdings" panose="05000000000000000000" pitchFamily="2" charset="2"/>
              <a:buChar char="ü"/>
              <a:defRPr/>
            </a:pPr>
            <a:r>
              <a:rPr lang="it-IT" sz="3600" b="1" dirty="0">
                <a:solidFill>
                  <a:srgbClr val="000000">
                    <a:lumMod val="65000"/>
                    <a:lumOff val="35000"/>
                  </a:srgbClr>
                </a:solidFill>
                <a:latin typeface="Helvetica"/>
                <a:ea typeface="ヒラギノ角ゴ ProN W3" charset="0"/>
                <a:sym typeface="Lucida Grande" charset="0"/>
              </a:rPr>
              <a:t>Slow rate of acceptance in the market place</a:t>
            </a:r>
          </a:p>
          <a:p>
            <a:pPr marL="520065" indent="-520065" algn="l">
              <a:buClr>
                <a:srgbClr val="92D050"/>
              </a:buClr>
              <a:buFont typeface="Wingdings" panose="05000000000000000000" pitchFamily="2" charset="2"/>
              <a:buChar char="ü"/>
              <a:defRPr/>
            </a:pPr>
            <a:endParaRPr lang="it-IT" sz="3600" b="1" dirty="0">
              <a:solidFill>
                <a:schemeClr val="accent4">
                  <a:lumMod val="65000"/>
                  <a:lumOff val="35000"/>
                </a:schemeClr>
              </a:solidFill>
              <a:latin typeface="+mn-lt"/>
              <a:ea typeface="ヒラギノ角ゴ ProN W3" charset="0"/>
              <a:sym typeface="Lucida Grande" charset="0"/>
            </a:endParaRPr>
          </a:p>
        </p:txBody>
      </p:sp>
      <p:sp>
        <p:nvSpPr>
          <p:cNvPr id="13" name="Rettangolo 12"/>
          <p:cNvSpPr/>
          <p:nvPr/>
        </p:nvSpPr>
        <p:spPr bwMode="gray">
          <a:xfrm>
            <a:off x="5867400" y="11696700"/>
            <a:ext cx="9623425" cy="476250"/>
          </a:xfrm>
          <a:prstGeom prst="rect">
            <a:avLst/>
          </a:prstGeom>
        </p:spPr>
        <p:txBody>
          <a:bodyPr lIns="166421" tIns="83210" rIns="166421" bIns="83210">
            <a:spAutoFit/>
          </a:bodyPr>
          <a:lstStyle/>
          <a:p>
            <a:pPr>
              <a:defRPr/>
            </a:pPr>
            <a:r>
              <a:rPr lang="en-US" sz="2000" dirty="0">
                <a:solidFill>
                  <a:schemeClr val="bg1">
                    <a:lumMod val="50000"/>
                  </a:schemeClr>
                </a:solidFill>
                <a:latin typeface="Lucida Grande" charset="0"/>
                <a:ea typeface="ヒラギノ角ゴ ProN W3" charset="0"/>
                <a:sym typeface="Lucida Grande" charset="0"/>
              </a:rPr>
              <a:t>Source: Valagro elaboration from different external and internal sources</a:t>
            </a:r>
            <a:endParaRPr lang="en-US" sz="2000" i="1" dirty="0">
              <a:solidFill>
                <a:schemeClr val="bg1">
                  <a:lumMod val="50000"/>
                </a:schemeClr>
              </a:solidFill>
              <a:latin typeface="Lucida Grande" charset="0"/>
              <a:ea typeface="ヒラギノ角ゴ ProN W3" charset="0"/>
              <a:sym typeface="Lucida Grande" charset="0"/>
            </a:endParaRPr>
          </a:p>
        </p:txBody>
      </p:sp>
      <p:sp>
        <p:nvSpPr>
          <p:cNvPr id="2" name="TextBox 1"/>
          <p:cNvSpPr txBox="1"/>
          <p:nvPr/>
        </p:nvSpPr>
        <p:spPr>
          <a:xfrm>
            <a:off x="7286566" y="12974595"/>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6400" y="6896100"/>
            <a:ext cx="18135600" cy="1600200"/>
          </a:xfrm>
        </p:spPr>
        <p:txBody>
          <a:bodyPr/>
          <a:lstStyle/>
          <a:p>
            <a:pPr>
              <a:defRPr/>
            </a:pPr>
            <a:r>
              <a:rPr lang="en-US" sz="7200" dirty="0" smtClean="0">
                <a:solidFill>
                  <a:schemeClr val="tx1"/>
                </a:solidFill>
                <a:sym typeface="Helvetica" charset="0"/>
              </a:rPr>
              <a:t>Regulatory environment</a:t>
            </a:r>
            <a:endParaRPr lang="en-US" sz="7200" dirty="0">
              <a:solidFill>
                <a:schemeClr val="tx1"/>
              </a:solidFill>
              <a:sym typeface="Helvetica" charset="0"/>
            </a:endParaRPr>
          </a:p>
        </p:txBody>
      </p:sp>
      <p:pic>
        <p:nvPicPr>
          <p:cNvPr id="34819" name="Picture 1" descr="Capital bldg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00513" y="8267700"/>
            <a:ext cx="4535487"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434847" y="12999308"/>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09700"/>
            <a:ext cx="17146885" cy="943268"/>
          </a:xfrm>
        </p:spPr>
        <p:txBody>
          <a:bodyPr/>
          <a:lstStyle/>
          <a:p>
            <a:pPr algn="l" eaLnBrk="1" hangingPunct="1"/>
            <a:r>
              <a:rPr lang="en-US" altLang="en-US" b="1" dirty="0" smtClean="0">
                <a:solidFill>
                  <a:schemeClr val="tx1"/>
                </a:solidFill>
              </a:rPr>
              <a:t>Biostimulants</a:t>
            </a:r>
          </a:p>
        </p:txBody>
      </p:sp>
      <p:sp>
        <p:nvSpPr>
          <p:cNvPr id="25" name="Rectangle 24"/>
          <p:cNvSpPr/>
          <p:nvPr/>
        </p:nvSpPr>
        <p:spPr>
          <a:xfrm>
            <a:off x="1143000" y="2476500"/>
            <a:ext cx="18135600" cy="1308044"/>
          </a:xfrm>
          <a:prstGeom prst="rect">
            <a:avLst/>
          </a:prstGeom>
        </p:spPr>
        <p:txBody>
          <a:bodyPr wrap="square" lIns="198114" tIns="99057" rIns="198114" bIns="99057">
            <a:spAutoFit/>
          </a:bodyPr>
          <a:lstStyle/>
          <a:p>
            <a:pPr algn="l">
              <a:defRPr/>
            </a:pPr>
            <a:r>
              <a:rPr lang="en-US" sz="3600" b="1" dirty="0">
                <a:solidFill>
                  <a:schemeClr val="bg2">
                    <a:lumMod val="50000"/>
                  </a:schemeClr>
                </a:solidFill>
                <a:latin typeface="+mn-lt"/>
                <a:cs typeface="Arial" panose="020B0604020202020204" pitchFamily="34" charset="0"/>
                <a:sym typeface="Helvetica" charset="0"/>
              </a:rPr>
              <a:t>Biostimulants are a new class of </a:t>
            </a:r>
            <a:r>
              <a:rPr lang="en-US" sz="3600" b="1" dirty="0" smtClean="0">
                <a:solidFill>
                  <a:schemeClr val="bg2">
                    <a:lumMod val="50000"/>
                  </a:schemeClr>
                </a:solidFill>
                <a:latin typeface="+mn-lt"/>
                <a:cs typeface="Arial" panose="020B0604020202020204" pitchFamily="34" charset="0"/>
                <a:sym typeface="Helvetica" charset="0"/>
              </a:rPr>
              <a:t>products for which </a:t>
            </a:r>
            <a:r>
              <a:rPr lang="en-US" sz="3600" b="1" dirty="0">
                <a:solidFill>
                  <a:schemeClr val="bg2">
                    <a:lumMod val="50000"/>
                  </a:schemeClr>
                </a:solidFill>
                <a:latin typeface="+mn-lt"/>
                <a:cs typeface="Arial" panose="020B0604020202020204" pitchFamily="34" charset="0"/>
                <a:sym typeface="Helvetica" charset="0"/>
              </a:rPr>
              <a:t>Legal definitions do not exist and regulatory pathways are </a:t>
            </a:r>
            <a:r>
              <a:rPr lang="en-US" sz="3600" b="1" dirty="0" smtClean="0">
                <a:solidFill>
                  <a:schemeClr val="bg2">
                    <a:lumMod val="50000"/>
                  </a:schemeClr>
                </a:solidFill>
                <a:latin typeface="+mn-lt"/>
                <a:cs typeface="Arial" panose="020B0604020202020204" pitchFamily="34" charset="0"/>
                <a:sym typeface="Helvetica" charset="0"/>
              </a:rPr>
              <a:t>unclear</a:t>
            </a:r>
          </a:p>
        </p:txBody>
      </p:sp>
      <p:grpSp>
        <p:nvGrpSpPr>
          <p:cNvPr id="4" name="Group 3"/>
          <p:cNvGrpSpPr/>
          <p:nvPr/>
        </p:nvGrpSpPr>
        <p:grpSpPr>
          <a:xfrm>
            <a:off x="2246217" y="4173146"/>
            <a:ext cx="17088116" cy="7644145"/>
            <a:chOff x="1901031" y="4322983"/>
            <a:chExt cx="16809363" cy="7883712"/>
          </a:xfrm>
        </p:grpSpPr>
        <p:grpSp>
          <p:nvGrpSpPr>
            <p:cNvPr id="13" name="Group 12"/>
            <p:cNvGrpSpPr/>
            <p:nvPr/>
          </p:nvGrpSpPr>
          <p:grpSpPr>
            <a:xfrm>
              <a:off x="1901031" y="5716686"/>
              <a:ext cx="16809363" cy="6490009"/>
              <a:chOff x="492187" y="3683970"/>
              <a:chExt cx="7204013" cy="2938791"/>
            </a:xfrm>
          </p:grpSpPr>
          <p:sp>
            <p:nvSpPr>
              <p:cNvPr id="24" name="TextBox 23"/>
              <p:cNvSpPr txBox="1"/>
              <p:nvPr/>
            </p:nvSpPr>
            <p:spPr>
              <a:xfrm>
                <a:off x="3072764" y="3810000"/>
                <a:ext cx="2261235" cy="2630339"/>
              </a:xfrm>
              <a:prstGeom prst="rect">
                <a:avLst/>
              </a:prstGeom>
              <a:noFill/>
            </p:spPr>
            <p:txBody>
              <a:bodyPr wrap="square" rtlCol="0">
                <a:spAutoFit/>
              </a:bodyPr>
              <a:lstStyle/>
              <a:p>
                <a:pPr marL="746125" indent="-409575" algn="l">
                  <a:spcAft>
                    <a:spcPts val="600"/>
                  </a:spcAft>
                  <a:buFont typeface="Arial" panose="020B0604020202020204" pitchFamily="34" charset="0"/>
                  <a:buChar char="•"/>
                </a:pPr>
                <a:r>
                  <a:rPr lang="en-US" sz="3400" dirty="0">
                    <a:latin typeface="+mn-lt"/>
                  </a:rPr>
                  <a:t>Improve nutrient use </a:t>
                </a:r>
                <a:r>
                  <a:rPr lang="en-US" sz="3400" dirty="0" smtClean="0">
                    <a:latin typeface="+mn-lt"/>
                  </a:rPr>
                  <a:t>efficiency</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Abiotic </a:t>
                </a:r>
                <a:r>
                  <a:rPr lang="en-US" sz="3400" dirty="0" smtClean="0">
                    <a:latin typeface="+mn-lt"/>
                  </a:rPr>
                  <a:t>stress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Crop quality / </a:t>
                </a:r>
                <a:r>
                  <a:rPr lang="en-US" sz="3400" dirty="0" smtClean="0">
                    <a:latin typeface="+mn-lt"/>
                  </a:rPr>
                  <a:t>Vigor</a:t>
                </a:r>
                <a:endParaRPr lang="en-US" sz="3400" dirty="0">
                  <a:latin typeface="+mn-lt"/>
                </a:endParaRPr>
              </a:p>
              <a:p>
                <a:pPr marL="619106" indent="-619106" algn="l">
                  <a:buFont typeface="Arial" panose="020B0604020202020204" pitchFamily="34" charset="0"/>
                  <a:buChar char="•"/>
                </a:pPr>
                <a:endParaRPr lang="en-US" sz="3400" dirty="0">
                  <a:latin typeface="+mn-lt"/>
                </a:endParaRPr>
              </a:p>
              <a:p>
                <a:pPr marL="746125" indent="-409575" algn="l">
                  <a:spcAft>
                    <a:spcPts val="600"/>
                  </a:spcAft>
                  <a:buFont typeface="Arial" panose="020B0604020202020204" pitchFamily="34" charset="0"/>
                  <a:buChar char="•"/>
                </a:pPr>
                <a:r>
                  <a:rPr lang="en-US" sz="3400" b="1" dirty="0">
                    <a:latin typeface="+mn-lt"/>
                  </a:rPr>
                  <a:t>Regulatory pathways are unclear / under </a:t>
                </a:r>
                <a:r>
                  <a:rPr lang="en-US" sz="3400" b="1" dirty="0" smtClean="0">
                    <a:latin typeface="+mn-lt"/>
                  </a:rPr>
                  <a:t>construction</a:t>
                </a:r>
                <a:endParaRPr lang="en-US" sz="3400" b="1" dirty="0">
                  <a:latin typeface="+mn-lt"/>
                </a:endParaRPr>
              </a:p>
              <a:p>
                <a:pPr marL="746125" indent="-409575" algn="l">
                  <a:spcAft>
                    <a:spcPts val="600"/>
                  </a:spcAft>
                  <a:buFont typeface="Arial" panose="020B0604020202020204" pitchFamily="34" charset="0"/>
                  <a:buChar char="•"/>
                </a:pPr>
                <a:r>
                  <a:rPr lang="en-US" sz="3400" b="1" dirty="0">
                    <a:latin typeface="+mn-lt"/>
                  </a:rPr>
                  <a:t>Legal definitions are not </a:t>
                </a:r>
                <a:r>
                  <a:rPr lang="en-US" sz="3400" b="1" dirty="0" smtClean="0">
                    <a:latin typeface="+mn-lt"/>
                  </a:rPr>
                  <a:t>established</a:t>
                </a:r>
                <a:endParaRPr lang="en-US" sz="3400" b="1" dirty="0">
                  <a:latin typeface="+mn-lt"/>
                </a:endParaRPr>
              </a:p>
            </p:txBody>
          </p:sp>
          <p:grpSp>
            <p:nvGrpSpPr>
              <p:cNvPr id="15" name="Group 14"/>
              <p:cNvGrpSpPr/>
              <p:nvPr/>
            </p:nvGrpSpPr>
            <p:grpSpPr>
              <a:xfrm>
                <a:off x="492187" y="3683970"/>
                <a:ext cx="7204013" cy="2938791"/>
                <a:chOff x="492187" y="3683970"/>
                <a:chExt cx="7204013" cy="2938791"/>
              </a:xfrm>
            </p:grpSpPr>
            <p:sp>
              <p:nvSpPr>
                <p:cNvPr id="18" name="TextBox 17"/>
                <p:cNvSpPr txBox="1"/>
                <p:nvPr/>
              </p:nvSpPr>
              <p:spPr>
                <a:xfrm>
                  <a:off x="729615" y="3810000"/>
                  <a:ext cx="2242185" cy="2421924"/>
                </a:xfrm>
                <a:prstGeom prst="rect">
                  <a:avLst/>
                </a:prstGeom>
                <a:noFill/>
              </p:spPr>
              <p:txBody>
                <a:bodyPr wrap="square" rtlCol="0">
                  <a:spAutoFit/>
                </a:bodyPr>
                <a:lstStyle/>
                <a:p>
                  <a:pPr marL="746125" indent="-409575" algn="l">
                    <a:spcAft>
                      <a:spcPts val="600"/>
                    </a:spcAft>
                    <a:buFont typeface="Arial" panose="020B0604020202020204" pitchFamily="34" charset="0"/>
                    <a:buChar char="•"/>
                  </a:pPr>
                  <a:r>
                    <a:rPr lang="en-US" sz="3400" dirty="0">
                      <a:latin typeface="+mn-lt"/>
                    </a:rPr>
                    <a:t>Provide macro and micro </a:t>
                  </a:r>
                  <a:r>
                    <a:rPr lang="en-US" sz="3400" dirty="0" smtClean="0">
                      <a:latin typeface="+mn-lt"/>
                    </a:rPr>
                    <a:t>nutrients</a:t>
                  </a:r>
                  <a:endParaRPr lang="en-US" sz="3400" dirty="0">
                    <a:latin typeface="+mn-lt"/>
                  </a:endParaRPr>
                </a:p>
                <a:p>
                  <a:pPr algn="l">
                    <a:spcAft>
                      <a:spcPts val="600"/>
                    </a:spcAft>
                  </a:pPr>
                  <a:endParaRPr lang="en-US" sz="3400" dirty="0">
                    <a:latin typeface="+mn-lt"/>
                  </a:endParaRPr>
                </a:p>
                <a:p>
                  <a:pPr marL="619106" indent="-619106" algn="l">
                    <a:spcAft>
                      <a:spcPts val="600"/>
                    </a:spcAft>
                    <a:buFont typeface="Arial" panose="020B0604020202020204" pitchFamily="34" charset="0"/>
                    <a:buChar char="•"/>
                  </a:pPr>
                  <a:endParaRPr lang="en-US" sz="3400" dirty="0">
                    <a:latin typeface="+mn-lt"/>
                  </a:endParaRPr>
                </a:p>
                <a:p>
                  <a:pPr marL="746125" indent="-409575" algn="l">
                    <a:spcAft>
                      <a:spcPts val="600"/>
                    </a:spcAft>
                    <a:buFont typeface="Arial" panose="020B0604020202020204" pitchFamily="34" charset="0"/>
                    <a:buChar char="•"/>
                  </a:pPr>
                  <a:endParaRPr lang="en-US" sz="3400" dirty="0" smtClean="0">
                    <a:latin typeface="+mn-lt"/>
                  </a:endParaRPr>
                </a:p>
                <a:p>
                  <a:pPr marL="746125" indent="-409575" algn="l">
                    <a:spcAft>
                      <a:spcPts val="600"/>
                    </a:spcAft>
                    <a:buFont typeface="Arial" panose="020B0604020202020204" pitchFamily="34" charset="0"/>
                    <a:buChar char="•"/>
                  </a:pPr>
                  <a:r>
                    <a:rPr lang="en-US" sz="3400" dirty="0" smtClean="0">
                      <a:latin typeface="+mn-lt"/>
                    </a:rPr>
                    <a:t>Well </a:t>
                  </a:r>
                  <a:r>
                    <a:rPr lang="en-US" sz="3400" dirty="0">
                      <a:latin typeface="+mn-lt"/>
                    </a:rPr>
                    <a:t>known regulatory </a:t>
                  </a:r>
                  <a:r>
                    <a:rPr lang="en-US" sz="3400" dirty="0" smtClean="0">
                      <a:latin typeface="+mn-lt"/>
                    </a:rPr>
                    <a:t>pathways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Low to medium level of </a:t>
                  </a:r>
                  <a:r>
                    <a:rPr lang="en-US" sz="3400" dirty="0" smtClean="0">
                      <a:latin typeface="+mn-lt"/>
                    </a:rPr>
                    <a:t>requirements</a:t>
                  </a:r>
                  <a:endParaRPr lang="en-US" sz="3400" dirty="0">
                    <a:latin typeface="+mn-lt"/>
                  </a:endParaRPr>
                </a:p>
              </p:txBody>
            </p:sp>
            <p:sp>
              <p:nvSpPr>
                <p:cNvPr id="19" name="TextBox 18"/>
                <p:cNvSpPr txBox="1"/>
                <p:nvPr/>
              </p:nvSpPr>
              <p:spPr>
                <a:xfrm>
                  <a:off x="5425440" y="3810000"/>
                  <a:ext cx="2270760" cy="2421924"/>
                </a:xfrm>
                <a:prstGeom prst="rect">
                  <a:avLst/>
                </a:prstGeom>
                <a:noFill/>
              </p:spPr>
              <p:txBody>
                <a:bodyPr wrap="square" rtlCol="0">
                  <a:spAutoFit/>
                </a:bodyPr>
                <a:lstStyle/>
                <a:p>
                  <a:pPr marL="746125" indent="-409575" algn="l">
                    <a:spcAft>
                      <a:spcPts val="600"/>
                    </a:spcAft>
                    <a:buFont typeface="Arial" panose="020B0604020202020204" pitchFamily="34" charset="0"/>
                    <a:buChar char="•"/>
                  </a:pPr>
                  <a:r>
                    <a:rPr lang="en-US" sz="3400" dirty="0">
                      <a:latin typeface="+mn-lt"/>
                    </a:rPr>
                    <a:t>Preventative or curative </a:t>
                  </a:r>
                  <a:r>
                    <a:rPr lang="en-US" sz="3400" dirty="0" smtClean="0">
                      <a:latin typeface="+mn-lt"/>
                    </a:rPr>
                    <a:t>effects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Specific </a:t>
                  </a:r>
                  <a:r>
                    <a:rPr lang="en-US" sz="3400" dirty="0" smtClean="0">
                      <a:latin typeface="+mn-lt"/>
                    </a:rPr>
                    <a:t>targets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PGR</a:t>
                  </a:r>
                </a:p>
                <a:p>
                  <a:pPr marL="619106" indent="-619106" algn="l">
                    <a:spcAft>
                      <a:spcPts val="600"/>
                    </a:spcAft>
                    <a:buFont typeface="Arial" panose="020B0604020202020204" pitchFamily="34" charset="0"/>
                    <a:buChar char="•"/>
                  </a:pPr>
                  <a:endParaRPr lang="en-US" sz="3400" dirty="0" smtClean="0">
                    <a:latin typeface="+mn-lt"/>
                  </a:endParaRPr>
                </a:p>
                <a:p>
                  <a:pPr marL="746125" indent="-409575" algn="l">
                    <a:spcAft>
                      <a:spcPts val="600"/>
                    </a:spcAft>
                    <a:buFont typeface="Arial" panose="020B0604020202020204" pitchFamily="34" charset="0"/>
                    <a:buChar char="•"/>
                  </a:pPr>
                  <a:r>
                    <a:rPr lang="en-US" sz="3400" dirty="0" smtClean="0">
                      <a:latin typeface="+mn-lt"/>
                    </a:rPr>
                    <a:t>Well </a:t>
                  </a:r>
                  <a:r>
                    <a:rPr lang="en-US" sz="3400" dirty="0">
                      <a:latin typeface="+mn-lt"/>
                    </a:rPr>
                    <a:t>known regulatory </a:t>
                  </a:r>
                  <a:r>
                    <a:rPr lang="en-US" sz="3400" dirty="0" smtClean="0">
                      <a:latin typeface="+mn-lt"/>
                    </a:rPr>
                    <a:t>pathways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High level of </a:t>
                  </a:r>
                  <a:r>
                    <a:rPr lang="en-US" sz="3400" dirty="0" smtClean="0">
                      <a:latin typeface="+mn-lt"/>
                    </a:rPr>
                    <a:t>requirements</a:t>
                  </a:r>
                  <a:endParaRPr lang="en-US" sz="3400" dirty="0">
                    <a:latin typeface="+mn-lt"/>
                  </a:endParaRPr>
                </a:p>
              </p:txBody>
            </p:sp>
            <p:cxnSp>
              <p:nvCxnSpPr>
                <p:cNvPr id="20" name="Straight Connector 19"/>
                <p:cNvCxnSpPr>
                  <a:endCxn id="19" idx="3"/>
                </p:cNvCxnSpPr>
                <p:nvPr/>
              </p:nvCxnSpPr>
              <p:spPr>
                <a:xfrm>
                  <a:off x="830203" y="5006797"/>
                  <a:ext cx="6865997" cy="14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103979" y="4280137"/>
                  <a:ext cx="1429761" cy="237428"/>
                </a:xfrm>
                <a:prstGeom prst="rect">
                  <a:avLst/>
                </a:prstGeom>
                <a:noFill/>
              </p:spPr>
              <p:txBody>
                <a:bodyPr wrap="square" rtlCol="0">
                  <a:spAutoFit/>
                </a:bodyPr>
                <a:lstStyle/>
                <a:p>
                  <a:r>
                    <a:rPr lang="en-US" sz="3000" b="1" dirty="0"/>
                    <a:t>Description</a:t>
                  </a:r>
                </a:p>
              </p:txBody>
            </p:sp>
            <p:sp>
              <p:nvSpPr>
                <p:cNvPr id="22" name="TextBox 21"/>
                <p:cNvSpPr txBox="1"/>
                <p:nvPr/>
              </p:nvSpPr>
              <p:spPr>
                <a:xfrm rot="16200000">
                  <a:off x="-199441" y="5693705"/>
                  <a:ext cx="1620684" cy="237428"/>
                </a:xfrm>
                <a:prstGeom prst="rect">
                  <a:avLst/>
                </a:prstGeom>
                <a:noFill/>
              </p:spPr>
              <p:txBody>
                <a:bodyPr wrap="square" rtlCol="0">
                  <a:spAutoFit/>
                </a:bodyPr>
                <a:lstStyle/>
                <a:p>
                  <a:r>
                    <a:rPr lang="en-US" sz="3000" b="1" dirty="0"/>
                    <a:t>Regulatory</a:t>
                  </a:r>
                  <a:r>
                    <a:rPr lang="en-US" sz="3000" dirty="0"/>
                    <a:t> </a:t>
                  </a:r>
                  <a:r>
                    <a:rPr lang="en-US" sz="3000" b="1" dirty="0"/>
                    <a:t>status</a:t>
                  </a:r>
                </a:p>
              </p:txBody>
            </p:sp>
          </p:grpSp>
        </p:grpSp>
        <p:sp>
          <p:nvSpPr>
            <p:cNvPr id="3" name="Rectangle 2"/>
            <p:cNvSpPr/>
            <p:nvPr/>
          </p:nvSpPr>
          <p:spPr bwMode="auto">
            <a:xfrm>
              <a:off x="2895600" y="4322983"/>
              <a:ext cx="5062221" cy="1564834"/>
            </a:xfrm>
            <a:prstGeom prst="rect">
              <a:avLst/>
            </a:prstGeom>
            <a:solidFill>
              <a:srgbClr val="00206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600" b="1" i="0" u="none" strike="noStrike" cap="none" normalizeH="0" baseline="0" dirty="0" smtClean="0">
                  <a:ln>
                    <a:noFill/>
                  </a:ln>
                  <a:solidFill>
                    <a:schemeClr val="bg1"/>
                  </a:solidFill>
                  <a:effectLst/>
                  <a:latin typeface="Helvetica" panose="020B0604020202020204" pitchFamily="34" charset="0"/>
                  <a:ea typeface="ヒラギノ角ゴ ProN W3" charset="0"/>
                  <a:cs typeface="Helvetica" panose="020B0604020202020204" pitchFamily="34" charset="0"/>
                  <a:sym typeface="Lucida Grande" charset="0"/>
                </a:rPr>
                <a:t>Fertilizers</a:t>
              </a:r>
              <a:endParaRPr kumimoji="0" lang="en-US" sz="5600" b="1" i="0" u="none" strike="noStrike" cap="none" normalizeH="0" baseline="0" dirty="0">
                <a:ln>
                  <a:noFill/>
                </a:ln>
                <a:solidFill>
                  <a:schemeClr val="bg1"/>
                </a:solidFill>
                <a:effectLst/>
                <a:latin typeface="Helvetica" panose="020B0604020202020204" pitchFamily="34" charset="0"/>
                <a:ea typeface="ヒラギノ角ゴ ProN W3" charset="0"/>
                <a:cs typeface="Helvetica" panose="020B0604020202020204" pitchFamily="34" charset="0"/>
                <a:sym typeface="Lucida Grande" charset="0"/>
              </a:endParaRPr>
            </a:p>
          </p:txBody>
        </p:sp>
        <p:sp>
          <p:nvSpPr>
            <p:cNvPr id="26" name="Rectangle 25"/>
            <p:cNvSpPr/>
            <p:nvPr/>
          </p:nvSpPr>
          <p:spPr bwMode="auto">
            <a:xfrm>
              <a:off x="8218779" y="4322983"/>
              <a:ext cx="5062221" cy="1564834"/>
            </a:xfrm>
            <a:prstGeom prst="rect">
              <a:avLst/>
            </a:prstGeom>
            <a:solidFill>
              <a:schemeClr val="accent1">
                <a:lumMod val="2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Helvetica" panose="020B0604020202020204" pitchFamily="34" charset="0"/>
                  <a:ea typeface="ヒラギノ角ゴ ProN W3" charset="0"/>
                  <a:cs typeface="Helvetica" panose="020B0604020202020204" pitchFamily="34" charset="0"/>
                  <a:sym typeface="Lucida Grande" charset="0"/>
                </a:rPr>
                <a:t>Biostimulants</a:t>
              </a:r>
              <a:endParaRPr lang="en-US" b="1" dirty="0">
                <a:solidFill>
                  <a:schemeClr val="bg1"/>
                </a:solidFill>
                <a:latin typeface="Helvetica" panose="020B0604020202020204" pitchFamily="34" charset="0"/>
                <a:ea typeface="ヒラギノ角ゴ ProN W3" charset="0"/>
                <a:cs typeface="Helvetica" panose="020B0604020202020204" pitchFamily="34" charset="0"/>
                <a:sym typeface="Lucida Grande" charset="0"/>
              </a:endParaRPr>
            </a:p>
          </p:txBody>
        </p:sp>
        <p:sp>
          <p:nvSpPr>
            <p:cNvPr id="27" name="Rectangle 26"/>
            <p:cNvSpPr/>
            <p:nvPr/>
          </p:nvSpPr>
          <p:spPr bwMode="auto">
            <a:xfrm>
              <a:off x="13531215" y="4322983"/>
              <a:ext cx="5062221" cy="1564834"/>
            </a:xfrm>
            <a:prstGeom prst="rect">
              <a:avLst/>
            </a:prstGeom>
            <a:solidFill>
              <a:schemeClr val="accent4">
                <a:lumMod val="75000"/>
                <a:lumOff val="2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Helvetica" panose="020B0604020202020204" pitchFamily="34" charset="0"/>
                  <a:ea typeface="ヒラギノ角ゴ ProN W3" charset="0"/>
                  <a:cs typeface="Helvetica" panose="020B0604020202020204" pitchFamily="34" charset="0"/>
                  <a:sym typeface="Lucida Grande" charset="0"/>
                </a:rPr>
                <a:t>Pesticides</a:t>
              </a:r>
              <a:endParaRPr lang="en-US" b="1" dirty="0">
                <a:solidFill>
                  <a:schemeClr val="bg1"/>
                </a:solidFill>
                <a:latin typeface="Helvetica" panose="020B0604020202020204" pitchFamily="34" charset="0"/>
                <a:ea typeface="ヒラギノ角ゴ ProN W3" charset="0"/>
                <a:cs typeface="Helvetica" panose="020B0604020202020204" pitchFamily="34" charset="0"/>
                <a:sym typeface="Lucida Grande" charset="0"/>
              </a:endParaRPr>
            </a:p>
          </p:txBody>
        </p:sp>
      </p:grpSp>
      <p:sp>
        <p:nvSpPr>
          <p:cNvPr id="5" name="TextBox 4"/>
          <p:cNvSpPr txBox="1"/>
          <p:nvPr/>
        </p:nvSpPr>
        <p:spPr>
          <a:xfrm>
            <a:off x="7830263" y="12653319"/>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4607370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495300"/>
            <a:ext cx="17678400" cy="1485900"/>
          </a:xfrm>
        </p:spPr>
        <p:txBody>
          <a:bodyPr>
            <a:normAutofit/>
          </a:bodyPr>
          <a:lstStyle/>
          <a:p>
            <a:pPr algn="l">
              <a:defRPr/>
            </a:pPr>
            <a:r>
              <a:rPr lang="en-US" b="1" dirty="0">
                <a:solidFill>
                  <a:schemeClr val="bg2">
                    <a:lumMod val="50000"/>
                  </a:schemeClr>
                </a:solidFill>
                <a:sym typeface="Helvetica" charset="0"/>
              </a:rPr>
              <a:t>Plant Biostimulants are </a:t>
            </a:r>
            <a:r>
              <a:rPr lang="en-US" b="1" i="1" dirty="0">
                <a:solidFill>
                  <a:schemeClr val="bg2">
                    <a:lumMod val="50000"/>
                  </a:schemeClr>
                </a:solidFill>
                <a:sym typeface="Helvetica" charset="0"/>
              </a:rPr>
              <a:t>NOT</a:t>
            </a:r>
            <a:r>
              <a:rPr lang="en-US" b="1" dirty="0">
                <a:solidFill>
                  <a:schemeClr val="bg2">
                    <a:lumMod val="50000"/>
                  </a:schemeClr>
                </a:solidFill>
                <a:sym typeface="Helvetica" charset="0"/>
              </a:rPr>
              <a:t> Pesticides </a:t>
            </a:r>
            <a:endParaRPr lang="en-US" dirty="0">
              <a:solidFill>
                <a:schemeClr val="bg2">
                  <a:lumMod val="50000"/>
                </a:schemeClr>
              </a:solidFill>
              <a:sym typeface="Helvetica" charset="0"/>
            </a:endParaRPr>
          </a:p>
        </p:txBody>
      </p:sp>
      <p:sp>
        <p:nvSpPr>
          <p:cNvPr id="7" name="Content Placeholder 6"/>
          <p:cNvSpPr>
            <a:spLocks noGrp="1"/>
          </p:cNvSpPr>
          <p:nvPr>
            <p:ph idx="1"/>
          </p:nvPr>
        </p:nvSpPr>
        <p:spPr>
          <a:xfrm>
            <a:off x="1765300" y="2400300"/>
            <a:ext cx="17360900" cy="9276556"/>
          </a:xfrm>
        </p:spPr>
        <p:txBody>
          <a:bodyPr>
            <a:normAutofit fontScale="92500" lnSpcReduction="10000"/>
          </a:bodyPr>
          <a:lstStyle/>
          <a:p>
            <a:pPr marL="0" indent="0">
              <a:spcBef>
                <a:spcPts val="600"/>
              </a:spcBef>
              <a:spcAft>
                <a:spcPts val="1200"/>
              </a:spcAft>
              <a:buClr>
                <a:srgbClr val="8AC6CD"/>
              </a:buClr>
            </a:pPr>
            <a:r>
              <a:rPr lang="en-US" altLang="en-US" sz="4800" b="1" dirty="0" smtClean="0">
                <a:solidFill>
                  <a:srgbClr val="000000"/>
                </a:solidFill>
                <a:cs typeface="Calibri" pitchFamily="34" charset="0"/>
              </a:rPr>
              <a:t>Biostimulants…</a:t>
            </a:r>
          </a:p>
          <a:p>
            <a:pPr marL="0" indent="0">
              <a:spcBef>
                <a:spcPts val="600"/>
              </a:spcBef>
              <a:spcAft>
                <a:spcPts val="1200"/>
              </a:spcAft>
              <a:buClr>
                <a:srgbClr val="8AC6CD"/>
              </a:buClr>
            </a:pPr>
            <a:r>
              <a:rPr lang="en-US" altLang="en-US" sz="4300" b="1" i="1" dirty="0" smtClean="0">
                <a:solidFill>
                  <a:srgbClr val="000000"/>
                </a:solidFill>
                <a:cs typeface="Calibri" pitchFamily="34" charset="0"/>
              </a:rPr>
              <a:t>Do not</a:t>
            </a:r>
            <a:r>
              <a:rPr lang="en-US" altLang="en-US" sz="4300" dirty="0" smtClean="0">
                <a:solidFill>
                  <a:srgbClr val="000000"/>
                </a:solidFill>
                <a:cs typeface="Calibri" pitchFamily="34" charset="0"/>
              </a:rPr>
              <a:t> alter plant growth in a manner consistent with the original intent of the Federal Insecticide, Fungicide and Rodenticide Act (FIFRA), regarding “plant regulators”</a:t>
            </a:r>
            <a:endParaRPr lang="en-US" altLang="ja-JP" sz="4300" dirty="0" smtClean="0">
              <a:solidFill>
                <a:srgbClr val="000000"/>
              </a:solidFill>
              <a:cs typeface="Calibri" pitchFamily="34" charset="0"/>
            </a:endParaRPr>
          </a:p>
          <a:p>
            <a:pPr marL="0" indent="0">
              <a:spcBef>
                <a:spcPts val="600"/>
              </a:spcBef>
              <a:spcAft>
                <a:spcPts val="1200"/>
              </a:spcAft>
              <a:buClr>
                <a:srgbClr val="8AC6CD"/>
              </a:buClr>
            </a:pPr>
            <a:r>
              <a:rPr lang="en-US" altLang="en-US" sz="4300" b="1" i="1" dirty="0" smtClean="0">
                <a:solidFill>
                  <a:srgbClr val="000000"/>
                </a:solidFill>
                <a:cs typeface="Calibri" pitchFamily="34" charset="0"/>
              </a:rPr>
              <a:t>Do</a:t>
            </a:r>
            <a:r>
              <a:rPr lang="en-US" altLang="en-US" sz="4300" dirty="0" smtClean="0">
                <a:solidFill>
                  <a:srgbClr val="000000"/>
                </a:solidFill>
                <a:cs typeface="Calibri" pitchFamily="34" charset="0"/>
              </a:rPr>
              <a:t> positively affect the physiology of the plant</a:t>
            </a:r>
          </a:p>
          <a:p>
            <a:pPr marL="0" indent="0">
              <a:spcBef>
                <a:spcPts val="600"/>
              </a:spcBef>
              <a:spcAft>
                <a:spcPts val="1200"/>
              </a:spcAft>
              <a:buClr>
                <a:srgbClr val="8AC6CD"/>
              </a:buClr>
            </a:pPr>
            <a:r>
              <a:rPr lang="en-US" altLang="en-US" sz="4300" b="1" i="1" dirty="0" smtClean="0">
                <a:solidFill>
                  <a:srgbClr val="000000"/>
                </a:solidFill>
                <a:cs typeface="Calibri" pitchFamily="34" charset="0"/>
              </a:rPr>
              <a:t>Do</a:t>
            </a:r>
            <a:r>
              <a:rPr lang="en-US" altLang="en-US" sz="4300" dirty="0" smtClean="0">
                <a:solidFill>
                  <a:srgbClr val="000000"/>
                </a:solidFill>
                <a:cs typeface="Calibri" pitchFamily="34" charset="0"/>
              </a:rPr>
              <a:t> enable plants to achieve more of their natural growth potential </a:t>
            </a:r>
          </a:p>
          <a:p>
            <a:pPr marL="0" indent="0">
              <a:spcBef>
                <a:spcPts val="600"/>
              </a:spcBef>
              <a:spcAft>
                <a:spcPts val="1200"/>
              </a:spcAft>
              <a:buClr>
                <a:srgbClr val="8AC6CD"/>
              </a:buClr>
            </a:pPr>
            <a:r>
              <a:rPr lang="en-US" altLang="en-US" sz="4300" b="1" i="1" dirty="0" smtClean="0">
                <a:solidFill>
                  <a:srgbClr val="000000"/>
                </a:solidFill>
                <a:cs typeface="Calibri" pitchFamily="34" charset="0"/>
              </a:rPr>
              <a:t>Do</a:t>
            </a:r>
            <a:r>
              <a:rPr lang="en-US" altLang="en-US" sz="4300" dirty="0" smtClean="0">
                <a:solidFill>
                  <a:srgbClr val="000000"/>
                </a:solidFill>
                <a:cs typeface="Calibri" pitchFamily="34" charset="0"/>
              </a:rPr>
              <a:t> offer benefits consistent with products excluded from FIFRA, i.e.: </a:t>
            </a:r>
          </a:p>
          <a:p>
            <a:pPr lvl="1">
              <a:spcBef>
                <a:spcPts val="600"/>
              </a:spcBef>
              <a:spcAft>
                <a:spcPts val="1200"/>
              </a:spcAft>
              <a:buClr>
                <a:srgbClr val="8AC6CD"/>
              </a:buClr>
            </a:pPr>
            <a:r>
              <a:rPr lang="en-US" altLang="en-US" sz="4300" dirty="0" smtClean="0">
                <a:solidFill>
                  <a:srgbClr val="000000"/>
                </a:solidFill>
                <a:cs typeface="Calibri" pitchFamily="34" charset="0"/>
              </a:rPr>
              <a:t>Plant nutrients and trace minerals</a:t>
            </a:r>
          </a:p>
          <a:p>
            <a:pPr lvl="1">
              <a:spcBef>
                <a:spcPts val="600"/>
              </a:spcBef>
              <a:spcAft>
                <a:spcPts val="1200"/>
              </a:spcAft>
              <a:buClr>
                <a:srgbClr val="8AC6CD"/>
              </a:buClr>
            </a:pPr>
            <a:r>
              <a:rPr lang="en-US" altLang="en-US" sz="4300" dirty="0" smtClean="0">
                <a:solidFill>
                  <a:srgbClr val="000000"/>
                </a:solidFill>
                <a:cs typeface="Calibri" pitchFamily="34" charset="0"/>
              </a:rPr>
              <a:t>Soil amendments</a:t>
            </a:r>
          </a:p>
          <a:p>
            <a:pPr lvl="1">
              <a:spcBef>
                <a:spcPts val="600"/>
              </a:spcBef>
              <a:spcAft>
                <a:spcPts val="1200"/>
              </a:spcAft>
              <a:buClr>
                <a:srgbClr val="8AC6CD"/>
              </a:buClr>
            </a:pPr>
            <a:r>
              <a:rPr lang="en-US" altLang="en-US" sz="4300" dirty="0" smtClean="0">
                <a:solidFill>
                  <a:srgbClr val="000000"/>
                </a:solidFill>
                <a:cs typeface="Calibri" pitchFamily="34" charset="0"/>
              </a:rPr>
              <a:t>Plant inoculants</a:t>
            </a:r>
          </a:p>
          <a:p>
            <a:pPr lvl="1">
              <a:spcBef>
                <a:spcPts val="600"/>
              </a:spcBef>
              <a:spcAft>
                <a:spcPts val="1200"/>
              </a:spcAft>
              <a:buClr>
                <a:srgbClr val="8AC6CD"/>
              </a:buClr>
            </a:pPr>
            <a:endParaRPr lang="en-US" altLang="en-US" sz="3200" dirty="0" smtClean="0">
              <a:solidFill>
                <a:srgbClr val="000000"/>
              </a:solidFill>
              <a:cs typeface="Calibri" pitchFamily="34" charset="0"/>
            </a:endParaRPr>
          </a:p>
          <a:p>
            <a:pPr marL="0" indent="0">
              <a:spcAft>
                <a:spcPts val="1088"/>
              </a:spcAft>
              <a:buClr>
                <a:srgbClr val="8AC6CD"/>
              </a:buClr>
            </a:pPr>
            <a:r>
              <a:rPr lang="en-US" altLang="en-US" sz="3200" b="1" i="1" dirty="0" smtClean="0">
                <a:solidFill>
                  <a:srgbClr val="FF0000"/>
                </a:solidFill>
                <a:cs typeface="Calibri" pitchFamily="34" charset="0"/>
              </a:rPr>
              <a:t>ISSUE:  </a:t>
            </a:r>
            <a:r>
              <a:rPr lang="en-US" altLang="en-US" sz="3200" b="1" i="1" dirty="0" smtClean="0">
                <a:solidFill>
                  <a:srgbClr val="000000"/>
                </a:solidFill>
                <a:cs typeface="Calibri" pitchFamily="34" charset="0"/>
              </a:rPr>
              <a:t>No current State or Federal path to market allows use of the term                   		  		“</a:t>
            </a:r>
            <a:r>
              <a:rPr lang="en-US" altLang="ja-JP" sz="3200" b="1" i="1" dirty="0" smtClean="0">
                <a:solidFill>
                  <a:srgbClr val="000000"/>
                </a:solidFill>
                <a:cs typeface="Calibri" pitchFamily="34" charset="0"/>
              </a:rPr>
              <a:t>biostimulant</a:t>
            </a:r>
            <a:r>
              <a:rPr lang="en-US" altLang="en-US" sz="3200" b="1" i="1" dirty="0" smtClean="0">
                <a:solidFill>
                  <a:srgbClr val="000000"/>
                </a:solidFill>
                <a:cs typeface="Calibri" pitchFamily="34" charset="0"/>
              </a:rPr>
              <a:t>”</a:t>
            </a:r>
            <a:r>
              <a:rPr lang="en-US" altLang="ja-JP" sz="3200" b="1" i="1" dirty="0" smtClean="0">
                <a:solidFill>
                  <a:srgbClr val="000000"/>
                </a:solidFill>
                <a:cs typeface="Calibri" pitchFamily="34" charset="0"/>
              </a:rPr>
              <a:t> or covers the appropriate product claims</a:t>
            </a:r>
          </a:p>
        </p:txBody>
      </p:sp>
      <p:sp>
        <p:nvSpPr>
          <p:cNvPr id="36867"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1971F329-6E18-47A4-9DC9-8B6B5787E6A7}" type="slidenum">
              <a:rPr lang="en-US" altLang="en-US" sz="1800">
                <a:solidFill>
                  <a:schemeClr val="tx1"/>
                </a:solidFill>
                <a:latin typeface="Helvetica" pitchFamily="6" charset="0"/>
              </a:rPr>
              <a:pPr algn="r" eaLnBrk="1" hangingPunct="1"/>
              <a:t>25</a:t>
            </a:fld>
            <a:endParaRPr lang="en-US" altLang="en-US" sz="1800" dirty="0">
              <a:solidFill>
                <a:schemeClr val="tx1"/>
              </a:solidFill>
              <a:latin typeface="Helvetica" pitchFamily="6" charset="0"/>
            </a:endParaRPr>
          </a:p>
        </p:txBody>
      </p:sp>
      <p:pic>
        <p:nvPicPr>
          <p:cNvPr id="36868" name="Picture 1" descr="veg &amp; fruit bask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68775" y="10004425"/>
            <a:ext cx="44958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261852" y="12678032"/>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3523310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495300"/>
            <a:ext cx="19183350" cy="2222500"/>
          </a:xfrm>
        </p:spPr>
        <p:txBody>
          <a:bodyPr anchor="ctr">
            <a:normAutofit/>
          </a:bodyPr>
          <a:lstStyle/>
          <a:p>
            <a:pPr algn="l">
              <a:defRPr/>
            </a:pPr>
            <a:r>
              <a:rPr lang="en-US" b="1" dirty="0">
                <a:solidFill>
                  <a:srgbClr val="000000"/>
                </a:solidFill>
                <a:sym typeface="Helvetica" charset="0"/>
              </a:rPr>
              <a:t>BPIA supports the following </a:t>
            </a:r>
            <a:r>
              <a:rPr lang="en-US" b="1" i="1" dirty="0" smtClean="0">
                <a:solidFill>
                  <a:srgbClr val="000000"/>
                </a:solidFill>
                <a:sym typeface="Helvetica" charset="0"/>
              </a:rPr>
              <a:t>definition</a:t>
            </a:r>
            <a:r>
              <a:rPr lang="en-US" b="1" dirty="0" smtClean="0">
                <a:solidFill>
                  <a:srgbClr val="000000"/>
                </a:solidFill>
                <a:sym typeface="Helvetica" charset="0"/>
              </a:rPr>
              <a:t>:</a:t>
            </a:r>
            <a:endParaRPr lang="en-US" dirty="0">
              <a:solidFill>
                <a:srgbClr val="000000"/>
              </a:solidFill>
              <a:sym typeface="Helvetica" charset="0"/>
            </a:endParaRPr>
          </a:p>
        </p:txBody>
      </p:sp>
      <p:sp>
        <p:nvSpPr>
          <p:cNvPr id="7" name="Content Placeholder 6"/>
          <p:cNvSpPr>
            <a:spLocks noGrp="1"/>
          </p:cNvSpPr>
          <p:nvPr>
            <p:ph idx="1"/>
          </p:nvPr>
        </p:nvSpPr>
        <p:spPr>
          <a:xfrm>
            <a:off x="1524000" y="2247900"/>
            <a:ext cx="18802350" cy="7577137"/>
          </a:xfrm>
        </p:spPr>
        <p:txBody>
          <a:bodyPr>
            <a:normAutofit/>
          </a:bodyPr>
          <a:lstStyle/>
          <a:p>
            <a:pPr marL="312039" indent="0">
              <a:spcBef>
                <a:spcPts val="546"/>
              </a:spcBef>
              <a:spcAft>
                <a:spcPts val="2184"/>
              </a:spcAft>
              <a:buClr>
                <a:srgbClr val="92D050"/>
              </a:buClr>
              <a:buSzPct val="100000"/>
              <a:defRPr/>
            </a:pPr>
            <a:endParaRPr lang="en-US" sz="4400" b="1" dirty="0">
              <a:solidFill>
                <a:srgbClr val="0070C0"/>
              </a:solidFill>
              <a:sym typeface="Helvetica" charset="0"/>
            </a:endParaRPr>
          </a:p>
          <a:p>
            <a:pPr marL="312039" indent="0">
              <a:spcBef>
                <a:spcPts val="546"/>
              </a:spcBef>
              <a:spcAft>
                <a:spcPts val="2184"/>
              </a:spcAft>
              <a:buClr>
                <a:srgbClr val="92D050"/>
              </a:buClr>
              <a:buSzPct val="100000"/>
              <a:defRPr/>
            </a:pPr>
            <a:r>
              <a:rPr lang="en-US" sz="5100" b="1" dirty="0">
                <a:solidFill>
                  <a:schemeClr val="accent4">
                    <a:lumMod val="65000"/>
                    <a:lumOff val="35000"/>
                  </a:schemeClr>
                </a:solidFill>
                <a:sym typeface="Helvetica" charset="0"/>
              </a:rPr>
              <a:t>Plant biostimulants are </a:t>
            </a:r>
            <a:r>
              <a:rPr lang="en-US" sz="5100" b="1" u="sng" dirty="0">
                <a:solidFill>
                  <a:schemeClr val="accent4">
                    <a:lumMod val="65000"/>
                    <a:lumOff val="35000"/>
                  </a:schemeClr>
                </a:solidFill>
                <a:sym typeface="Helvetica" charset="0"/>
              </a:rPr>
              <a:t>substance(s) </a:t>
            </a:r>
            <a:r>
              <a:rPr lang="en-US" sz="5100" b="1" dirty="0">
                <a:solidFill>
                  <a:schemeClr val="accent4">
                    <a:lumMod val="65000"/>
                    <a:lumOff val="35000"/>
                  </a:schemeClr>
                </a:solidFill>
                <a:sym typeface="Helvetica" charset="0"/>
              </a:rPr>
              <a:t>and/or micro</a:t>
            </a:r>
            <a:r>
              <a:rPr lang="en-US" sz="5100" b="1" dirty="0" smtClean="0">
                <a:solidFill>
                  <a:schemeClr val="accent4">
                    <a:lumMod val="65000"/>
                    <a:lumOff val="35000"/>
                  </a:schemeClr>
                </a:solidFill>
                <a:sym typeface="Helvetica" charset="0"/>
              </a:rPr>
              <a:t>-</a:t>
            </a:r>
          </a:p>
          <a:p>
            <a:pPr marL="312039" indent="0">
              <a:spcBef>
                <a:spcPts val="546"/>
              </a:spcBef>
              <a:spcAft>
                <a:spcPts val="2184"/>
              </a:spcAft>
              <a:buClr>
                <a:srgbClr val="92D050"/>
              </a:buClr>
              <a:buSzPct val="100000"/>
              <a:defRPr/>
            </a:pPr>
            <a:r>
              <a:rPr lang="en-US" sz="5100" b="1" dirty="0" smtClean="0">
                <a:solidFill>
                  <a:schemeClr val="accent4">
                    <a:lumMod val="65000"/>
                    <a:lumOff val="35000"/>
                  </a:schemeClr>
                </a:solidFill>
                <a:sym typeface="Helvetica" charset="0"/>
              </a:rPr>
              <a:t>organisms </a:t>
            </a:r>
            <a:r>
              <a:rPr lang="en-US" sz="5100" b="1" dirty="0">
                <a:solidFill>
                  <a:schemeClr val="accent4">
                    <a:lumMod val="65000"/>
                    <a:lumOff val="35000"/>
                  </a:schemeClr>
                </a:solidFill>
                <a:sym typeface="Helvetica" charset="0"/>
              </a:rPr>
              <a:t>whose function when </a:t>
            </a:r>
            <a:r>
              <a:rPr lang="en-US" sz="5100" b="1" u="sng" dirty="0">
                <a:solidFill>
                  <a:schemeClr val="accent4">
                    <a:lumMod val="65000"/>
                    <a:lumOff val="35000"/>
                  </a:schemeClr>
                </a:solidFill>
                <a:sym typeface="Helvetica" charset="0"/>
              </a:rPr>
              <a:t>applied</a:t>
            </a:r>
            <a:r>
              <a:rPr lang="en-US" sz="5100" b="1" dirty="0">
                <a:solidFill>
                  <a:schemeClr val="accent4">
                    <a:lumMod val="65000"/>
                    <a:lumOff val="35000"/>
                  </a:schemeClr>
                </a:solidFill>
                <a:sym typeface="Helvetica" charset="0"/>
              </a:rPr>
              <a:t> to seeds, </a:t>
            </a:r>
            <a:endParaRPr lang="en-US" sz="5100" b="1" dirty="0" smtClean="0">
              <a:solidFill>
                <a:schemeClr val="accent4">
                  <a:lumMod val="65000"/>
                  <a:lumOff val="35000"/>
                </a:schemeClr>
              </a:solidFill>
              <a:sym typeface="Helvetica" charset="0"/>
            </a:endParaRPr>
          </a:p>
          <a:p>
            <a:pPr marL="312039" indent="0">
              <a:spcBef>
                <a:spcPts val="546"/>
              </a:spcBef>
              <a:spcAft>
                <a:spcPts val="2184"/>
              </a:spcAft>
              <a:buClr>
                <a:srgbClr val="92D050"/>
              </a:buClr>
              <a:buSzPct val="100000"/>
              <a:defRPr/>
            </a:pPr>
            <a:r>
              <a:rPr lang="en-US" sz="5100" b="1" dirty="0" smtClean="0">
                <a:solidFill>
                  <a:schemeClr val="accent4">
                    <a:lumMod val="65000"/>
                    <a:lumOff val="35000"/>
                  </a:schemeClr>
                </a:solidFill>
                <a:sym typeface="Helvetica" charset="0"/>
              </a:rPr>
              <a:t>plants </a:t>
            </a:r>
            <a:r>
              <a:rPr lang="en-US" sz="5100" b="1" dirty="0">
                <a:solidFill>
                  <a:schemeClr val="accent4">
                    <a:lumMod val="65000"/>
                    <a:lumOff val="35000"/>
                  </a:schemeClr>
                </a:solidFill>
                <a:sym typeface="Helvetica" charset="0"/>
              </a:rPr>
              <a:t>or the rhizosphere is to stimulate natural processes </a:t>
            </a:r>
          </a:p>
          <a:p>
            <a:pPr marL="312039" indent="0">
              <a:spcBef>
                <a:spcPts val="546"/>
              </a:spcBef>
              <a:spcAft>
                <a:spcPts val="2184"/>
              </a:spcAft>
              <a:buClr>
                <a:srgbClr val="92D050"/>
              </a:buClr>
              <a:buSzPct val="100000"/>
              <a:defRPr/>
            </a:pPr>
            <a:r>
              <a:rPr lang="en-US" sz="5100" b="1" u="sng" dirty="0">
                <a:solidFill>
                  <a:schemeClr val="accent4">
                    <a:lumMod val="65000"/>
                    <a:lumOff val="35000"/>
                  </a:schemeClr>
                </a:solidFill>
                <a:sym typeface="Helvetica" charset="0"/>
              </a:rPr>
              <a:t>to enhance/benefit </a:t>
            </a:r>
            <a:r>
              <a:rPr lang="en-US" sz="5100" b="1" dirty="0">
                <a:solidFill>
                  <a:schemeClr val="accent4">
                    <a:lumMod val="65000"/>
                    <a:lumOff val="35000"/>
                  </a:schemeClr>
                </a:solidFill>
                <a:sym typeface="Helvetica" charset="0"/>
              </a:rPr>
              <a:t>nutrient uptake, nutrient efficiency, </a:t>
            </a:r>
            <a:endParaRPr lang="en-US" sz="5100" b="1" dirty="0" smtClean="0">
              <a:solidFill>
                <a:schemeClr val="accent4">
                  <a:lumMod val="65000"/>
                  <a:lumOff val="35000"/>
                </a:schemeClr>
              </a:solidFill>
              <a:sym typeface="Helvetica" charset="0"/>
            </a:endParaRPr>
          </a:p>
          <a:p>
            <a:pPr marL="312039" indent="0">
              <a:spcBef>
                <a:spcPts val="546"/>
              </a:spcBef>
              <a:spcAft>
                <a:spcPts val="2184"/>
              </a:spcAft>
              <a:buClr>
                <a:srgbClr val="92D050"/>
              </a:buClr>
              <a:buSzPct val="100000"/>
              <a:defRPr/>
            </a:pPr>
            <a:r>
              <a:rPr lang="en-US" sz="5100" b="1" dirty="0" smtClean="0">
                <a:solidFill>
                  <a:schemeClr val="accent4">
                    <a:lumMod val="65000"/>
                    <a:lumOff val="35000"/>
                  </a:schemeClr>
                </a:solidFill>
                <a:sym typeface="Helvetica" charset="0"/>
              </a:rPr>
              <a:t>tolerance </a:t>
            </a:r>
            <a:r>
              <a:rPr lang="en-US" sz="5100" b="1" dirty="0">
                <a:solidFill>
                  <a:schemeClr val="accent4">
                    <a:lumMod val="65000"/>
                    <a:lumOff val="35000"/>
                  </a:schemeClr>
                </a:solidFill>
                <a:sym typeface="Helvetica" charset="0"/>
              </a:rPr>
              <a:t>to abiotic stress, crop quality and/or </a:t>
            </a:r>
            <a:r>
              <a:rPr lang="en-US" sz="5100" b="1" dirty="0" smtClean="0">
                <a:solidFill>
                  <a:schemeClr val="accent4">
                    <a:lumMod val="65000"/>
                    <a:lumOff val="35000"/>
                  </a:schemeClr>
                </a:solidFill>
                <a:sym typeface="Helvetica" charset="0"/>
              </a:rPr>
              <a:t>yield.*</a:t>
            </a:r>
            <a:endParaRPr lang="en-US" sz="5100" b="1" dirty="0">
              <a:solidFill>
                <a:schemeClr val="accent4">
                  <a:lumMod val="65000"/>
                  <a:lumOff val="35000"/>
                </a:schemeClr>
              </a:solidFill>
              <a:sym typeface="Helvetica" charset="0"/>
            </a:endParaRPr>
          </a:p>
        </p:txBody>
      </p:sp>
      <p:pic>
        <p:nvPicPr>
          <p:cNvPr id="14340" name="Picture 1" descr="fruit truck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95725" y="9029700"/>
            <a:ext cx="47498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98674" y="12208476"/>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963361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86" name="Picture 1" descr="fruit truck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41688" y="8518525"/>
            <a:ext cx="5297487"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14401800" y="18948400"/>
          <a:ext cx="14001750" cy="10379393"/>
        </p:xfrm>
        <a:graphic>
          <a:graphicData uri="http://schemas.openxmlformats.org/drawingml/2006/table">
            <a:tbl>
              <a:tblPr/>
              <a:tblGrid>
                <a:gridCol w="7177087"/>
                <a:gridCol w="3094038"/>
                <a:gridCol w="3730625"/>
              </a:tblGrid>
              <a:tr h="1100138">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300" b="1" i="0" u="none" strike="noStrike" cap="none" normalizeH="0" baseline="0" dirty="0" smtClean="0">
                          <a:ln>
                            <a:noFill/>
                          </a:ln>
                          <a:solidFill>
                            <a:schemeClr val="tx1"/>
                          </a:solidFill>
                          <a:effectLst/>
                          <a:latin typeface="Calibri" pitchFamily="34" charset="0"/>
                          <a:ea typeface="ヒラギノ角ゴ ProN W3" pitchFamily="6" charset="-128"/>
                          <a:cs typeface="Calibri" pitchFamily="34" charset="0"/>
                          <a:sym typeface="Lucida Grande" pitchFamily="6" charset="0"/>
                        </a:rPr>
                        <a:t>An Effective Regulatory Framework Would Include…</a:t>
                      </a:r>
                      <a:endParaRPr kumimoji="0" lang="en-US" altLang="en-US" sz="1900" b="0" i="0" u="none" strike="noStrike" cap="none" normalizeH="0" baseline="0" dirty="0" smtClean="0">
                        <a:ln>
                          <a:noFill/>
                        </a:ln>
                        <a:solidFill>
                          <a:schemeClr val="tx1"/>
                        </a:solidFill>
                        <a:effectLst/>
                        <a:latin typeface="Calibri" pitchFamily="34" charset="0"/>
                        <a:ea typeface="ヒラギノ角ゴ ProN W3" pitchFamily="6" charset="-128"/>
                        <a:cs typeface="Calibri" pitchFamily="34" charset="0"/>
                        <a:sym typeface="Lucida Grande" pitchFamily="6" charset="0"/>
                      </a:endParaRPr>
                    </a:p>
                  </a:txBody>
                  <a:tcPr marL="113510" marR="1135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300" b="1" i="0" u="none" strike="noStrike" cap="none" normalizeH="0" baseline="0" dirty="0" smtClean="0">
                          <a:ln>
                            <a:noFill/>
                          </a:ln>
                          <a:solidFill>
                            <a:schemeClr val="tx1"/>
                          </a:solidFill>
                          <a:effectLst/>
                          <a:latin typeface="Calibri" pitchFamily="34" charset="0"/>
                          <a:ea typeface="ヒラギノ角ゴ ProN W3" pitchFamily="6" charset="-128"/>
                          <a:cs typeface="Calibri" pitchFamily="34" charset="0"/>
                          <a:sym typeface="Lucida Grande" pitchFamily="6" charset="0"/>
                        </a:rPr>
                        <a:t>AAPFCO</a:t>
                      </a:r>
                      <a:endParaRPr kumimoji="0" lang="en-US" altLang="en-US" sz="1900" b="0" i="0" u="none" strike="noStrike" cap="none" normalizeH="0" baseline="0" dirty="0" smtClean="0">
                        <a:ln>
                          <a:noFill/>
                        </a:ln>
                        <a:solidFill>
                          <a:schemeClr val="tx1"/>
                        </a:solidFill>
                        <a:effectLst/>
                        <a:latin typeface="Calibri" pitchFamily="34" charset="0"/>
                        <a:ea typeface="ヒラギノ角ゴ ProN W3" pitchFamily="6" charset="-128"/>
                        <a:cs typeface="Calibri" pitchFamily="34" charset="0"/>
                        <a:sym typeface="Lucida Grande" pitchFamily="6" charset="0"/>
                      </a:endParaRPr>
                    </a:p>
                  </a:txBody>
                  <a:tcPr marL="113510" marR="1135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300" b="1" i="0" u="none" strike="noStrike" cap="none" normalizeH="0" baseline="0" dirty="0" smtClean="0">
                          <a:ln>
                            <a:noFill/>
                          </a:ln>
                          <a:solidFill>
                            <a:schemeClr val="tx1"/>
                          </a:solidFill>
                          <a:effectLst/>
                          <a:latin typeface="Calibri" pitchFamily="34" charset="0"/>
                          <a:ea typeface="ヒラギノ角ゴ ProN W3" pitchFamily="6" charset="-128"/>
                          <a:cs typeface="Calibri" pitchFamily="34" charset="0"/>
                          <a:sym typeface="Lucida Grande" pitchFamily="6" charset="0"/>
                        </a:rPr>
                        <a:t>EPA</a:t>
                      </a:r>
                      <a:endParaRPr kumimoji="0" lang="en-US" altLang="en-US" sz="1900" b="0" i="0" u="none" strike="noStrike" cap="none" normalizeH="0" baseline="0" dirty="0" smtClean="0">
                        <a:ln>
                          <a:noFill/>
                        </a:ln>
                        <a:solidFill>
                          <a:schemeClr val="tx1"/>
                        </a:solidFill>
                        <a:effectLst/>
                        <a:latin typeface="Calibri" pitchFamily="34" charset="0"/>
                        <a:ea typeface="ヒラギノ角ゴ ProN W3" pitchFamily="6" charset="-128"/>
                        <a:cs typeface="Calibri" pitchFamily="34" charset="0"/>
                        <a:sym typeface="Lucida Grande" pitchFamily="6" charset="0"/>
                      </a:endParaRPr>
                    </a:p>
                  </a:txBody>
                  <a:tcPr marL="113510" marR="1135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Biostimulant Category – distinctive, recognized by all states</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Biostimulant Labeling (appropriate claims)</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Risk Assessment (scientifically reasonable)</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None</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Unnecessarily complex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54150">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Labeling Standards</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286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228600" marR="0" lvl="0" indent="-22860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2300" b="0" i="0" u="none" strike="noStrike" cap="none" normalizeH="0" baseline="0" dirty="0" smtClean="0">
                          <a:ln>
                            <a:noFill/>
                          </a:ln>
                          <a:solidFill>
                            <a:schemeClr val="tx1"/>
                          </a:solidFill>
                          <a:effectLst/>
                          <a:latin typeface="Arial" pitchFamily="34" charset="0"/>
                          <a:ea typeface="ヒラギノ角ゴ ProN W3" pitchFamily="6" charset="-128"/>
                          <a:cs typeface="Arial" pitchFamily="34" charset="0"/>
                          <a:sym typeface="Lucida Grande" pitchFamily="6" charset="0"/>
                        </a:rPr>
                        <a:t> Multiple, often contradictory, state standards</a:t>
                      </a:r>
                    </a:p>
                    <a:p>
                      <a:pPr marL="228600" marR="0" lvl="0" indent="-22860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2300" b="0" i="0" u="none" strike="noStrike" cap="none" normalizeH="0" baseline="0" dirty="0" smtClean="0">
                          <a:ln>
                            <a:noFill/>
                          </a:ln>
                          <a:solidFill>
                            <a:schemeClr val="tx1"/>
                          </a:solidFill>
                          <a:effectLst/>
                          <a:latin typeface="Arial" pitchFamily="34" charset="0"/>
                          <a:ea typeface="ヒラギノ角ゴ ProN W3" pitchFamily="6" charset="-128"/>
                          <a:cs typeface="Arial" pitchFamily="34" charset="0"/>
                          <a:sym typeface="Lucida Grande" pitchFamily="6" charset="0"/>
                        </a:rPr>
                        <a:t>Masked as fertilizer</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286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228600" marR="0" lvl="0" indent="-22860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2300" b="0" i="0" u="none" strike="noStrike" cap="none" normalizeH="0" baseline="0" dirty="0" smtClean="0">
                          <a:ln>
                            <a:noFill/>
                          </a:ln>
                          <a:solidFill>
                            <a:schemeClr val="tx1"/>
                          </a:solidFill>
                          <a:effectLst/>
                          <a:latin typeface="Arial" pitchFamily="34" charset="0"/>
                          <a:ea typeface="ヒラギノ角ゴ ProN W3" pitchFamily="6" charset="-128"/>
                          <a:cs typeface="Arial" pitchFamily="34" charset="0"/>
                          <a:sym typeface="Lucida Grande" pitchFamily="6" charset="0"/>
                        </a:rPr>
                        <a:t>Unnecessarily complex for biostimulants</a:t>
                      </a:r>
                    </a:p>
                    <a:p>
                      <a:pPr marL="228600" marR="0" lvl="0" indent="-22860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2300" b="0" i="0" u="none" strike="noStrike" cap="none" normalizeH="0" baseline="0" dirty="0" smtClean="0">
                          <a:ln>
                            <a:noFill/>
                          </a:ln>
                          <a:solidFill>
                            <a:schemeClr val="tx1"/>
                          </a:solidFill>
                          <a:effectLst/>
                          <a:latin typeface="Arial" pitchFamily="34" charset="0"/>
                          <a:ea typeface="ヒラギノ角ゴ ProN W3" pitchFamily="6" charset="-128"/>
                          <a:cs typeface="Arial" pitchFamily="34" charset="0"/>
                          <a:sym typeface="Lucida Grande" pitchFamily="6" charset="0"/>
                        </a:rPr>
                        <a:t>Masked as PGR</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Market Protection (uniformly fair)</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Data Protection</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Consistent Regulatory Requirements (e.g., single label for all states; specific biostimulant criteria)</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1763">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Predictable path to market (time and money)</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Can take many months to nail down approved label version(s) </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Inherently long and expensive process.  </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rPr>
                        <a:t>Adaptable to innovation and future technologies</a:t>
                      </a: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457200" eaLnBrk="0" hangingPunct="0">
                        <a:defRPr sz="5400">
                          <a:solidFill>
                            <a:srgbClr val="808080"/>
                          </a:solidFill>
                          <a:latin typeface="Helvetica" pitchFamily="6" charset="0"/>
                          <a:ea typeface="ヒラギノ角ゴ ProN W3" pitchFamily="6" charset="-128"/>
                          <a:sym typeface="Helvetica" pitchFamily="6" charset="0"/>
                        </a:defRPr>
                      </a:lvl1pPr>
                      <a:lvl2pPr marL="742950" indent="-285750" algn="l" defTabSz="457200" eaLnBrk="0" hangingPunct="0">
                        <a:defRPr sz="5400">
                          <a:solidFill>
                            <a:srgbClr val="808080"/>
                          </a:solidFill>
                          <a:latin typeface="Helvetica" pitchFamily="6" charset="0"/>
                          <a:ea typeface="ヒラギノ角ゴ ProN W3" pitchFamily="6" charset="-128"/>
                          <a:sym typeface="Helvetica" pitchFamily="6" charset="0"/>
                        </a:defRPr>
                      </a:lvl2pPr>
                      <a:lvl3pPr marL="11430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3pPr>
                      <a:lvl4pPr marL="16002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4pPr>
                      <a:lvl5pPr marL="2057400" indent="-228600" algn="l" defTabSz="457200" eaLnBrk="0" hangingPunct="0">
                        <a:defRPr sz="5400">
                          <a:solidFill>
                            <a:srgbClr val="808080"/>
                          </a:solidFill>
                          <a:latin typeface="Helvetica" pitchFamily="6" charset="0"/>
                          <a:ea typeface="ヒラギノ角ゴ ProN W3" pitchFamily="6" charset="-128"/>
                          <a:sym typeface="Helvetica" pitchFamily="6" charset="0"/>
                        </a:defRPr>
                      </a:lvl5pPr>
                      <a:lvl6pPr marL="25146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6pPr>
                      <a:lvl7pPr marL="29718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7pPr>
                      <a:lvl8pPr marL="34290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8pPr>
                      <a:lvl9pPr marL="3886200" indent="-228600" defTabSz="457200" eaLnBrk="0" fontAlgn="base" hangingPunct="0">
                        <a:spcBef>
                          <a:spcPct val="0"/>
                        </a:spcBef>
                        <a:spcAft>
                          <a:spcPct val="0"/>
                        </a:spcAft>
                        <a:defRPr sz="5400">
                          <a:solidFill>
                            <a:srgbClr val="808080"/>
                          </a:solidFill>
                          <a:latin typeface="Helvetica" pitchFamily="6" charset="0"/>
                          <a:ea typeface="ヒラギノ角ゴ ProN W3" pitchFamily="6" charset="-128"/>
                          <a:sym typeface="Helvetica" pitchFamily="6"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smtClean="0">
                          <a:ln>
                            <a:noFill/>
                          </a:ln>
                          <a:solidFill>
                            <a:srgbClr val="FF0000"/>
                          </a:solidFill>
                          <a:effectLst/>
                          <a:latin typeface="Arial" pitchFamily="34" charset="0"/>
                          <a:ea typeface="Calibri" pitchFamily="34" charset="0"/>
                          <a:sym typeface="Lucida Grande" pitchFamily="6" charset="0"/>
                        </a:rPr>
                        <a:t>X</a:t>
                      </a:r>
                      <a:endParaRPr kumimoji="0" lang="en-US" altLang="en-US" sz="2300" b="0" i="0" u="none" strike="noStrike" cap="none" normalizeH="0" baseline="0" dirty="0" smtClean="0">
                        <a:ln>
                          <a:noFill/>
                        </a:ln>
                        <a:solidFill>
                          <a:schemeClr val="tx1"/>
                        </a:solidFill>
                        <a:effectLst/>
                        <a:latin typeface="Arial" pitchFamily="34" charset="0"/>
                        <a:ea typeface="Calibri" pitchFamily="34" charset="0"/>
                        <a:sym typeface="Lucida Grande" pitchFamily="6" charset="0"/>
                      </a:endParaRPr>
                    </a:p>
                  </a:txBody>
                  <a:tcPr marL="113510" marR="1135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83"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06" tIns="83203" rIns="166406" bIns="83203"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22B12261-038A-4BEF-A687-56E43F9961A2}" type="slidenum">
              <a:rPr lang="en-US" altLang="en-US" sz="1800">
                <a:latin typeface="Arial" pitchFamily="34" charset="0"/>
              </a:rPr>
              <a:pPr algn="r" eaLnBrk="1" hangingPunct="1"/>
              <a:t>27</a:t>
            </a:fld>
            <a:endParaRPr lang="en-US" altLang="en-US" sz="1800" dirty="0">
              <a:latin typeface="Arial" pitchFamily="34" charset="0"/>
            </a:endParaRPr>
          </a:p>
        </p:txBody>
      </p:sp>
      <p:sp>
        <p:nvSpPr>
          <p:cNvPr id="39984" name="Title 5"/>
          <p:cNvSpPr txBox="1">
            <a:spLocks/>
          </p:cNvSpPr>
          <p:nvPr/>
        </p:nvSpPr>
        <p:spPr bwMode="auto">
          <a:xfrm>
            <a:off x="1276350" y="533400"/>
            <a:ext cx="18973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06" tIns="83203" rIns="166406" bIns="83203"/>
          <a:lstStyle>
            <a:lvl1pPr defTabSz="1663700"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166370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16637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16637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16637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1663700"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1663700"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1663700"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1663700"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l" eaLnBrk="1" hangingPunct="1"/>
            <a:r>
              <a:rPr lang="en-US" altLang="en-US" sz="7200" b="1" dirty="0">
                <a:latin typeface="+mn-lt"/>
                <a:sym typeface="Gill Sans Light" pitchFamily="6" charset="0"/>
              </a:rPr>
              <a:t>Elements of an Effective US Regulatory Environment</a:t>
            </a:r>
            <a:endParaRPr lang="en-US" altLang="en-US" sz="7200" dirty="0">
              <a:latin typeface="+mn-lt"/>
              <a:sym typeface="Gill Sans Light" pitchFamily="6" charset="0"/>
            </a:endParaRPr>
          </a:p>
        </p:txBody>
      </p:sp>
      <p:sp>
        <p:nvSpPr>
          <p:cNvPr id="9" name="CasellaDiTesto 21"/>
          <p:cNvSpPr txBox="1"/>
          <p:nvPr/>
        </p:nvSpPr>
        <p:spPr>
          <a:xfrm>
            <a:off x="990600" y="3314700"/>
            <a:ext cx="18669000" cy="7246892"/>
          </a:xfrm>
          <a:prstGeom prst="rect">
            <a:avLst/>
          </a:prstGeom>
          <a:noFill/>
        </p:spPr>
        <p:txBody>
          <a:bodyPr wrap="square" lIns="166406" tIns="83203" rIns="166406" bIns="83203">
            <a:spAutoFit/>
          </a:bodyPr>
          <a:lstStyle>
            <a:lvl1pPr marL="519113" indent="-519113" defTabSz="1663700"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166370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16637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16637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16637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1663700"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1663700"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1663700"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1663700"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l" eaLnBrk="1" hangingPunct="1">
              <a:spcBef>
                <a:spcPts val="600"/>
              </a:spcBef>
              <a:spcAft>
                <a:spcPts val="1800"/>
              </a:spcAft>
              <a:buClr>
                <a:srgbClr val="92D050"/>
              </a:buClr>
              <a:buFont typeface="Wingdings" pitchFamily="2" charset="2"/>
              <a:buChar char="ü"/>
            </a:pPr>
            <a:r>
              <a:rPr lang="it-IT" altLang="en-US" sz="4000" dirty="0">
                <a:solidFill>
                  <a:schemeClr val="accent4">
                    <a:lumMod val="65000"/>
                    <a:lumOff val="35000"/>
                  </a:schemeClr>
                </a:solidFill>
                <a:latin typeface="+mn-lt"/>
              </a:rPr>
              <a:t>Distinct</a:t>
            </a:r>
            <a:r>
              <a:rPr lang="it-IT" altLang="en-US" sz="4000" b="1" dirty="0">
                <a:solidFill>
                  <a:schemeClr val="accent4">
                    <a:lumMod val="65000"/>
                    <a:lumOff val="35000"/>
                  </a:schemeClr>
                </a:solidFill>
                <a:latin typeface="+mn-lt"/>
              </a:rPr>
              <a:t> </a:t>
            </a:r>
            <a:r>
              <a:rPr lang="it-IT" altLang="en-US" sz="4000" dirty="0">
                <a:solidFill>
                  <a:schemeClr val="accent4">
                    <a:lumMod val="65000"/>
                    <a:lumOff val="35000"/>
                  </a:schemeClr>
                </a:solidFill>
                <a:latin typeface="+mn-lt"/>
              </a:rPr>
              <a:t>Biostimulant Category – recognized by </a:t>
            </a:r>
            <a:r>
              <a:rPr lang="it-IT" altLang="en-US" sz="4000" dirty="0" smtClean="0">
                <a:solidFill>
                  <a:schemeClr val="accent4">
                    <a:lumMod val="65000"/>
                    <a:lumOff val="35000"/>
                  </a:schemeClr>
                </a:solidFill>
                <a:latin typeface="+mn-lt"/>
              </a:rPr>
              <a:t>State </a:t>
            </a:r>
            <a:r>
              <a:rPr lang="it-IT" altLang="en-US" sz="4000" dirty="0">
                <a:solidFill>
                  <a:schemeClr val="accent4">
                    <a:lumMod val="65000"/>
                    <a:lumOff val="35000"/>
                  </a:schemeClr>
                </a:solidFill>
                <a:latin typeface="+mn-lt"/>
              </a:rPr>
              <a:t>&amp; Federal </a:t>
            </a:r>
            <a:r>
              <a:rPr lang="it-IT" altLang="en-US" sz="4000" dirty="0" smtClean="0">
                <a:solidFill>
                  <a:schemeClr val="accent4">
                    <a:lumMod val="65000"/>
                    <a:lumOff val="35000"/>
                  </a:schemeClr>
                </a:solidFill>
                <a:latin typeface="+mn-lt"/>
              </a:rPr>
              <a:t>Authorities</a:t>
            </a:r>
            <a:endParaRPr lang="it-IT" altLang="en-US" sz="4000" dirty="0">
              <a:solidFill>
                <a:schemeClr val="accent4">
                  <a:lumMod val="65000"/>
                  <a:lumOff val="35000"/>
                </a:schemeClr>
              </a:solidFill>
              <a:latin typeface="+mn-lt"/>
            </a:endParaRPr>
          </a:p>
          <a:p>
            <a:pPr algn="l" eaLnBrk="1" hangingPunct="1">
              <a:spcBef>
                <a:spcPts val="600"/>
              </a:spcBef>
              <a:spcAft>
                <a:spcPts val="1800"/>
              </a:spcAft>
              <a:buClr>
                <a:srgbClr val="92D050"/>
              </a:buClr>
              <a:buFont typeface="Wingdings" pitchFamily="2" charset="2"/>
              <a:buChar char="ü"/>
            </a:pPr>
            <a:r>
              <a:rPr lang="it-IT" altLang="en-US" sz="4000" dirty="0" smtClean="0">
                <a:solidFill>
                  <a:schemeClr val="accent4">
                    <a:lumMod val="65000"/>
                    <a:lumOff val="35000"/>
                  </a:schemeClr>
                </a:solidFill>
                <a:latin typeface="+mn-lt"/>
              </a:rPr>
              <a:t>Consistent </a:t>
            </a:r>
            <a:r>
              <a:rPr lang="it-IT" altLang="en-US" sz="4000" dirty="0">
                <a:solidFill>
                  <a:schemeClr val="accent4">
                    <a:lumMod val="65000"/>
                    <a:lumOff val="35000"/>
                  </a:schemeClr>
                </a:solidFill>
                <a:latin typeface="+mn-lt"/>
              </a:rPr>
              <a:t>&amp; Appropriate Biostimulant label </a:t>
            </a:r>
            <a:r>
              <a:rPr lang="it-IT" altLang="en-US" sz="4000" dirty="0" smtClean="0">
                <a:solidFill>
                  <a:schemeClr val="accent4">
                    <a:lumMod val="65000"/>
                    <a:lumOff val="35000"/>
                  </a:schemeClr>
                </a:solidFill>
                <a:latin typeface="+mn-lt"/>
              </a:rPr>
              <a:t>claims</a:t>
            </a:r>
            <a:endParaRPr lang="it-IT" altLang="en-US" sz="4000" dirty="0">
              <a:solidFill>
                <a:schemeClr val="accent4">
                  <a:lumMod val="65000"/>
                  <a:lumOff val="35000"/>
                </a:schemeClr>
              </a:solidFill>
              <a:latin typeface="+mn-lt"/>
            </a:endParaRPr>
          </a:p>
          <a:p>
            <a:pPr algn="l" eaLnBrk="1" fontAlgn="ctr" hangingPunct="1">
              <a:spcBef>
                <a:spcPts val="600"/>
              </a:spcBef>
              <a:spcAft>
                <a:spcPts val="1800"/>
              </a:spcAft>
              <a:buClr>
                <a:srgbClr val="92D050"/>
              </a:buClr>
              <a:buFont typeface="Wingdings" pitchFamily="2" charset="2"/>
              <a:buChar char="ü"/>
            </a:pPr>
            <a:r>
              <a:rPr lang="it-IT" altLang="en-US" sz="4000" dirty="0">
                <a:solidFill>
                  <a:schemeClr val="accent4">
                    <a:lumMod val="65000"/>
                    <a:lumOff val="35000"/>
                  </a:schemeClr>
                </a:solidFill>
                <a:latin typeface="+mn-lt"/>
              </a:rPr>
              <a:t>Labeling </a:t>
            </a:r>
            <a:r>
              <a:rPr lang="it-IT" altLang="en-US" sz="4000" dirty="0" smtClean="0">
                <a:solidFill>
                  <a:schemeClr val="accent4">
                    <a:lumMod val="65000"/>
                    <a:lumOff val="35000"/>
                  </a:schemeClr>
                </a:solidFill>
                <a:latin typeface="+mn-lt"/>
              </a:rPr>
              <a:t>Standards </a:t>
            </a:r>
            <a:r>
              <a:rPr lang="it-IT" altLang="en-US" sz="4000" dirty="0">
                <a:solidFill>
                  <a:schemeClr val="accent4">
                    <a:lumMod val="65000"/>
                    <a:lumOff val="35000"/>
                  </a:schemeClr>
                </a:solidFill>
                <a:latin typeface="+mn-lt"/>
              </a:rPr>
              <a:t>- e.g., single label for all states </a:t>
            </a:r>
            <a:endParaRPr lang="it-IT" altLang="en-US" sz="4000" dirty="0" smtClean="0">
              <a:solidFill>
                <a:schemeClr val="accent4">
                  <a:lumMod val="65000"/>
                  <a:lumOff val="35000"/>
                </a:schemeClr>
              </a:solidFill>
              <a:latin typeface="+mn-lt"/>
            </a:endParaRPr>
          </a:p>
          <a:p>
            <a:pPr algn="l" eaLnBrk="1" fontAlgn="ctr" hangingPunct="1">
              <a:spcBef>
                <a:spcPts val="600"/>
              </a:spcBef>
              <a:spcAft>
                <a:spcPts val="1800"/>
              </a:spcAft>
              <a:buClr>
                <a:srgbClr val="92D050"/>
              </a:buClr>
              <a:buFont typeface="Wingdings" pitchFamily="2" charset="2"/>
              <a:buChar char="ü"/>
            </a:pPr>
            <a:r>
              <a:rPr lang="it-IT" altLang="en-US" sz="4000" dirty="0" smtClean="0">
                <a:solidFill>
                  <a:schemeClr val="accent4">
                    <a:lumMod val="65000"/>
                    <a:lumOff val="35000"/>
                  </a:schemeClr>
                </a:solidFill>
                <a:latin typeface="+mn-lt"/>
              </a:rPr>
              <a:t>Science-based </a:t>
            </a:r>
            <a:r>
              <a:rPr lang="it-IT" altLang="en-US" sz="4000" dirty="0">
                <a:solidFill>
                  <a:schemeClr val="accent4">
                    <a:lumMod val="65000"/>
                    <a:lumOff val="35000"/>
                  </a:schemeClr>
                </a:solidFill>
                <a:latin typeface="+mn-lt"/>
              </a:rPr>
              <a:t>Risk Assessment </a:t>
            </a:r>
            <a:endParaRPr lang="it-IT" altLang="en-US" sz="4000" dirty="0" smtClean="0">
              <a:solidFill>
                <a:schemeClr val="accent4">
                  <a:lumMod val="65000"/>
                  <a:lumOff val="35000"/>
                </a:schemeClr>
              </a:solidFill>
              <a:latin typeface="+mn-lt"/>
            </a:endParaRPr>
          </a:p>
          <a:p>
            <a:pPr algn="l" eaLnBrk="1" fontAlgn="ctr" hangingPunct="1">
              <a:spcBef>
                <a:spcPts val="600"/>
              </a:spcBef>
              <a:spcAft>
                <a:spcPts val="1800"/>
              </a:spcAft>
              <a:buClr>
                <a:srgbClr val="92D050"/>
              </a:buClr>
              <a:buFont typeface="Wingdings" pitchFamily="2" charset="2"/>
              <a:buChar char="ü"/>
            </a:pPr>
            <a:r>
              <a:rPr lang="it-IT" altLang="en-US" sz="4000" dirty="0" smtClean="0">
                <a:solidFill>
                  <a:schemeClr val="accent4">
                    <a:lumMod val="65000"/>
                    <a:lumOff val="35000"/>
                  </a:schemeClr>
                </a:solidFill>
                <a:latin typeface="+mn-lt"/>
              </a:rPr>
              <a:t>Market </a:t>
            </a:r>
            <a:r>
              <a:rPr lang="it-IT" altLang="en-US" sz="4000" dirty="0">
                <a:solidFill>
                  <a:schemeClr val="accent4">
                    <a:lumMod val="65000"/>
                    <a:lumOff val="35000"/>
                  </a:schemeClr>
                </a:solidFill>
                <a:latin typeface="+mn-lt"/>
              </a:rPr>
              <a:t>Protection </a:t>
            </a:r>
            <a:r>
              <a:rPr lang="en-US" altLang="en-US" sz="4000" dirty="0">
                <a:solidFill>
                  <a:schemeClr val="accent4">
                    <a:lumMod val="65000"/>
                    <a:lumOff val="35000"/>
                  </a:schemeClr>
                </a:solidFill>
                <a:latin typeface="+mn-lt"/>
              </a:rPr>
              <a:t>- </a:t>
            </a:r>
            <a:r>
              <a:rPr lang="it-IT" altLang="en-US" sz="4000" dirty="0">
                <a:solidFill>
                  <a:schemeClr val="accent4">
                    <a:lumMod val="65000"/>
                    <a:lumOff val="35000"/>
                  </a:schemeClr>
                </a:solidFill>
                <a:latin typeface="+mn-lt"/>
              </a:rPr>
              <a:t>level “playing field” </a:t>
            </a:r>
            <a:endParaRPr lang="it-IT" altLang="en-US" sz="4000" dirty="0" smtClean="0">
              <a:solidFill>
                <a:schemeClr val="accent4">
                  <a:lumMod val="65000"/>
                  <a:lumOff val="35000"/>
                </a:schemeClr>
              </a:solidFill>
              <a:latin typeface="+mn-lt"/>
            </a:endParaRPr>
          </a:p>
          <a:p>
            <a:pPr algn="l" eaLnBrk="1" fontAlgn="ctr" hangingPunct="1">
              <a:spcBef>
                <a:spcPts val="600"/>
              </a:spcBef>
              <a:spcAft>
                <a:spcPts val="1800"/>
              </a:spcAft>
              <a:buClr>
                <a:srgbClr val="92D050"/>
              </a:buClr>
              <a:buFont typeface="Wingdings" pitchFamily="2" charset="2"/>
              <a:buChar char="ü"/>
            </a:pPr>
            <a:r>
              <a:rPr lang="it-IT" altLang="en-US" sz="4000" dirty="0" smtClean="0">
                <a:solidFill>
                  <a:schemeClr val="accent4">
                    <a:lumMod val="65000"/>
                    <a:lumOff val="35000"/>
                  </a:schemeClr>
                </a:solidFill>
                <a:latin typeface="+mn-lt"/>
              </a:rPr>
              <a:t>Data Protection</a:t>
            </a:r>
            <a:endParaRPr lang="it-IT" altLang="en-US" sz="4000" dirty="0">
              <a:solidFill>
                <a:schemeClr val="accent4">
                  <a:lumMod val="65000"/>
                  <a:lumOff val="35000"/>
                </a:schemeClr>
              </a:solidFill>
              <a:latin typeface="+mn-lt"/>
            </a:endParaRPr>
          </a:p>
          <a:p>
            <a:pPr algn="l" eaLnBrk="1" fontAlgn="ctr" hangingPunct="1">
              <a:spcBef>
                <a:spcPts val="600"/>
              </a:spcBef>
              <a:spcAft>
                <a:spcPts val="1800"/>
              </a:spcAft>
              <a:buClr>
                <a:srgbClr val="92D050"/>
              </a:buClr>
              <a:buFont typeface="Wingdings" pitchFamily="2" charset="2"/>
              <a:buChar char="ü"/>
            </a:pPr>
            <a:r>
              <a:rPr lang="it-IT" altLang="en-US" sz="4000" dirty="0" smtClean="0">
                <a:solidFill>
                  <a:schemeClr val="accent4">
                    <a:lumMod val="65000"/>
                    <a:lumOff val="35000"/>
                  </a:schemeClr>
                </a:solidFill>
                <a:latin typeface="+mn-lt"/>
              </a:rPr>
              <a:t>Predictable </a:t>
            </a:r>
            <a:r>
              <a:rPr lang="it-IT" altLang="en-US" sz="4000" dirty="0">
                <a:solidFill>
                  <a:schemeClr val="accent4">
                    <a:lumMod val="65000"/>
                    <a:lumOff val="35000"/>
                  </a:schemeClr>
                </a:solidFill>
                <a:latin typeface="+mn-lt"/>
              </a:rPr>
              <a:t>path to market (time and </a:t>
            </a:r>
            <a:r>
              <a:rPr lang="it-IT" altLang="en-US" sz="4000" dirty="0" smtClean="0">
                <a:solidFill>
                  <a:schemeClr val="accent4">
                    <a:lumMod val="65000"/>
                    <a:lumOff val="35000"/>
                  </a:schemeClr>
                </a:solidFill>
                <a:latin typeface="+mn-lt"/>
              </a:rPr>
              <a:t>cost)</a:t>
            </a:r>
            <a:endParaRPr lang="it-IT" altLang="en-US" sz="4000" dirty="0">
              <a:solidFill>
                <a:schemeClr val="accent4">
                  <a:lumMod val="65000"/>
                  <a:lumOff val="35000"/>
                </a:schemeClr>
              </a:solidFill>
              <a:latin typeface="+mn-lt"/>
            </a:endParaRPr>
          </a:p>
          <a:p>
            <a:pPr algn="l" eaLnBrk="1" fontAlgn="ctr" hangingPunct="1">
              <a:spcBef>
                <a:spcPts val="600"/>
              </a:spcBef>
              <a:spcAft>
                <a:spcPts val="1800"/>
              </a:spcAft>
              <a:buClr>
                <a:srgbClr val="92D050"/>
              </a:buClr>
              <a:buFont typeface="Wingdings" pitchFamily="2" charset="2"/>
              <a:buChar char="ü"/>
            </a:pPr>
            <a:r>
              <a:rPr lang="it-IT" altLang="en-US" sz="4000" dirty="0">
                <a:solidFill>
                  <a:schemeClr val="accent4">
                    <a:lumMod val="65000"/>
                    <a:lumOff val="35000"/>
                  </a:schemeClr>
                </a:solidFill>
                <a:latin typeface="+mn-lt"/>
              </a:rPr>
              <a:t>Adaptable to innovation and future </a:t>
            </a:r>
            <a:r>
              <a:rPr lang="it-IT" altLang="en-US" sz="4000" dirty="0" smtClean="0">
                <a:solidFill>
                  <a:schemeClr val="accent4">
                    <a:lumMod val="65000"/>
                    <a:lumOff val="35000"/>
                  </a:schemeClr>
                </a:solidFill>
                <a:latin typeface="+mn-lt"/>
              </a:rPr>
              <a:t>technologies</a:t>
            </a:r>
            <a:endParaRPr lang="it-IT" altLang="en-US" sz="4000" dirty="0">
              <a:solidFill>
                <a:schemeClr val="accent4">
                  <a:lumMod val="65000"/>
                  <a:lumOff val="35000"/>
                </a:schemeClr>
              </a:solidFill>
              <a:latin typeface="+mn-lt"/>
            </a:endParaRPr>
          </a:p>
        </p:txBody>
      </p:sp>
      <p:sp>
        <p:nvSpPr>
          <p:cNvPr id="2" name="TextBox 1"/>
          <p:cNvSpPr txBox="1"/>
          <p:nvPr/>
        </p:nvSpPr>
        <p:spPr>
          <a:xfrm>
            <a:off x="6792296" y="12233189"/>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342900"/>
            <a:ext cx="17360900" cy="2438659"/>
          </a:xfrm>
        </p:spPr>
        <p:txBody>
          <a:bodyPr/>
          <a:lstStyle/>
          <a:p>
            <a:pPr algn="l"/>
            <a:r>
              <a:rPr lang="en-US" b="1" dirty="0">
                <a:solidFill>
                  <a:schemeClr val="tx1"/>
                </a:solidFill>
              </a:rPr>
              <a:t>What Would an “Ideal” Regulatory Environment Entail?</a:t>
            </a:r>
          </a:p>
        </p:txBody>
      </p:sp>
      <p:sp>
        <p:nvSpPr>
          <p:cNvPr id="4" name="Rectangle 1">
            <a:extLst>
              <a:ext uri="{FF2B5EF4-FFF2-40B4-BE49-F238E27FC236}">
                <a16:creationId xmlns:a16="http://schemas.microsoft.com/office/drawing/2014/main" xmlns="" id="{1EAFF42C-63AA-4997-8C9E-42284BB54521}"/>
              </a:ext>
            </a:extLst>
          </p:cNvPr>
          <p:cNvSpPr>
            <a:spLocks noGrp="1" noChangeArrowheads="1"/>
          </p:cNvSpPr>
          <p:nvPr>
            <p:ph sz="quarter" idx="1"/>
          </p:nvPr>
        </p:nvSpPr>
        <p:spPr bwMode="auto">
          <a:xfrm>
            <a:off x="1295400" y="3272254"/>
            <a:ext cx="18059400" cy="789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6406" tIns="83203" rIns="166406" bIns="83203" numCol="1" anchor="ctr" anchorCtr="0" compatLnSpc="1">
            <a:prstTxWarp prst="textNoShape">
              <a:avLst/>
            </a:prstTxWarp>
            <a:spAutoFit/>
          </a:bodyPr>
          <a:lstStyle/>
          <a:p>
            <a:pPr marL="690563" indent="-690563" fontAlgn="base">
              <a:spcBef>
                <a:spcPts val="1200"/>
              </a:spcBef>
              <a:spcAft>
                <a:spcPts val="1800"/>
              </a:spcAft>
              <a:buClr>
                <a:schemeClr val="accent5">
                  <a:lumMod val="75000"/>
                </a:schemeClr>
              </a:buClr>
              <a:buFont typeface="Wingdings" panose="05000000000000000000" pitchFamily="2" charset="2"/>
              <a:buChar char="ü"/>
            </a:pPr>
            <a:r>
              <a:rPr lang="en-US" sz="4400" b="1" i="1" dirty="0">
                <a:solidFill>
                  <a:srgbClr val="92D050"/>
                </a:solidFill>
                <a:latin typeface="+mj-lt"/>
                <a:ea typeface="+mj-ea"/>
                <a:cs typeface="+mj-cs"/>
              </a:rPr>
              <a:t>D</a:t>
            </a:r>
            <a:r>
              <a:rPr lang="en-US" sz="4400" b="1" i="1" dirty="0" smtClean="0">
                <a:solidFill>
                  <a:srgbClr val="92D050"/>
                </a:solidFill>
                <a:latin typeface="+mj-lt"/>
                <a:ea typeface="+mj-ea"/>
                <a:cs typeface="+mj-cs"/>
              </a:rPr>
              <a:t>efinition </a:t>
            </a:r>
            <a:r>
              <a:rPr lang="en-US" sz="4400" b="1" i="1" dirty="0">
                <a:solidFill>
                  <a:srgbClr val="92D050"/>
                </a:solidFill>
                <a:latin typeface="+mj-lt"/>
                <a:ea typeface="+mj-ea"/>
                <a:cs typeface="+mj-cs"/>
              </a:rPr>
              <a:t>for biostimulants </a:t>
            </a:r>
            <a:r>
              <a:rPr lang="en-US" sz="4400" dirty="0">
                <a:solidFill>
                  <a:schemeClr val="accent4">
                    <a:lumMod val="65000"/>
                    <a:lumOff val="35000"/>
                  </a:schemeClr>
                </a:solidFill>
                <a:latin typeface="+mj-lt"/>
                <a:ea typeface="+mj-ea"/>
                <a:cs typeface="+mj-cs"/>
              </a:rPr>
              <a:t>recognized by regulatory agencies </a:t>
            </a:r>
          </a:p>
          <a:p>
            <a:pPr marL="690563" indent="-690563" fontAlgn="base">
              <a:spcBef>
                <a:spcPts val="1200"/>
              </a:spcBef>
              <a:spcAft>
                <a:spcPts val="1800"/>
              </a:spcAft>
              <a:buClr>
                <a:schemeClr val="accent5">
                  <a:lumMod val="75000"/>
                </a:schemeClr>
              </a:buClr>
              <a:buFont typeface="Wingdings" panose="05000000000000000000" pitchFamily="2" charset="2"/>
              <a:buChar char="ü"/>
            </a:pPr>
            <a:r>
              <a:rPr lang="en-US" sz="4400" b="1" i="1" dirty="0" smtClean="0">
                <a:solidFill>
                  <a:srgbClr val="92D050"/>
                </a:solidFill>
                <a:latin typeface="+mj-lt"/>
                <a:ea typeface="+mj-ea"/>
                <a:cs typeface="+mj-cs"/>
              </a:rPr>
              <a:t>Clear</a:t>
            </a:r>
            <a:r>
              <a:rPr lang="en-US" sz="4400" b="1" i="1" dirty="0">
                <a:solidFill>
                  <a:srgbClr val="92D050"/>
                </a:solidFill>
                <a:latin typeface="+mj-lt"/>
                <a:ea typeface="+mj-ea"/>
                <a:cs typeface="+mj-cs"/>
              </a:rPr>
              <a:t>, consistent and predictable </a:t>
            </a:r>
            <a:r>
              <a:rPr lang="en-US" sz="4400" dirty="0">
                <a:solidFill>
                  <a:schemeClr val="accent4">
                    <a:lumMod val="65000"/>
                    <a:lumOff val="35000"/>
                  </a:schemeClr>
                </a:solidFill>
                <a:latin typeface="+mj-lt"/>
                <a:ea typeface="+mj-ea"/>
                <a:cs typeface="+mj-cs"/>
              </a:rPr>
              <a:t>process for market entry</a:t>
            </a:r>
          </a:p>
          <a:p>
            <a:pPr marL="690563" indent="-690563" fontAlgn="base">
              <a:spcBef>
                <a:spcPts val="1200"/>
              </a:spcBef>
              <a:spcAft>
                <a:spcPts val="1800"/>
              </a:spcAft>
              <a:buClr>
                <a:schemeClr val="accent5">
                  <a:lumMod val="75000"/>
                </a:schemeClr>
              </a:buClr>
              <a:buFont typeface="Wingdings" panose="05000000000000000000" pitchFamily="2" charset="2"/>
              <a:buChar char="ü"/>
            </a:pPr>
            <a:r>
              <a:rPr lang="en-US" sz="4400" dirty="0">
                <a:solidFill>
                  <a:schemeClr val="accent4">
                    <a:lumMod val="65000"/>
                    <a:lumOff val="35000"/>
                  </a:schemeClr>
                </a:solidFill>
                <a:latin typeface="+mj-lt"/>
                <a:ea typeface="+mj-ea"/>
                <a:cs typeface="+mj-cs"/>
              </a:rPr>
              <a:t>Clarity on </a:t>
            </a:r>
            <a:r>
              <a:rPr lang="en-US" sz="4400" b="1" i="1" dirty="0">
                <a:solidFill>
                  <a:srgbClr val="92D050"/>
                </a:solidFill>
                <a:latin typeface="+mj-lt"/>
                <a:ea typeface="+mj-ea"/>
                <a:cs typeface="+mj-cs"/>
              </a:rPr>
              <a:t>acceptable claims </a:t>
            </a:r>
            <a:r>
              <a:rPr lang="en-US" sz="4400" dirty="0">
                <a:solidFill>
                  <a:schemeClr val="accent4">
                    <a:lumMod val="65000"/>
                    <a:lumOff val="35000"/>
                  </a:schemeClr>
                </a:solidFill>
                <a:latin typeface="+mj-lt"/>
                <a:ea typeface="+mj-ea"/>
                <a:cs typeface="+mj-cs"/>
              </a:rPr>
              <a:t>for biostimulants </a:t>
            </a:r>
          </a:p>
          <a:p>
            <a:pPr marL="690563" indent="-690563" fontAlgn="base">
              <a:spcBef>
                <a:spcPts val="1200"/>
              </a:spcBef>
              <a:spcAft>
                <a:spcPts val="1800"/>
              </a:spcAft>
              <a:buClr>
                <a:schemeClr val="accent5">
                  <a:lumMod val="75000"/>
                </a:schemeClr>
              </a:buClr>
              <a:buFont typeface="Wingdings" panose="05000000000000000000" pitchFamily="2" charset="2"/>
              <a:buChar char="ü"/>
            </a:pPr>
            <a:r>
              <a:rPr lang="en-US" sz="4400" i="1" dirty="0">
                <a:solidFill>
                  <a:srgbClr val="92D050"/>
                </a:solidFill>
                <a:latin typeface="+mj-lt"/>
                <a:ea typeface="+mj-ea"/>
                <a:cs typeface="+mj-cs"/>
              </a:rPr>
              <a:t>S</a:t>
            </a:r>
            <a:r>
              <a:rPr lang="en-US" sz="4400" b="1" i="1" dirty="0" smtClean="0">
                <a:solidFill>
                  <a:srgbClr val="92D050"/>
                </a:solidFill>
                <a:latin typeface="+mj-lt"/>
                <a:ea typeface="+mj-ea"/>
                <a:cs typeface="+mj-cs"/>
              </a:rPr>
              <a:t>ingle </a:t>
            </a:r>
            <a:r>
              <a:rPr lang="en-US" sz="4400" b="1" i="1" dirty="0">
                <a:solidFill>
                  <a:srgbClr val="92D050"/>
                </a:solidFill>
                <a:latin typeface="+mj-lt"/>
                <a:ea typeface="+mj-ea"/>
                <a:cs typeface="+mj-cs"/>
              </a:rPr>
              <a:t>label </a:t>
            </a:r>
            <a:r>
              <a:rPr lang="en-US" sz="4400" dirty="0">
                <a:solidFill>
                  <a:schemeClr val="accent4">
                    <a:lumMod val="65000"/>
                    <a:lumOff val="35000"/>
                  </a:schemeClr>
                </a:solidFill>
                <a:latin typeface="+mj-lt"/>
                <a:ea typeface="+mj-ea"/>
                <a:cs typeface="+mj-cs"/>
              </a:rPr>
              <a:t>for all US states</a:t>
            </a:r>
          </a:p>
          <a:p>
            <a:pPr marL="690563" indent="-690563" fontAlgn="base">
              <a:spcBef>
                <a:spcPts val="1200"/>
              </a:spcBef>
              <a:spcAft>
                <a:spcPts val="1800"/>
              </a:spcAft>
              <a:buClr>
                <a:schemeClr val="accent5">
                  <a:lumMod val="75000"/>
                </a:schemeClr>
              </a:buClr>
              <a:buFont typeface="Wingdings" panose="05000000000000000000" pitchFamily="2" charset="2"/>
              <a:buChar char="ü"/>
            </a:pPr>
            <a:r>
              <a:rPr lang="en-US" sz="4400" dirty="0" smtClean="0">
                <a:solidFill>
                  <a:schemeClr val="accent4">
                    <a:lumMod val="65000"/>
                    <a:lumOff val="35000"/>
                  </a:schemeClr>
                </a:solidFill>
                <a:latin typeface="+mj-lt"/>
                <a:ea typeface="+mj-ea"/>
                <a:cs typeface="+mj-cs"/>
              </a:rPr>
              <a:t>Clear approach </a:t>
            </a:r>
            <a:r>
              <a:rPr lang="en-US" sz="4400" dirty="0">
                <a:solidFill>
                  <a:schemeClr val="accent4">
                    <a:lumMod val="65000"/>
                    <a:lumOff val="35000"/>
                  </a:schemeClr>
                </a:solidFill>
                <a:latin typeface="+mj-lt"/>
                <a:ea typeface="+mj-ea"/>
                <a:cs typeface="+mj-cs"/>
              </a:rPr>
              <a:t>for registration of </a:t>
            </a:r>
            <a:r>
              <a:rPr lang="en-US" sz="4400" dirty="0" smtClean="0">
                <a:solidFill>
                  <a:schemeClr val="accent4">
                    <a:lumMod val="65000"/>
                    <a:lumOff val="35000"/>
                  </a:schemeClr>
                </a:solidFill>
                <a:latin typeface="+mj-lt"/>
                <a:ea typeface="+mj-ea"/>
                <a:cs typeface="+mj-cs"/>
              </a:rPr>
              <a:t>products that </a:t>
            </a:r>
            <a:r>
              <a:rPr lang="en-US" sz="4400" dirty="0">
                <a:solidFill>
                  <a:schemeClr val="accent4">
                    <a:lumMod val="65000"/>
                    <a:lumOff val="35000"/>
                  </a:schemeClr>
                </a:solidFill>
                <a:latin typeface="+mj-lt"/>
                <a:ea typeface="+mj-ea"/>
                <a:cs typeface="+mj-cs"/>
              </a:rPr>
              <a:t>may have </a:t>
            </a:r>
            <a:r>
              <a:rPr lang="en-US" sz="4400" b="1" i="1" dirty="0">
                <a:solidFill>
                  <a:srgbClr val="92D050"/>
                </a:solidFill>
                <a:latin typeface="+mj-lt"/>
                <a:ea typeface="+mj-ea"/>
                <a:cs typeface="+mj-cs"/>
              </a:rPr>
              <a:t>dual use</a:t>
            </a:r>
          </a:p>
          <a:p>
            <a:pPr marL="690563" indent="-690563" fontAlgn="base">
              <a:spcBef>
                <a:spcPts val="1200"/>
              </a:spcBef>
              <a:spcAft>
                <a:spcPts val="1800"/>
              </a:spcAft>
              <a:buClr>
                <a:schemeClr val="accent5">
                  <a:lumMod val="75000"/>
                </a:schemeClr>
              </a:buClr>
              <a:buFont typeface="Wingdings" panose="05000000000000000000" pitchFamily="2" charset="2"/>
              <a:buChar char="ü"/>
            </a:pPr>
            <a:r>
              <a:rPr lang="en-US" sz="4400" b="1" i="1" dirty="0">
                <a:solidFill>
                  <a:srgbClr val="92D050"/>
                </a:solidFill>
                <a:latin typeface="+mj-lt"/>
                <a:ea typeface="+mj-ea"/>
                <a:cs typeface="+mj-cs"/>
              </a:rPr>
              <a:t>Global harmonization </a:t>
            </a:r>
            <a:r>
              <a:rPr lang="en-US" sz="4400" dirty="0">
                <a:solidFill>
                  <a:schemeClr val="accent4">
                    <a:lumMod val="65000"/>
                    <a:lumOff val="35000"/>
                  </a:schemeClr>
                </a:solidFill>
                <a:latin typeface="+mj-lt"/>
                <a:ea typeface="+mj-ea"/>
                <a:cs typeface="+mj-cs"/>
              </a:rPr>
              <a:t>of standards and practices (to the extent possible)</a:t>
            </a:r>
          </a:p>
          <a:p>
            <a:pPr marL="690563" indent="-690563" fontAlgn="base">
              <a:spcBef>
                <a:spcPts val="1200"/>
              </a:spcBef>
              <a:spcAft>
                <a:spcPts val="1800"/>
              </a:spcAft>
              <a:buClr>
                <a:schemeClr val="accent5">
                  <a:lumMod val="75000"/>
                </a:schemeClr>
              </a:buClr>
              <a:buFont typeface="Wingdings" panose="05000000000000000000" pitchFamily="2" charset="2"/>
              <a:buChar char="ü"/>
            </a:pPr>
            <a:r>
              <a:rPr lang="en-US" sz="4400" dirty="0">
                <a:solidFill>
                  <a:schemeClr val="accent4">
                    <a:lumMod val="65000"/>
                    <a:lumOff val="35000"/>
                  </a:schemeClr>
                </a:solidFill>
                <a:latin typeface="+mj-lt"/>
                <a:ea typeface="+mj-ea"/>
                <a:cs typeface="+mj-cs"/>
              </a:rPr>
              <a:t>Supports industry practices that enhance </a:t>
            </a:r>
            <a:r>
              <a:rPr lang="en-US" sz="4400" b="1" i="1" dirty="0">
                <a:solidFill>
                  <a:srgbClr val="92D050"/>
                </a:solidFill>
                <a:latin typeface="+mj-lt"/>
                <a:ea typeface="+mj-ea"/>
                <a:cs typeface="+mj-cs"/>
              </a:rPr>
              <a:t>market credibility</a:t>
            </a:r>
          </a:p>
        </p:txBody>
      </p:sp>
      <p:sp>
        <p:nvSpPr>
          <p:cNvPr id="2" name="TextBox 1"/>
          <p:cNvSpPr txBox="1"/>
          <p:nvPr/>
        </p:nvSpPr>
        <p:spPr>
          <a:xfrm>
            <a:off x="7681982" y="12010768"/>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269317508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746528482"/>
              </p:ext>
            </p:extLst>
          </p:nvPr>
        </p:nvGraphicFramePr>
        <p:xfrm>
          <a:off x="304800" y="1638300"/>
          <a:ext cx="20802600" cy="9880600"/>
        </p:xfrm>
        <a:graphic>
          <a:graphicData uri="http://schemas.openxmlformats.org/drawingml/2006/table">
            <a:tbl>
              <a:tblPr firstRow="1" bandRow="1">
                <a:tableStyleId>{FABFCF23-3B69-468F-B69F-88F6DE6A72F2}</a:tableStyleId>
              </a:tblPr>
              <a:tblGrid>
                <a:gridCol w="6934202">
                  <a:extLst>
                    <a:ext uri="{9D8B030D-6E8A-4147-A177-3AD203B41FA5}">
                      <a16:colId xmlns="" xmlns:a16="http://schemas.microsoft.com/office/drawing/2014/main" val="20000"/>
                    </a:ext>
                  </a:extLst>
                </a:gridCol>
                <a:gridCol w="6943062">
                  <a:extLst>
                    <a:ext uri="{9D8B030D-6E8A-4147-A177-3AD203B41FA5}">
                      <a16:colId xmlns="" xmlns:a16="http://schemas.microsoft.com/office/drawing/2014/main" val="20001"/>
                    </a:ext>
                  </a:extLst>
                </a:gridCol>
                <a:gridCol w="6925336">
                  <a:extLst>
                    <a:ext uri="{9D8B030D-6E8A-4147-A177-3AD203B41FA5}">
                      <a16:colId xmlns="" xmlns:a16="http://schemas.microsoft.com/office/drawing/2014/main" val="1099309676"/>
                    </a:ext>
                  </a:extLst>
                </a:gridCol>
              </a:tblGrid>
              <a:tr h="790866">
                <a:tc>
                  <a:txBody>
                    <a:bodyPr/>
                    <a:lstStyle/>
                    <a:p>
                      <a:pPr algn="ctr"/>
                      <a:r>
                        <a:rPr lang="en-US" sz="4800" dirty="0">
                          <a:solidFill>
                            <a:schemeClr val="accent4">
                              <a:lumMod val="65000"/>
                              <a:lumOff val="35000"/>
                            </a:schemeClr>
                          </a:solidFill>
                        </a:rPr>
                        <a:t>EPA</a:t>
                      </a:r>
                    </a:p>
                  </a:txBody>
                  <a:tcPr marL="160020" marR="160020" marT="88900" marB="8890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90000"/>
                      </a:schemeClr>
                    </a:solidFill>
                  </a:tcPr>
                </a:tc>
                <a:tc>
                  <a:txBody>
                    <a:bodyPr/>
                    <a:lstStyle/>
                    <a:p>
                      <a:pPr algn="ctr"/>
                      <a:r>
                        <a:rPr lang="en-US" sz="4800" dirty="0">
                          <a:solidFill>
                            <a:schemeClr val="accent4">
                              <a:lumMod val="65000"/>
                              <a:lumOff val="35000"/>
                            </a:schemeClr>
                          </a:solidFill>
                        </a:rPr>
                        <a:t>USDA</a:t>
                      </a:r>
                    </a:p>
                  </a:txBody>
                  <a:tcPr marL="160020" marR="160020" marT="88900" marB="8890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90000"/>
                      </a:schemeClr>
                    </a:solidFill>
                  </a:tcPr>
                </a:tc>
                <a:tc>
                  <a:txBody>
                    <a:bodyPr/>
                    <a:lstStyle/>
                    <a:p>
                      <a:pPr algn="ctr"/>
                      <a:r>
                        <a:rPr lang="en-US" sz="4800" dirty="0">
                          <a:solidFill>
                            <a:schemeClr val="accent4">
                              <a:lumMod val="65000"/>
                              <a:lumOff val="35000"/>
                            </a:schemeClr>
                          </a:solidFill>
                        </a:rPr>
                        <a:t>States</a:t>
                      </a:r>
                    </a:p>
                  </a:txBody>
                  <a:tcPr marL="160020" marR="160020" marT="88900" marB="8890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90000"/>
                      </a:schemeClr>
                    </a:solidFill>
                  </a:tcPr>
                </a:tc>
                <a:extLst>
                  <a:ext uri="{0D108BD9-81ED-4DB2-BD59-A6C34878D82A}">
                    <a16:rowId xmlns="" xmlns:a16="http://schemas.microsoft.com/office/drawing/2014/main" val="10000"/>
                  </a:ext>
                </a:extLst>
              </a:tr>
              <a:tr h="7802625">
                <a:tc>
                  <a:txBody>
                    <a:bodyPr/>
                    <a:lstStyle/>
                    <a:p>
                      <a:pPr marL="285750" indent="-285750">
                        <a:spcAft>
                          <a:spcPts val="600"/>
                        </a:spcAft>
                        <a:buFont typeface="Arial"/>
                        <a:buChar char="•"/>
                      </a:pPr>
                      <a:r>
                        <a:rPr kumimoji="0" lang="en-US" sz="2800" kern="1200" baseline="0" dirty="0">
                          <a:solidFill>
                            <a:schemeClr val="tx1"/>
                          </a:solidFill>
                          <a:latin typeface="+mn-lt"/>
                          <a:ea typeface="+mn-ea"/>
                          <a:cs typeface="+mn-cs"/>
                        </a:rPr>
                        <a:t>Regulate pesticides through FIFRA</a:t>
                      </a:r>
                    </a:p>
                    <a:p>
                      <a:pPr marL="285750" indent="-285750">
                        <a:spcAft>
                          <a:spcPts val="600"/>
                        </a:spcAft>
                        <a:buFont typeface="Arial"/>
                        <a:buChar char="•"/>
                      </a:pPr>
                      <a:r>
                        <a:rPr kumimoji="0" lang="en-US" sz="2800" kern="1200" baseline="0" dirty="0">
                          <a:solidFill>
                            <a:schemeClr val="tx1"/>
                          </a:solidFill>
                          <a:latin typeface="+mn-lt"/>
                          <a:ea typeface="+mn-ea"/>
                          <a:cs typeface="+mn-cs"/>
                        </a:rPr>
                        <a:t>Determines required safety data and reviews before “approving”</a:t>
                      </a:r>
                    </a:p>
                    <a:p>
                      <a:pPr marL="285750" indent="-285750">
                        <a:spcAft>
                          <a:spcPts val="600"/>
                        </a:spcAft>
                        <a:buFont typeface="Arial"/>
                        <a:buChar char="•"/>
                      </a:pPr>
                      <a:r>
                        <a:rPr kumimoji="0" lang="en-US" sz="2800" kern="1200" baseline="0" dirty="0">
                          <a:solidFill>
                            <a:schemeClr val="tx1"/>
                          </a:solidFill>
                          <a:latin typeface="+mn-lt"/>
                          <a:ea typeface="+mn-ea"/>
                          <a:cs typeface="+mn-cs"/>
                        </a:rPr>
                        <a:t>Identified product categories excluded from FIFRA and not considered pesticides</a:t>
                      </a:r>
                    </a:p>
                    <a:p>
                      <a:pPr marL="569912" lvl="1" indent="-285750">
                        <a:spcAft>
                          <a:spcPts val="600"/>
                        </a:spcAft>
                        <a:buFont typeface="Georgia" panose="02040502050405020303" pitchFamily="18" charset="0"/>
                        <a:buChar char="–"/>
                      </a:pPr>
                      <a:r>
                        <a:rPr lang="en-US" sz="2800" i="0" baseline="0" dirty="0">
                          <a:solidFill>
                            <a:schemeClr val="tx1"/>
                          </a:solidFill>
                        </a:rPr>
                        <a:t>Plant nutrients, trace elements soil amendments, plant inoculants, vitamin hormones and nutritional chemicals</a:t>
                      </a:r>
                    </a:p>
                    <a:p>
                      <a:pPr marL="285750" lvl="1" indent="-285750" algn="l" rtl="0" eaLnBrk="1" latinLnBrk="0" hangingPunct="1">
                        <a:spcAft>
                          <a:spcPts val="600"/>
                        </a:spcAft>
                        <a:buFont typeface="Arial"/>
                        <a:buChar char="•"/>
                      </a:pPr>
                      <a:r>
                        <a:rPr kumimoji="0" lang="en-US" sz="2800" kern="1200" baseline="0" dirty="0">
                          <a:solidFill>
                            <a:schemeClr val="tx1"/>
                          </a:solidFill>
                          <a:latin typeface="+mn-lt"/>
                          <a:ea typeface="+mn-ea"/>
                          <a:cs typeface="+mn-cs"/>
                        </a:rPr>
                        <a:t>Addresses questions from state regulators on pesticidal status of biostimulants (BS)</a:t>
                      </a:r>
                    </a:p>
                    <a:p>
                      <a:pPr marL="285750" lvl="1" indent="-285750" algn="l" rtl="0" eaLnBrk="1" latinLnBrk="0" hangingPunct="1">
                        <a:spcAft>
                          <a:spcPts val="600"/>
                        </a:spcAft>
                        <a:buFont typeface="Arial"/>
                        <a:buChar char="•"/>
                      </a:pPr>
                      <a:r>
                        <a:rPr kumimoji="0" lang="en-US" sz="2800" kern="1200" baseline="0" dirty="0">
                          <a:solidFill>
                            <a:schemeClr val="tx1"/>
                          </a:solidFill>
                          <a:latin typeface="+mn-lt"/>
                          <a:ea typeface="+mn-ea"/>
                          <a:cs typeface="+mn-cs"/>
                        </a:rPr>
                        <a:t>Clarifies claims for excluded categories including nutritional chemicals</a:t>
                      </a:r>
                    </a:p>
                  </a:txBody>
                  <a:tcPr marL="160020" marR="160020" marT="88900" marB="88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spcAft>
                          <a:spcPts val="600"/>
                        </a:spcAft>
                        <a:buFont typeface="Arial"/>
                        <a:buChar char="•"/>
                      </a:pPr>
                      <a:r>
                        <a:rPr lang="en-US" sz="2800" baseline="0" dirty="0">
                          <a:solidFill>
                            <a:schemeClr val="tx1"/>
                          </a:solidFill>
                        </a:rPr>
                        <a:t>No current regulatory oversight of BS</a:t>
                      </a:r>
                    </a:p>
                    <a:p>
                      <a:pPr marL="285750" indent="-285750">
                        <a:spcAft>
                          <a:spcPts val="600"/>
                        </a:spcAft>
                        <a:buFont typeface="Arial"/>
                        <a:buChar char="•"/>
                      </a:pPr>
                      <a:r>
                        <a:rPr lang="en-US" sz="2800" baseline="0" dirty="0">
                          <a:solidFill>
                            <a:schemeClr val="tx1"/>
                          </a:solidFill>
                        </a:rPr>
                        <a:t>Benefits of BS are consistent with USDA sustainability goals</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tx1"/>
                          </a:solidFill>
                          <a:latin typeface="+mn-lt"/>
                          <a:ea typeface="+mn-ea"/>
                          <a:cs typeface="+mn-cs"/>
                        </a:rPr>
                        <a:t>Nutrient management</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tx1"/>
                          </a:solidFill>
                          <a:latin typeface="+mn-lt"/>
                          <a:ea typeface="+mn-ea"/>
                          <a:cs typeface="+mn-cs"/>
                        </a:rPr>
                        <a:t>Resource use efficiency</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tx1"/>
                          </a:solidFill>
                          <a:latin typeface="+mn-lt"/>
                          <a:ea typeface="+mn-ea"/>
                          <a:cs typeface="+mn-cs"/>
                        </a:rPr>
                        <a:t>Adoption of  sustainable ag practices</a:t>
                      </a:r>
                      <a:endParaRPr lang="en-US" sz="2800" baseline="0" dirty="0">
                        <a:solidFill>
                          <a:schemeClr val="tx1"/>
                        </a:solidFill>
                      </a:endParaRPr>
                    </a:p>
                    <a:p>
                      <a:pPr marL="285750" lvl="0" indent="-285750">
                        <a:spcAft>
                          <a:spcPts val="600"/>
                        </a:spcAft>
                        <a:buFont typeface="Arial"/>
                        <a:buChar char="•"/>
                      </a:pPr>
                      <a:r>
                        <a:rPr lang="en-US" sz="2800" i="0" dirty="0">
                          <a:solidFill>
                            <a:schemeClr val="tx1"/>
                          </a:solidFill>
                        </a:rPr>
                        <a:t>Interested in coordinating cross-stakeholder workgroup to help industry achieve goals</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tx1"/>
                          </a:solidFill>
                          <a:latin typeface="+mn-lt"/>
                          <a:ea typeface="+mn-ea"/>
                          <a:cs typeface="+mn-cs"/>
                        </a:rPr>
                        <a:t>USDA, EPA, NASDA, AAPFCO Industry</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tx1"/>
                          </a:solidFill>
                          <a:latin typeface="+mn-lt"/>
                          <a:ea typeface="+mn-ea"/>
                          <a:cs typeface="+mn-cs"/>
                        </a:rPr>
                        <a:t>Development of federal  regulatory framework </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tx1"/>
                          </a:solidFill>
                          <a:latin typeface="+mn-lt"/>
                          <a:ea typeface="+mn-ea"/>
                          <a:cs typeface="+mn-cs"/>
                        </a:rPr>
                        <a:t>Accept potential oversight of BS</a:t>
                      </a:r>
                    </a:p>
                  </a:txBody>
                  <a:tcPr marL="160020" marR="160020" marT="88900" marB="88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lvl="1" indent="-285750" algn="l" rtl="0" eaLnBrk="1" latinLnBrk="0" hangingPunct="1">
                        <a:spcAft>
                          <a:spcPts val="600"/>
                        </a:spcAft>
                        <a:buFont typeface="Arial"/>
                        <a:buChar char="•"/>
                      </a:pPr>
                      <a:r>
                        <a:rPr kumimoji="0" lang="en-US" sz="2800" kern="1200" baseline="0" dirty="0">
                          <a:solidFill>
                            <a:schemeClr val="tx1"/>
                          </a:solidFill>
                          <a:latin typeface="+mn-lt"/>
                          <a:ea typeface="+mn-ea"/>
                          <a:cs typeface="+mn-cs"/>
                        </a:rPr>
                        <a:t>Fertilizer officials reside in State Department of Agriculture</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lang="en-US" sz="2800" baseline="0" dirty="0">
                          <a:solidFill>
                            <a:schemeClr val="tx1"/>
                          </a:solidFill>
                        </a:rPr>
                        <a:t>Report to the State Secretary of Agriculture </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lang="en-US" sz="2800" baseline="0" dirty="0">
                          <a:solidFill>
                            <a:schemeClr val="tx1"/>
                          </a:solidFill>
                        </a:rPr>
                        <a:t>Implement fertilizer/ biostimulant regulations</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tx1"/>
                          </a:solidFill>
                          <a:latin typeface="+mn-lt"/>
                          <a:ea typeface="+mn-ea"/>
                          <a:cs typeface="+mn-cs"/>
                        </a:rPr>
                        <a:t>States have own legislation for regulating fertilizers/ BS products</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tx1"/>
                          </a:solidFill>
                          <a:latin typeface="+mn-lt"/>
                          <a:ea typeface="+mn-ea"/>
                          <a:cs typeface="+mn-cs"/>
                        </a:rPr>
                        <a:t>States are members of AAPFCO</a:t>
                      </a:r>
                    </a:p>
                    <a:p>
                      <a:pPr marL="285750" lvl="1" indent="-285750" algn="l" rtl="0" eaLnBrk="1" latinLnBrk="0" hangingPunct="1">
                        <a:spcAft>
                          <a:spcPts val="600"/>
                        </a:spcAft>
                        <a:buFont typeface="Arial"/>
                        <a:buChar char="•"/>
                      </a:pPr>
                      <a:r>
                        <a:rPr kumimoji="0" lang="en-US" sz="2800" kern="1200" baseline="0" dirty="0">
                          <a:solidFill>
                            <a:schemeClr val="tx1"/>
                          </a:solidFill>
                          <a:latin typeface="+mn-lt"/>
                          <a:ea typeface="+mn-ea"/>
                          <a:cs typeface="+mn-cs"/>
                        </a:rPr>
                        <a:t>AAPFCO establishes guidelines for state fertilizer regulation </a:t>
                      </a:r>
                    </a:p>
                    <a:p>
                      <a:pPr marL="569912" lvl="1" indent="-285750" algn="l" rtl="0" eaLnBrk="1" latinLnBrk="0" hangingPunct="1">
                        <a:spcAft>
                          <a:spcPts val="600"/>
                        </a:spcAft>
                        <a:buFont typeface="Georgia" panose="02040502050405020303" pitchFamily="18" charset="0"/>
                        <a:buChar char="–"/>
                      </a:pPr>
                      <a:r>
                        <a:rPr lang="en-US" sz="2800" i="0" dirty="0">
                          <a:solidFill>
                            <a:schemeClr val="tx1"/>
                          </a:solidFill>
                        </a:rPr>
                        <a:t>Potential to establish uniform regulations</a:t>
                      </a:r>
                    </a:p>
                    <a:p>
                      <a:pPr marL="569912" lvl="1" indent="-285750" algn="l" rtl="0" eaLnBrk="1" latinLnBrk="0" hangingPunct="1">
                        <a:spcAft>
                          <a:spcPts val="600"/>
                        </a:spcAft>
                        <a:buFont typeface="Georgia" panose="02040502050405020303" pitchFamily="18" charset="0"/>
                        <a:buChar char="–"/>
                      </a:pPr>
                      <a:r>
                        <a:rPr lang="en-US" sz="2800" i="0" dirty="0">
                          <a:solidFill>
                            <a:schemeClr val="tx1"/>
                          </a:solidFill>
                        </a:rPr>
                        <a:t>States may or may not follow recommended guidelines </a:t>
                      </a:r>
                    </a:p>
                    <a:p>
                      <a:pPr marL="285750" lvl="1" indent="-285750" algn="l" rtl="0" eaLnBrk="1" latinLnBrk="0" hangingPunct="1">
                        <a:spcAft>
                          <a:spcPts val="600"/>
                        </a:spcAft>
                        <a:buFont typeface="Arial"/>
                        <a:buChar char="•"/>
                      </a:pPr>
                      <a:r>
                        <a:rPr kumimoji="0" lang="en-US" sz="2800" kern="1200" baseline="0" dirty="0">
                          <a:solidFill>
                            <a:schemeClr val="tx1"/>
                          </a:solidFill>
                          <a:latin typeface="+mn-lt"/>
                          <a:ea typeface="+mn-ea"/>
                          <a:cs typeface="+mn-cs"/>
                        </a:rPr>
                        <a:t>National Association of State Departments of Agriculture</a:t>
                      </a:r>
                    </a:p>
                    <a:p>
                      <a:pPr marL="569912" lvl="1" indent="-285750" algn="l" rtl="0" eaLnBrk="1" latinLnBrk="0" hangingPunct="1">
                        <a:spcAft>
                          <a:spcPts val="600"/>
                        </a:spcAft>
                        <a:buFont typeface="Georgia" panose="02040502050405020303" pitchFamily="18" charset="0"/>
                        <a:buChar char="–"/>
                      </a:pPr>
                      <a:r>
                        <a:rPr kumimoji="0" lang="en-US" sz="2800" i="0" kern="1200" dirty="0">
                          <a:solidFill>
                            <a:schemeClr val="tx1"/>
                          </a:solidFill>
                          <a:latin typeface="+mn-lt"/>
                          <a:ea typeface="+mn-ea"/>
                          <a:cs typeface="+mn-cs"/>
                        </a:rPr>
                        <a:t>May have influence over state fertilizer officials</a:t>
                      </a:r>
                    </a:p>
                  </a:txBody>
                  <a:tcPr marL="160020" marR="160020" marT="88900" marB="88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3" name="Title 2"/>
          <p:cNvSpPr>
            <a:spLocks noGrp="1"/>
          </p:cNvSpPr>
          <p:nvPr>
            <p:ph type="title"/>
          </p:nvPr>
        </p:nvSpPr>
        <p:spPr>
          <a:xfrm>
            <a:off x="304799" y="266700"/>
            <a:ext cx="20209457" cy="1371600"/>
          </a:xfrm>
        </p:spPr>
        <p:txBody>
          <a:bodyPr anchor="ctr"/>
          <a:lstStyle/>
          <a:p>
            <a:pPr algn="l"/>
            <a:r>
              <a:rPr lang="en-US" sz="6600" b="1" dirty="0">
                <a:solidFill>
                  <a:schemeClr val="tx1"/>
                </a:solidFill>
              </a:rPr>
              <a:t>Multiple Stakeholders involved, each with a role</a:t>
            </a:r>
          </a:p>
        </p:txBody>
      </p:sp>
      <p:sp>
        <p:nvSpPr>
          <p:cNvPr id="5" name="TextBox 4"/>
          <p:cNvSpPr txBox="1"/>
          <p:nvPr/>
        </p:nvSpPr>
        <p:spPr>
          <a:xfrm>
            <a:off x="8472815" y="12776886"/>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28034570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66800" y="647700"/>
            <a:ext cx="19507200" cy="2166938"/>
          </a:xfrm>
        </p:spPr>
        <p:txBody>
          <a:bodyPr>
            <a:noAutofit/>
          </a:bodyPr>
          <a:lstStyle/>
          <a:p>
            <a:pPr algn="l">
              <a:defRPr/>
            </a:pPr>
            <a:r>
              <a:rPr lang="en-US" b="1" dirty="0" smtClean="0">
                <a:solidFill>
                  <a:schemeClr val="tx1"/>
                </a:solidFill>
                <a:sym typeface="Helvetica" charset="0"/>
              </a:rPr>
              <a:t>Purpose:</a:t>
            </a:r>
            <a:r>
              <a:rPr lang="en-US" b="1" dirty="0">
                <a:solidFill>
                  <a:schemeClr val="tx1"/>
                </a:solidFill>
                <a:sym typeface="Helvetica" charset="0"/>
              </a:rPr>
              <a:t> </a:t>
            </a:r>
            <a:r>
              <a:rPr lang="en-US" b="1" dirty="0" smtClean="0">
                <a:solidFill>
                  <a:schemeClr val="tx1"/>
                </a:solidFill>
                <a:sym typeface="Helvetica" charset="0"/>
              </a:rPr>
              <a:t> </a:t>
            </a:r>
            <a:r>
              <a:rPr lang="en-US" b="1" dirty="0" smtClean="0">
                <a:solidFill>
                  <a:srgbClr val="000000"/>
                </a:solidFill>
                <a:sym typeface="Helvetica" charset="0"/>
              </a:rPr>
              <a:t>An education and communication tool for various </a:t>
            </a:r>
            <a:r>
              <a:rPr lang="en-US" b="1" u="sng" dirty="0" smtClean="0">
                <a:solidFill>
                  <a:srgbClr val="000000"/>
                </a:solidFill>
                <a:sym typeface="Helvetica" charset="0"/>
              </a:rPr>
              <a:t>audiences</a:t>
            </a:r>
            <a:r>
              <a:rPr lang="en-US" b="1" dirty="0" smtClean="0">
                <a:solidFill>
                  <a:srgbClr val="000000"/>
                </a:solidFill>
                <a:sym typeface="Helvetica" charset="0"/>
              </a:rPr>
              <a:t>, including:</a:t>
            </a:r>
            <a:endParaRPr lang="en-US" b="1" dirty="0">
              <a:solidFill>
                <a:srgbClr val="000000"/>
              </a:solidFill>
              <a:sym typeface="Helvetica" charset="0"/>
            </a:endParaRPr>
          </a:p>
        </p:txBody>
      </p:sp>
      <p:sp>
        <p:nvSpPr>
          <p:cNvPr id="9" name="Content Placeholder 8"/>
          <p:cNvSpPr>
            <a:spLocks noGrp="1"/>
          </p:cNvSpPr>
          <p:nvPr>
            <p:ph idx="1"/>
          </p:nvPr>
        </p:nvSpPr>
        <p:spPr>
          <a:xfrm>
            <a:off x="1066800" y="3162300"/>
            <a:ext cx="19354800" cy="7848600"/>
          </a:xfrm>
        </p:spPr>
        <p:txBody>
          <a:bodyPr>
            <a:normAutofit/>
          </a:bodyPr>
          <a:lstStyle/>
          <a:p>
            <a:pPr marL="857250" indent="-857250">
              <a:lnSpc>
                <a:spcPct val="120000"/>
              </a:lnSpc>
              <a:spcBef>
                <a:spcPts val="600"/>
              </a:spcBef>
              <a:spcAft>
                <a:spcPts val="1200"/>
              </a:spcAft>
              <a:buFont typeface="Wingdings" pitchFamily="2" charset="2"/>
              <a:buChar char="q"/>
            </a:pPr>
            <a:r>
              <a:rPr lang="en-US" altLang="en-US" sz="3600" u="sng" dirty="0" smtClean="0">
                <a:solidFill>
                  <a:srgbClr val="000000"/>
                </a:solidFill>
              </a:rPr>
              <a:t>Internal</a:t>
            </a:r>
            <a:r>
              <a:rPr lang="en-US" altLang="en-US" sz="3600" dirty="0" smtClean="0">
                <a:solidFill>
                  <a:srgbClr val="000000"/>
                </a:solidFill>
              </a:rPr>
              <a:t> BPIA </a:t>
            </a:r>
            <a:r>
              <a:rPr lang="mr-IN" altLang="en-US" sz="3600" dirty="0" smtClean="0">
                <a:solidFill>
                  <a:srgbClr val="000000"/>
                </a:solidFill>
              </a:rPr>
              <a:t>–</a:t>
            </a:r>
            <a:r>
              <a:rPr lang="en-US" altLang="en-US" sz="3600" dirty="0" smtClean="0">
                <a:solidFill>
                  <a:srgbClr val="000000"/>
                </a:solidFill>
              </a:rPr>
              <a:t> BOD, Committees, new members, etc.</a:t>
            </a:r>
          </a:p>
          <a:p>
            <a:pPr marL="857250" indent="-857250">
              <a:lnSpc>
                <a:spcPct val="120000"/>
              </a:lnSpc>
              <a:spcBef>
                <a:spcPts val="600"/>
              </a:spcBef>
              <a:spcAft>
                <a:spcPts val="1200"/>
              </a:spcAft>
              <a:buFont typeface="Wingdings" pitchFamily="2" charset="2"/>
              <a:buChar char="q"/>
            </a:pPr>
            <a:r>
              <a:rPr lang="en-US" altLang="en-US" sz="3600" u="sng" dirty="0" smtClean="0">
                <a:solidFill>
                  <a:srgbClr val="000000"/>
                </a:solidFill>
              </a:rPr>
              <a:t>External</a:t>
            </a:r>
            <a:r>
              <a:rPr lang="en-US" altLang="en-US" sz="3600" dirty="0" smtClean="0">
                <a:solidFill>
                  <a:srgbClr val="000000"/>
                </a:solidFill>
              </a:rPr>
              <a:t> </a:t>
            </a:r>
            <a:r>
              <a:rPr lang="mr-IN" altLang="en-US" sz="3600" dirty="0" smtClean="0">
                <a:solidFill>
                  <a:srgbClr val="000000"/>
                </a:solidFill>
              </a:rPr>
              <a:t>–</a:t>
            </a:r>
            <a:r>
              <a:rPr lang="en-US" altLang="en-US" sz="3600" dirty="0" smtClean="0">
                <a:solidFill>
                  <a:srgbClr val="000000"/>
                </a:solidFill>
              </a:rPr>
              <a:t> Hill, other trades, regulators and other state &amp; federal institutions, researchers, growers, specialty products market, consumers, distributors, shippers, exporters, grocers, home and garden retailers</a:t>
            </a:r>
            <a:endParaRPr lang="en-US" altLang="en-US" sz="3600" u="sng" dirty="0" smtClean="0">
              <a:solidFill>
                <a:srgbClr val="000000"/>
              </a:solidFill>
            </a:endParaRPr>
          </a:p>
          <a:p>
            <a:pPr marL="857250" indent="-857250">
              <a:lnSpc>
                <a:spcPct val="120000"/>
              </a:lnSpc>
              <a:spcBef>
                <a:spcPts val="600"/>
              </a:spcBef>
              <a:spcAft>
                <a:spcPts val="1200"/>
              </a:spcAft>
              <a:buFont typeface="Wingdings" pitchFamily="2" charset="2"/>
              <a:buChar char="q"/>
            </a:pPr>
            <a:r>
              <a:rPr lang="en-US" altLang="en-US" sz="3600" u="sng" dirty="0" smtClean="0">
                <a:solidFill>
                  <a:srgbClr val="000000"/>
                </a:solidFill>
              </a:rPr>
              <a:t>Intended Users </a:t>
            </a:r>
            <a:r>
              <a:rPr lang="mr-IN" altLang="en-US" sz="3600" dirty="0" smtClean="0">
                <a:solidFill>
                  <a:srgbClr val="000000"/>
                </a:solidFill>
              </a:rPr>
              <a:t>–</a:t>
            </a:r>
            <a:r>
              <a:rPr lang="en-US" altLang="en-US" sz="3600" dirty="0" smtClean="0">
                <a:solidFill>
                  <a:srgbClr val="000000"/>
                </a:solidFill>
              </a:rPr>
              <a:t> any interested BPIA member</a:t>
            </a:r>
          </a:p>
          <a:p>
            <a:pPr marL="857250" indent="-857250">
              <a:lnSpc>
                <a:spcPct val="120000"/>
              </a:lnSpc>
              <a:spcBef>
                <a:spcPts val="600"/>
              </a:spcBef>
              <a:spcAft>
                <a:spcPts val="1200"/>
              </a:spcAft>
              <a:buFont typeface="Wingdings" pitchFamily="2" charset="2"/>
              <a:buChar char="q"/>
            </a:pPr>
            <a:r>
              <a:rPr lang="en-US" altLang="en-US" sz="3600" u="sng" dirty="0" smtClean="0">
                <a:solidFill>
                  <a:srgbClr val="000000"/>
                </a:solidFill>
              </a:rPr>
              <a:t>Flexible Format </a:t>
            </a:r>
            <a:r>
              <a:rPr lang="mr-IN" altLang="en-US" sz="3600" dirty="0" smtClean="0">
                <a:solidFill>
                  <a:srgbClr val="000000"/>
                </a:solidFill>
              </a:rPr>
              <a:t>–</a:t>
            </a:r>
            <a:r>
              <a:rPr lang="en-US" altLang="en-US" sz="3600" dirty="0" smtClean="0">
                <a:solidFill>
                  <a:srgbClr val="000000"/>
                </a:solidFill>
              </a:rPr>
              <a:t> Main deck = detailed version that may be used as is or shortened / lengthened / customized for specific audience</a:t>
            </a:r>
          </a:p>
          <a:p>
            <a:pPr marL="857250" indent="-857250">
              <a:lnSpc>
                <a:spcPct val="120000"/>
              </a:lnSpc>
              <a:spcBef>
                <a:spcPts val="600"/>
              </a:spcBef>
              <a:spcAft>
                <a:spcPts val="1200"/>
              </a:spcAft>
              <a:buFont typeface="Wingdings" pitchFamily="2" charset="2"/>
              <a:buChar char="q"/>
            </a:pPr>
            <a:r>
              <a:rPr lang="en-US" altLang="en-US" sz="3600" dirty="0" smtClean="0">
                <a:solidFill>
                  <a:srgbClr val="000000"/>
                </a:solidFill>
              </a:rPr>
              <a:t>A </a:t>
            </a:r>
            <a:r>
              <a:rPr lang="en-US" altLang="en-US" sz="3600" u="sng" dirty="0" smtClean="0">
                <a:solidFill>
                  <a:srgbClr val="000000"/>
                </a:solidFill>
              </a:rPr>
              <a:t>Living Document </a:t>
            </a:r>
            <a:r>
              <a:rPr lang="mr-IN" altLang="en-US" sz="3600" dirty="0" smtClean="0">
                <a:solidFill>
                  <a:srgbClr val="000000"/>
                </a:solidFill>
              </a:rPr>
              <a:t>–</a:t>
            </a:r>
            <a:r>
              <a:rPr lang="en-US" altLang="en-US" sz="3600" dirty="0" smtClean="0">
                <a:solidFill>
                  <a:srgbClr val="000000"/>
                </a:solidFill>
              </a:rPr>
              <a:t> to be continuously updated; kept current to meet evolving needs</a:t>
            </a:r>
          </a:p>
        </p:txBody>
      </p:sp>
      <p:sp>
        <p:nvSpPr>
          <p:cNvPr id="10243" name="Footer Placeholder 4"/>
          <p:cNvSpPr>
            <a:spLocks noGrp="1"/>
          </p:cNvSpPr>
          <p:nvPr>
            <p:ph type="ftr" sz="quarter" idx="4294967295"/>
          </p:nvPr>
        </p:nvSpPr>
        <p:spPr bwMode="auto">
          <a:xfrm>
            <a:off x="7289800" y="12360275"/>
            <a:ext cx="67564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r>
              <a:rPr lang="en-US" sz="1800" dirty="0" smtClean="0"/>
              <a:t>© 2018 BPIA ALL RIGHTS RESERVED </a:t>
            </a:r>
            <a:endParaRPr lang="en-US" sz="1800" dirty="0"/>
          </a:p>
        </p:txBody>
      </p:sp>
      <p:cxnSp>
        <p:nvCxnSpPr>
          <p:cNvPr id="11" name="Straight Connector 10"/>
          <p:cNvCxnSpPr/>
          <p:nvPr/>
        </p:nvCxnSpPr>
        <p:spPr>
          <a:xfrm>
            <a:off x="0" y="2814638"/>
            <a:ext cx="21336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6639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135212338"/>
              </p:ext>
            </p:extLst>
          </p:nvPr>
        </p:nvGraphicFramePr>
        <p:xfrm>
          <a:off x="154889" y="1257300"/>
          <a:ext cx="20955000" cy="10383520"/>
        </p:xfrm>
        <a:graphic>
          <a:graphicData uri="http://schemas.openxmlformats.org/drawingml/2006/table">
            <a:tbl>
              <a:tblPr firstRow="1" bandRow="1">
                <a:tableStyleId>{FABFCF23-3B69-468F-B69F-88F6DE6A72F2}</a:tableStyleId>
              </a:tblPr>
              <a:tblGrid>
                <a:gridCol w="6982735">
                  <a:extLst>
                    <a:ext uri="{9D8B030D-6E8A-4147-A177-3AD203B41FA5}">
                      <a16:colId xmlns="" xmlns:a16="http://schemas.microsoft.com/office/drawing/2014/main" val="20000"/>
                    </a:ext>
                  </a:extLst>
                </a:gridCol>
                <a:gridCol w="6980463">
                  <a:extLst>
                    <a:ext uri="{9D8B030D-6E8A-4147-A177-3AD203B41FA5}">
                      <a16:colId xmlns="" xmlns:a16="http://schemas.microsoft.com/office/drawing/2014/main" val="20001"/>
                    </a:ext>
                  </a:extLst>
                </a:gridCol>
                <a:gridCol w="6991802">
                  <a:extLst>
                    <a:ext uri="{9D8B030D-6E8A-4147-A177-3AD203B41FA5}">
                      <a16:colId xmlns="" xmlns:a16="http://schemas.microsoft.com/office/drawing/2014/main" val="1099309676"/>
                    </a:ext>
                  </a:extLst>
                </a:gridCol>
              </a:tblGrid>
              <a:tr h="892400">
                <a:tc>
                  <a:txBody>
                    <a:bodyPr/>
                    <a:lstStyle/>
                    <a:p>
                      <a:pPr algn="ctr"/>
                      <a:r>
                        <a:rPr lang="en-US" sz="4800" dirty="0">
                          <a:solidFill>
                            <a:schemeClr val="accent4">
                              <a:lumMod val="65000"/>
                              <a:lumOff val="35000"/>
                            </a:schemeClr>
                          </a:solidFill>
                        </a:rPr>
                        <a:t>EPA</a:t>
                      </a:r>
                    </a:p>
                  </a:txBody>
                  <a:tcPr marL="160020" marR="160020" marT="88900" marB="8890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90000"/>
                      </a:schemeClr>
                    </a:solidFill>
                  </a:tcPr>
                </a:tc>
                <a:tc gridSpan="2">
                  <a:txBody>
                    <a:bodyPr/>
                    <a:lstStyle/>
                    <a:p>
                      <a:pPr algn="ctr"/>
                      <a:r>
                        <a:rPr lang="en-US" sz="4800" dirty="0">
                          <a:solidFill>
                            <a:schemeClr val="accent4">
                              <a:lumMod val="65000"/>
                              <a:lumOff val="35000"/>
                            </a:schemeClr>
                          </a:solidFill>
                        </a:rPr>
                        <a:t>USDA</a:t>
                      </a:r>
                    </a:p>
                  </a:txBody>
                  <a:tcPr marL="160020" marR="160020" marT="88900" marB="8890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90000"/>
                      </a:schemeClr>
                    </a:solidFill>
                  </a:tcPr>
                </a:tc>
                <a:tc hMerge="1">
                  <a:txBody>
                    <a:bodyPr/>
                    <a:lstStyle/>
                    <a:p>
                      <a:pPr algn="ctr"/>
                      <a:endParaRPr lang="en-US" sz="2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9166000">
                <a:tc>
                  <a:txBody>
                    <a:bodyPr/>
                    <a:lstStyle/>
                    <a:p>
                      <a:pPr marL="285750" lvl="1" indent="-285750" algn="l" rtl="0" eaLnBrk="1" latinLnBrk="0" hangingPunct="1">
                        <a:spcAft>
                          <a:spcPts val="600"/>
                        </a:spcAft>
                        <a:buFont typeface="Arial"/>
                        <a:buChar char="•"/>
                      </a:pPr>
                      <a:r>
                        <a:rPr kumimoji="0" lang="en-US" sz="2800" b="1" kern="1200" baseline="0" dirty="0">
                          <a:solidFill>
                            <a:schemeClr val="dk1"/>
                          </a:solidFill>
                          <a:latin typeface="+mn-lt"/>
                          <a:ea typeface="+mn-ea"/>
                          <a:cs typeface="+mn-cs"/>
                        </a:rPr>
                        <a:t>To achieve industry goals, EPA: </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dk1"/>
                          </a:solidFill>
                          <a:latin typeface="+mn-lt"/>
                          <a:ea typeface="+mn-ea"/>
                          <a:cs typeface="+mn-cs"/>
                        </a:rPr>
                        <a:t>Defines biostimulants (BS)</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dk1"/>
                          </a:solidFill>
                          <a:latin typeface="+mn-lt"/>
                          <a:ea typeface="+mn-ea"/>
                          <a:cs typeface="+mn-cs"/>
                        </a:rPr>
                        <a:t>Clarifies BS are not pesticides</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dk1"/>
                          </a:solidFill>
                          <a:latin typeface="+mn-lt"/>
                          <a:ea typeface="+mn-ea"/>
                          <a:cs typeface="+mn-cs"/>
                        </a:rPr>
                        <a:t>Develops non-pest. risk assessment</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dk1"/>
                          </a:solidFill>
                          <a:latin typeface="+mn-lt"/>
                          <a:ea typeface="+mn-ea"/>
                          <a:cs typeface="+mn-cs"/>
                        </a:rPr>
                        <a:t>Approves/ registers BS</a:t>
                      </a:r>
                    </a:p>
                    <a:p>
                      <a:pPr marL="344488" lvl="1" indent="-4763" algn="l" rtl="0" eaLnBrk="1" latinLnBrk="0" hangingPunct="1">
                        <a:spcAft>
                          <a:spcPts val="600"/>
                        </a:spcAft>
                        <a:buFont typeface="Georgia" panose="02040502050405020303" pitchFamily="18" charset="0"/>
                        <a:buNone/>
                        <a:tabLst/>
                      </a:pPr>
                      <a:r>
                        <a:rPr kumimoji="0" lang="en-US" sz="2800" b="0" i="0" kern="1200" baseline="0" dirty="0">
                          <a:solidFill>
                            <a:srgbClr val="C00000"/>
                          </a:solidFill>
                          <a:latin typeface="+mn-lt"/>
                          <a:ea typeface="+mn-ea"/>
                          <a:cs typeface="+mn-cs"/>
                        </a:rPr>
                        <a:t>Outcomes: BS definition, single label and regulatory assessment</a:t>
                      </a:r>
                    </a:p>
                    <a:p>
                      <a:pPr marL="58738" lvl="1" indent="0" algn="l" rtl="0" eaLnBrk="1" latinLnBrk="0" hangingPunct="1">
                        <a:spcAft>
                          <a:spcPts val="600"/>
                        </a:spcAft>
                        <a:buFont typeface="Georgia" panose="02040502050405020303" pitchFamily="18" charset="0"/>
                        <a:buNone/>
                        <a:tabLst>
                          <a:tab pos="574675" algn="l"/>
                        </a:tabLst>
                      </a:pPr>
                      <a:r>
                        <a:rPr kumimoji="0" lang="en-US" sz="2800" b="1" i="1" kern="1200" baseline="0" dirty="0">
                          <a:solidFill>
                            <a:schemeClr val="dk1"/>
                          </a:solidFill>
                          <a:latin typeface="+mn-lt"/>
                          <a:ea typeface="+mn-ea"/>
                          <a:cs typeface="+mn-cs"/>
                        </a:rPr>
                        <a:t>Or</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Amends FIFRA to clarify BS are not pesticides and under their authority</a:t>
                      </a:r>
                    </a:p>
                    <a:p>
                      <a:pPr marL="344488" marR="0" lvl="1" indent="-4763" algn="l" defTabSz="914400" rtl="0" eaLnBrk="1" fontAlgn="auto" latinLnBrk="0" hangingPunct="1">
                        <a:lnSpc>
                          <a:spcPct val="100000"/>
                        </a:lnSpc>
                        <a:spcBef>
                          <a:spcPts val="0"/>
                        </a:spcBef>
                        <a:spcAft>
                          <a:spcPts val="600"/>
                        </a:spcAft>
                        <a:buClrTx/>
                        <a:buSzTx/>
                        <a:buFont typeface="Georgia" panose="02040502050405020303" pitchFamily="18" charset="0"/>
                        <a:buNone/>
                        <a:tabLst/>
                        <a:defRPr/>
                      </a:pPr>
                      <a:r>
                        <a:rPr kumimoji="0" lang="en-US" sz="2800" b="0" i="0" kern="1200" baseline="0" dirty="0">
                          <a:solidFill>
                            <a:srgbClr val="C00000"/>
                          </a:solidFill>
                          <a:latin typeface="+mn-lt"/>
                          <a:ea typeface="+mn-ea"/>
                          <a:cs typeface="+mn-cs"/>
                        </a:rPr>
                        <a:t>Outcomes: Enables another Agency to define, regulate, establish single label and perform risk assessment</a:t>
                      </a:r>
                    </a:p>
                    <a:p>
                      <a:pPr marL="58738" lvl="1" indent="0" algn="l" rtl="0" eaLnBrk="1" latinLnBrk="0" hangingPunct="1">
                        <a:spcAft>
                          <a:spcPts val="600"/>
                        </a:spcAft>
                        <a:buFont typeface="Georgia" panose="02040502050405020303" pitchFamily="18" charset="0"/>
                        <a:buNone/>
                        <a:tabLst>
                          <a:tab pos="574675" algn="l"/>
                        </a:tabLst>
                      </a:pPr>
                      <a:r>
                        <a:rPr kumimoji="0" lang="en-US" sz="2800" b="1" i="1" kern="1200" baseline="0" dirty="0">
                          <a:solidFill>
                            <a:schemeClr val="dk1"/>
                          </a:solidFill>
                          <a:latin typeface="+mn-lt"/>
                          <a:ea typeface="+mn-ea"/>
                          <a:cs typeface="+mn-cs"/>
                        </a:rPr>
                        <a:t>Or</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Signs MOU with Agency having BS oversight to perform risk assessment</a:t>
                      </a:r>
                    </a:p>
                    <a:p>
                      <a:pPr marL="344488" marR="0" lvl="1" indent="-4763" algn="l" defTabSz="914400" rtl="0" eaLnBrk="1" fontAlgn="auto" latinLnBrk="0" hangingPunct="1">
                        <a:lnSpc>
                          <a:spcPct val="100000"/>
                        </a:lnSpc>
                        <a:spcBef>
                          <a:spcPts val="0"/>
                        </a:spcBef>
                        <a:spcAft>
                          <a:spcPts val="600"/>
                        </a:spcAft>
                        <a:buClrTx/>
                        <a:buSzTx/>
                        <a:buFont typeface="Georgia" panose="02040502050405020303" pitchFamily="18" charset="0"/>
                        <a:buNone/>
                        <a:tabLst/>
                        <a:defRPr/>
                      </a:pPr>
                      <a:r>
                        <a:rPr kumimoji="0" lang="en-US" sz="2800" b="0" i="0" kern="1200" baseline="0" dirty="0">
                          <a:solidFill>
                            <a:srgbClr val="C00000"/>
                          </a:solidFill>
                          <a:latin typeface="+mn-lt"/>
                          <a:ea typeface="+mn-ea"/>
                          <a:cs typeface="+mn-cs"/>
                        </a:rPr>
                        <a:t>Outcomes: risk assessment or data reviewed by Federal Agency</a:t>
                      </a:r>
                    </a:p>
                    <a:p>
                      <a:pPr marL="344488" marR="0" lvl="1" indent="-4763" algn="l" defTabSz="914400" rtl="0" eaLnBrk="1" fontAlgn="auto" latinLnBrk="0" hangingPunct="1">
                        <a:lnSpc>
                          <a:spcPct val="100000"/>
                        </a:lnSpc>
                        <a:spcBef>
                          <a:spcPts val="0"/>
                        </a:spcBef>
                        <a:spcAft>
                          <a:spcPts val="600"/>
                        </a:spcAft>
                        <a:buClrTx/>
                        <a:buSzTx/>
                        <a:buFont typeface="Georgia" panose="02040502050405020303" pitchFamily="18" charset="0"/>
                        <a:buNone/>
                        <a:tabLst/>
                        <a:defRPr/>
                      </a:pPr>
                      <a:endParaRPr kumimoji="0" lang="en-US" sz="2800" b="0" i="0" kern="1200" baseline="0" dirty="0">
                        <a:solidFill>
                          <a:srgbClr val="C00000"/>
                        </a:solidFill>
                        <a:latin typeface="+mn-lt"/>
                        <a:ea typeface="+mn-ea"/>
                        <a:cs typeface="+mn-cs"/>
                      </a:endParaRPr>
                    </a:p>
                  </a:txBody>
                  <a:tcPr marL="160020" marR="160020" marT="88900" marB="88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lvl="1" indent="-285750" algn="l" rtl="0" eaLnBrk="1" latinLnBrk="0" hangingPunct="1">
                        <a:spcAft>
                          <a:spcPts val="600"/>
                        </a:spcAft>
                        <a:buFont typeface="Arial"/>
                        <a:buChar char="•"/>
                      </a:pPr>
                      <a:r>
                        <a:rPr kumimoji="0" lang="en-US" sz="2800" b="1" kern="1200" baseline="0" dirty="0">
                          <a:solidFill>
                            <a:schemeClr val="dk1"/>
                          </a:solidFill>
                          <a:latin typeface="+mn-lt"/>
                          <a:ea typeface="+mn-ea"/>
                          <a:cs typeface="+mn-cs"/>
                        </a:rPr>
                        <a:t>To achieve industry goals, </a:t>
                      </a:r>
                      <a:r>
                        <a:rPr lang="en-US" sz="2800" b="1" baseline="0" dirty="0"/>
                        <a:t>2018 Farm Bill </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dk1"/>
                          </a:solidFill>
                          <a:latin typeface="+mn-lt"/>
                          <a:ea typeface="+mn-ea"/>
                          <a:cs typeface="+mn-cs"/>
                        </a:rPr>
                        <a:t>Formal BS definition established</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dk1"/>
                          </a:solidFill>
                          <a:latin typeface="+mn-lt"/>
                          <a:ea typeface="+mn-ea"/>
                          <a:cs typeface="+mn-cs"/>
                        </a:rPr>
                        <a:t>USDA assumes oversight of BS</a:t>
                      </a:r>
                    </a:p>
                    <a:p>
                      <a:pPr marL="569912" lvl="1" indent="-285750" algn="l" rtl="0" eaLnBrk="1" latinLnBrk="0" hangingPunct="1">
                        <a:spcAft>
                          <a:spcPts val="600"/>
                        </a:spcAft>
                        <a:buFont typeface="Georgia" panose="02040502050405020303" pitchFamily="18" charset="0"/>
                        <a:buChar char="–"/>
                      </a:pPr>
                      <a:r>
                        <a:rPr kumimoji="0" lang="en-US" sz="2800" i="0" kern="1200" baseline="0" dirty="0">
                          <a:solidFill>
                            <a:schemeClr val="dk1"/>
                          </a:solidFill>
                          <a:latin typeface="+mn-lt"/>
                          <a:ea typeface="+mn-ea"/>
                          <a:cs typeface="+mn-cs"/>
                        </a:rPr>
                        <a:t>Workgroup initiated to establish regulatory framework </a:t>
                      </a:r>
                    </a:p>
                    <a:p>
                      <a:pPr marL="344488" marR="0" lvl="1" indent="-4763" algn="l" defTabSz="914400" rtl="0" eaLnBrk="1" fontAlgn="auto" latinLnBrk="0" hangingPunct="1">
                        <a:lnSpc>
                          <a:spcPct val="100000"/>
                        </a:lnSpc>
                        <a:spcBef>
                          <a:spcPts val="0"/>
                        </a:spcBef>
                        <a:spcAft>
                          <a:spcPts val="600"/>
                        </a:spcAft>
                        <a:buClrTx/>
                        <a:buSzTx/>
                        <a:buFont typeface="Georgia" panose="02040502050405020303" pitchFamily="18" charset="0"/>
                        <a:buNone/>
                        <a:tabLst/>
                        <a:defRPr/>
                      </a:pPr>
                      <a:r>
                        <a:rPr kumimoji="0" lang="en-US" sz="2800" b="0" i="0" kern="1200" baseline="0" dirty="0">
                          <a:solidFill>
                            <a:srgbClr val="C00000"/>
                          </a:solidFill>
                          <a:latin typeface="+mn-lt"/>
                          <a:ea typeface="+mn-ea"/>
                          <a:cs typeface="+mn-cs"/>
                        </a:rPr>
                        <a:t>Outcomes: BS defined, USDA oversight clarified, workgroup established</a:t>
                      </a:r>
                    </a:p>
                    <a:p>
                      <a:pPr marL="285750" lvl="1" indent="-285750" algn="l" rtl="0" eaLnBrk="1" latinLnBrk="0" hangingPunct="1">
                        <a:spcAft>
                          <a:spcPts val="600"/>
                        </a:spcAft>
                        <a:buFont typeface="Arial"/>
                        <a:buChar char="•"/>
                      </a:pPr>
                      <a:r>
                        <a:rPr kumimoji="0" lang="en-US" sz="2800" b="1" kern="1200" baseline="0" dirty="0">
                          <a:solidFill>
                            <a:schemeClr val="dk1"/>
                          </a:solidFill>
                          <a:latin typeface="+mn-lt"/>
                          <a:ea typeface="+mn-ea"/>
                          <a:cs typeface="+mn-cs"/>
                        </a:rPr>
                        <a:t>USDA Led BS Workgroup</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Key stakeholders: USDA, EPA, NASDA, AAPFCO, Industry, etc.</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Agree on implementation of uniform state labels for BS with NASDA and AAPFCO</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Develop framework details, e.g. registry, certification, other, etc.</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Establish criteria to assess e.g. safety, quality, efficacy</a:t>
                      </a:r>
                    </a:p>
                    <a:p>
                      <a:pPr marL="344488" marR="0" lvl="1" indent="-4763" algn="l" defTabSz="914400" rtl="0" eaLnBrk="1" fontAlgn="auto" latinLnBrk="0" hangingPunct="1">
                        <a:lnSpc>
                          <a:spcPct val="100000"/>
                        </a:lnSpc>
                        <a:spcBef>
                          <a:spcPts val="0"/>
                        </a:spcBef>
                        <a:spcAft>
                          <a:spcPts val="600"/>
                        </a:spcAft>
                        <a:buClrTx/>
                        <a:buSzTx/>
                        <a:buFont typeface="Georgia" panose="02040502050405020303" pitchFamily="18" charset="0"/>
                        <a:buNone/>
                        <a:tabLst/>
                        <a:defRPr/>
                      </a:pPr>
                      <a:r>
                        <a:rPr kumimoji="0" lang="en-US" sz="2800" b="0" i="0" kern="1200" baseline="0" dirty="0">
                          <a:solidFill>
                            <a:srgbClr val="C00000"/>
                          </a:solidFill>
                          <a:latin typeface="+mn-lt"/>
                          <a:ea typeface="+mn-ea"/>
                          <a:cs typeface="+mn-cs"/>
                        </a:rPr>
                        <a:t>Outcomes: Single/ uniform label, criteria for regulatory assessment</a:t>
                      </a:r>
                    </a:p>
                  </a:txBody>
                  <a:tcPr marL="160020" marR="160020" marT="88900" marB="88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600"/>
                        </a:spcAft>
                        <a:buClrTx/>
                        <a:buSzTx/>
                        <a:buFont typeface="Arial"/>
                        <a:buChar char="•"/>
                        <a:tabLst/>
                        <a:defRPr/>
                      </a:pPr>
                      <a:r>
                        <a:rPr kumimoji="0" lang="en-US" sz="2800" b="1" kern="1200" baseline="0" dirty="0">
                          <a:solidFill>
                            <a:schemeClr val="dk1"/>
                          </a:solidFill>
                          <a:latin typeface="+mn-lt"/>
                          <a:ea typeface="+mn-ea"/>
                          <a:cs typeface="+mn-cs"/>
                        </a:rPr>
                        <a:t>Establish USDA/ EPA MOU for safety assessment </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EPA performs product safety assessment</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PRIA an example of user fee process</a:t>
                      </a:r>
                    </a:p>
                    <a:p>
                      <a:pPr marL="285750" marR="0" lvl="1" indent="-4763" algn="l" defTabSz="914400" rtl="0" eaLnBrk="1" fontAlgn="auto" latinLnBrk="0" hangingPunct="1">
                        <a:lnSpc>
                          <a:spcPct val="100000"/>
                        </a:lnSpc>
                        <a:spcBef>
                          <a:spcPts val="0"/>
                        </a:spcBef>
                        <a:spcAft>
                          <a:spcPts val="600"/>
                        </a:spcAft>
                        <a:buClrTx/>
                        <a:buSzTx/>
                        <a:buFont typeface="Georgia" panose="02040502050405020303" pitchFamily="18" charset="0"/>
                        <a:buNone/>
                        <a:tabLst/>
                        <a:defRPr/>
                      </a:pPr>
                      <a:r>
                        <a:rPr kumimoji="0" lang="en-US" sz="2800" b="0" i="0" kern="1200" baseline="0" dirty="0">
                          <a:solidFill>
                            <a:srgbClr val="C00000"/>
                          </a:solidFill>
                          <a:latin typeface="+mn-lt"/>
                          <a:ea typeface="+mn-ea"/>
                          <a:cs typeface="+mn-cs"/>
                        </a:rPr>
                        <a:t>Outcome: Federal safety review</a:t>
                      </a:r>
                    </a:p>
                    <a:p>
                      <a:pPr marL="119063" lvl="1" indent="0" algn="l" rtl="0" eaLnBrk="1" latinLnBrk="0" hangingPunct="1">
                        <a:spcAft>
                          <a:spcPts val="600"/>
                        </a:spcAft>
                        <a:buFont typeface="Georgia" panose="02040502050405020303" pitchFamily="18" charset="0"/>
                        <a:buNone/>
                        <a:tabLst>
                          <a:tab pos="574675" algn="l"/>
                        </a:tabLst>
                      </a:pPr>
                      <a:r>
                        <a:rPr kumimoji="0" lang="en-US" sz="2800" b="1" i="1" kern="1200" baseline="0" dirty="0">
                          <a:solidFill>
                            <a:schemeClr val="dk1"/>
                          </a:solidFill>
                          <a:latin typeface="+mn-lt"/>
                          <a:ea typeface="+mn-ea"/>
                          <a:cs typeface="+mn-cs"/>
                        </a:rPr>
                        <a:t>Or</a:t>
                      </a:r>
                    </a:p>
                    <a:p>
                      <a:pPr marL="285750" lvl="1" indent="-285750" algn="l" rtl="0" eaLnBrk="1" latinLnBrk="0" hangingPunct="1">
                        <a:spcAft>
                          <a:spcPts val="600"/>
                        </a:spcAft>
                        <a:buFont typeface="Arial"/>
                        <a:buChar char="•"/>
                        <a:tabLst>
                          <a:tab pos="574675" algn="l"/>
                        </a:tabLst>
                      </a:pPr>
                      <a:r>
                        <a:rPr kumimoji="0" lang="en-US" sz="2800" b="1" kern="1200" baseline="0" dirty="0">
                          <a:solidFill>
                            <a:schemeClr val="dk1"/>
                          </a:solidFill>
                          <a:latin typeface="+mn-lt"/>
                          <a:ea typeface="+mn-ea"/>
                          <a:cs typeface="+mn-cs"/>
                        </a:rPr>
                        <a:t>Establish credible third party certification administered by USDA</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Workgroup establishes criteria for safety, quality, efficacy, etc.</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Workgroup identifies credible 3</a:t>
                      </a:r>
                      <a:r>
                        <a:rPr kumimoji="0" lang="en-US" sz="2800" i="0" kern="1200" baseline="30000" dirty="0">
                          <a:solidFill>
                            <a:schemeClr val="dk1"/>
                          </a:solidFill>
                          <a:latin typeface="+mn-lt"/>
                          <a:ea typeface="+mn-ea"/>
                          <a:cs typeface="+mn-cs"/>
                        </a:rPr>
                        <a:t>rd</a:t>
                      </a:r>
                      <a:r>
                        <a:rPr kumimoji="0" lang="en-US" sz="2800" i="0" kern="1200" baseline="0" dirty="0">
                          <a:solidFill>
                            <a:schemeClr val="dk1"/>
                          </a:solidFill>
                          <a:latin typeface="+mn-lt"/>
                          <a:ea typeface="+mn-ea"/>
                          <a:cs typeface="+mn-cs"/>
                        </a:rPr>
                        <a:t> party certifiers to review standard compliance</a:t>
                      </a:r>
                    </a:p>
                    <a:p>
                      <a:pPr marL="569912" marR="0" lvl="1" indent="-285750" algn="l" defTabSz="914400" rtl="0" eaLnBrk="1" fontAlgn="auto" latinLnBrk="0" hangingPunct="1">
                        <a:lnSpc>
                          <a:spcPct val="100000"/>
                        </a:lnSpc>
                        <a:spcBef>
                          <a:spcPts val="0"/>
                        </a:spcBef>
                        <a:spcAft>
                          <a:spcPts val="600"/>
                        </a:spcAft>
                        <a:buClrTx/>
                        <a:buSzTx/>
                        <a:buFont typeface="Georgia" panose="02040502050405020303" pitchFamily="18" charset="0"/>
                        <a:buChar char="–"/>
                        <a:tabLst/>
                        <a:defRPr/>
                      </a:pPr>
                      <a:r>
                        <a:rPr kumimoji="0" lang="en-US" sz="2800" i="0" kern="1200" baseline="0" dirty="0">
                          <a:solidFill>
                            <a:schemeClr val="dk1"/>
                          </a:solidFill>
                          <a:latin typeface="+mn-lt"/>
                          <a:ea typeface="+mn-ea"/>
                          <a:cs typeface="+mn-cs"/>
                        </a:rPr>
                        <a:t>USDA confirms/ affirms competency of certifiers</a:t>
                      </a:r>
                      <a:endParaRPr kumimoji="0" lang="en-US" sz="2800" kern="1200" baseline="0" dirty="0">
                        <a:solidFill>
                          <a:schemeClr val="dk1"/>
                        </a:solidFill>
                        <a:latin typeface="+mn-lt"/>
                        <a:ea typeface="+mn-ea"/>
                        <a:cs typeface="+mn-cs"/>
                      </a:endParaRPr>
                    </a:p>
                    <a:p>
                      <a:pPr marL="285750" marR="0" lvl="1" indent="-4763" algn="l" defTabSz="914400" rtl="0" eaLnBrk="1" fontAlgn="auto" latinLnBrk="0" hangingPunct="1">
                        <a:lnSpc>
                          <a:spcPct val="100000"/>
                        </a:lnSpc>
                        <a:spcBef>
                          <a:spcPts val="0"/>
                        </a:spcBef>
                        <a:spcAft>
                          <a:spcPts val="600"/>
                        </a:spcAft>
                        <a:buClrTx/>
                        <a:buSzTx/>
                        <a:buFont typeface="Georgia" panose="02040502050405020303" pitchFamily="18" charset="0"/>
                        <a:buNone/>
                        <a:tabLst/>
                        <a:defRPr/>
                      </a:pPr>
                      <a:r>
                        <a:rPr kumimoji="0" lang="en-US" sz="2800" b="0" i="0" kern="1200" baseline="0" dirty="0">
                          <a:solidFill>
                            <a:srgbClr val="C00000"/>
                          </a:solidFill>
                          <a:latin typeface="+mn-lt"/>
                          <a:ea typeface="+mn-ea"/>
                          <a:cs typeface="+mn-cs"/>
                        </a:rPr>
                        <a:t>Outcomes:  Federal Agency supported safety, quality, efficacy, etc. review, potential harmonization with EU and other countries.</a:t>
                      </a:r>
                    </a:p>
                  </a:txBody>
                  <a:tcPr marL="160020" marR="160020" marT="88900" marB="88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 name="Title 1"/>
          <p:cNvSpPr>
            <a:spLocks noGrp="1"/>
          </p:cNvSpPr>
          <p:nvPr>
            <p:ph type="title"/>
          </p:nvPr>
        </p:nvSpPr>
        <p:spPr>
          <a:xfrm>
            <a:off x="381000" y="-266700"/>
            <a:ext cx="20650200" cy="1475740"/>
          </a:xfrm>
        </p:spPr>
        <p:txBody>
          <a:bodyPr/>
          <a:lstStyle/>
          <a:p>
            <a:pPr algn="l"/>
            <a:r>
              <a:rPr lang="en-US" sz="6600" b="1" dirty="0">
                <a:solidFill>
                  <a:schemeClr val="tx1"/>
                </a:solidFill>
              </a:rPr>
              <a:t>Multiple Stakeholders </a:t>
            </a:r>
            <a:r>
              <a:rPr lang="en-US" sz="6600" b="1" dirty="0" smtClean="0">
                <a:solidFill>
                  <a:schemeClr val="tx1"/>
                </a:solidFill>
              </a:rPr>
              <a:t>involved, each with </a:t>
            </a:r>
            <a:r>
              <a:rPr lang="en-US" sz="6600" b="1" dirty="0">
                <a:solidFill>
                  <a:schemeClr val="tx1"/>
                </a:solidFill>
              </a:rPr>
              <a:t>a role</a:t>
            </a:r>
          </a:p>
        </p:txBody>
      </p:sp>
      <p:sp>
        <p:nvSpPr>
          <p:cNvPr id="3" name="TextBox 2"/>
          <p:cNvSpPr txBox="1"/>
          <p:nvPr/>
        </p:nvSpPr>
        <p:spPr>
          <a:xfrm>
            <a:off x="7335993" y="12505038"/>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18263877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571500"/>
            <a:ext cx="15468600" cy="2222500"/>
          </a:xfrm>
        </p:spPr>
        <p:txBody>
          <a:bodyPr>
            <a:normAutofit/>
          </a:bodyPr>
          <a:lstStyle/>
          <a:p>
            <a:pPr algn="l">
              <a:defRPr/>
            </a:pPr>
            <a:r>
              <a:rPr lang="en-US" b="1" dirty="0">
                <a:solidFill>
                  <a:srgbClr val="000000"/>
                </a:solidFill>
                <a:sym typeface="Helvetica" charset="0"/>
              </a:rPr>
              <a:t>Where does BPIA go from here? </a:t>
            </a:r>
            <a:endParaRPr lang="en-US" dirty="0">
              <a:solidFill>
                <a:srgbClr val="000000"/>
              </a:solidFill>
              <a:sym typeface="Helvetica" charset="0"/>
            </a:endParaRPr>
          </a:p>
        </p:txBody>
      </p:sp>
      <p:sp>
        <p:nvSpPr>
          <p:cNvPr id="8" name="Rectangle 1"/>
          <p:cNvSpPr txBox="1">
            <a:spLocks noChangeArrowheads="1"/>
          </p:cNvSpPr>
          <p:nvPr/>
        </p:nvSpPr>
        <p:spPr bwMode="auto">
          <a:xfrm>
            <a:off x="2743201" y="2857500"/>
            <a:ext cx="11125200" cy="802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421" tIns="83210" rIns="166421" bIns="8321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600"/>
              </a:spcBef>
              <a:spcAft>
                <a:spcPts val="2400"/>
              </a:spcAft>
              <a:buClr>
                <a:schemeClr val="accent5">
                  <a:lumMod val="75000"/>
                </a:schemeClr>
              </a:buClr>
              <a:buFont typeface="Arial" panose="020B0604020202020204" pitchFamily="34" charset="0"/>
              <a:buNone/>
              <a:defRPr/>
            </a:pPr>
            <a:r>
              <a:rPr lang="en-US" sz="4400" dirty="0" smtClean="0">
                <a:solidFill>
                  <a:srgbClr val="000000"/>
                </a:solidFill>
                <a:latin typeface="+mj-lt"/>
                <a:ea typeface="+mj-ea"/>
                <a:cs typeface="+mj-cs"/>
                <a:sym typeface="Lucida Grande" charset="0"/>
              </a:rPr>
              <a:t>	</a:t>
            </a:r>
            <a:r>
              <a:rPr lang="en-US" sz="4800" dirty="0" smtClean="0">
                <a:latin typeface="+mj-lt"/>
                <a:ea typeface="+mj-ea"/>
                <a:cs typeface="+mj-cs"/>
                <a:sym typeface="Lucida Grande" charset="0"/>
              </a:rPr>
              <a:t>Influence</a:t>
            </a:r>
            <a:endParaRPr lang="en-US" sz="4800" dirty="0">
              <a:latin typeface="+mj-lt"/>
              <a:ea typeface="+mj-ea"/>
              <a:cs typeface="+mj-cs"/>
              <a:sym typeface="Lucida Grande" charset="0"/>
            </a:endParaRPr>
          </a:p>
          <a:p>
            <a:pPr marL="0" indent="0">
              <a:lnSpc>
                <a:spcPct val="110000"/>
              </a:lnSpc>
              <a:spcBef>
                <a:spcPts val="600"/>
              </a:spcBef>
              <a:spcAft>
                <a:spcPts val="3000"/>
              </a:spcAft>
              <a:buClr>
                <a:schemeClr val="accent5">
                  <a:lumMod val="75000"/>
                </a:schemeClr>
              </a:buClr>
              <a:buFont typeface="Arial" panose="020B0604020202020204" pitchFamily="34" charset="0"/>
              <a:buNone/>
              <a:defRPr/>
            </a:pPr>
            <a:r>
              <a:rPr lang="en-US" sz="4800" dirty="0" smtClean="0">
                <a:solidFill>
                  <a:srgbClr val="000000"/>
                </a:solidFill>
                <a:latin typeface="+mj-lt"/>
                <a:ea typeface="+mj-ea"/>
                <a:cs typeface="+mj-cs"/>
                <a:sym typeface="Lucida Grande" charset="0"/>
              </a:rPr>
              <a:t>		Advocate </a:t>
            </a:r>
            <a:endParaRPr lang="en-US" sz="4800" dirty="0">
              <a:solidFill>
                <a:srgbClr val="000000"/>
              </a:solidFill>
              <a:latin typeface="+mj-lt"/>
              <a:ea typeface="+mj-ea"/>
              <a:cs typeface="+mj-cs"/>
              <a:sym typeface="Lucida Grande" charset="0"/>
            </a:endParaRPr>
          </a:p>
          <a:p>
            <a:pPr marL="0" indent="0">
              <a:lnSpc>
                <a:spcPct val="110000"/>
              </a:lnSpc>
              <a:spcBef>
                <a:spcPts val="600"/>
              </a:spcBef>
              <a:spcAft>
                <a:spcPts val="3000"/>
              </a:spcAft>
              <a:buClr>
                <a:schemeClr val="accent5">
                  <a:lumMod val="75000"/>
                </a:schemeClr>
              </a:buClr>
              <a:buFont typeface="Arial" panose="020B0604020202020204" pitchFamily="34" charset="0"/>
              <a:buNone/>
              <a:defRPr/>
            </a:pPr>
            <a:r>
              <a:rPr lang="en-US" sz="4800" dirty="0" smtClean="0">
                <a:solidFill>
                  <a:srgbClr val="000000"/>
                </a:solidFill>
                <a:latin typeface="+mj-lt"/>
                <a:ea typeface="+mj-ea"/>
                <a:cs typeface="+mj-cs"/>
                <a:sym typeface="Lucida Grande" charset="0"/>
              </a:rPr>
              <a:t>			Communicate</a:t>
            </a:r>
          </a:p>
          <a:p>
            <a:pPr marL="0" indent="0">
              <a:lnSpc>
                <a:spcPct val="110000"/>
              </a:lnSpc>
              <a:spcBef>
                <a:spcPts val="600"/>
              </a:spcBef>
              <a:spcAft>
                <a:spcPts val="3000"/>
              </a:spcAft>
              <a:buClr>
                <a:schemeClr val="accent5">
                  <a:lumMod val="75000"/>
                </a:schemeClr>
              </a:buClr>
              <a:buFont typeface="Arial" panose="020B0604020202020204" pitchFamily="34" charset="0"/>
              <a:buNone/>
              <a:defRPr/>
            </a:pPr>
            <a:r>
              <a:rPr lang="en-US" sz="4800" dirty="0">
                <a:solidFill>
                  <a:srgbClr val="000000"/>
                </a:solidFill>
                <a:latin typeface="+mj-lt"/>
                <a:ea typeface="+mj-ea"/>
                <a:cs typeface="+mj-cs"/>
                <a:sym typeface="Lucida Grande" charset="0"/>
              </a:rPr>
              <a:t>	</a:t>
            </a:r>
            <a:r>
              <a:rPr lang="en-US" sz="4800" dirty="0" smtClean="0">
                <a:solidFill>
                  <a:srgbClr val="000000"/>
                </a:solidFill>
                <a:latin typeface="+mj-lt"/>
                <a:ea typeface="+mj-ea"/>
                <a:cs typeface="+mj-cs"/>
                <a:sym typeface="Lucida Grande" charset="0"/>
              </a:rPr>
              <a:t>			Educate </a:t>
            </a:r>
            <a:endParaRPr lang="en-US" sz="4800" dirty="0">
              <a:solidFill>
                <a:srgbClr val="000000"/>
              </a:solidFill>
              <a:latin typeface="+mj-lt"/>
              <a:ea typeface="+mj-ea"/>
              <a:cs typeface="+mj-cs"/>
              <a:sym typeface="Lucida Grande" charset="0"/>
            </a:endParaRPr>
          </a:p>
          <a:p>
            <a:pPr marL="0" indent="0">
              <a:lnSpc>
                <a:spcPct val="110000"/>
              </a:lnSpc>
              <a:spcBef>
                <a:spcPts val="600"/>
              </a:spcBef>
              <a:spcAft>
                <a:spcPts val="2400"/>
              </a:spcAft>
              <a:buClr>
                <a:schemeClr val="accent5">
                  <a:lumMod val="75000"/>
                </a:schemeClr>
              </a:buClr>
              <a:buFont typeface="Arial" panose="020B0604020202020204" pitchFamily="34" charset="0"/>
              <a:buNone/>
              <a:defRPr/>
            </a:pPr>
            <a:r>
              <a:rPr lang="en-US" sz="4800" dirty="0" smtClean="0">
                <a:solidFill>
                  <a:srgbClr val="000000"/>
                </a:solidFill>
                <a:latin typeface="+mj-lt"/>
                <a:ea typeface="+mj-ea"/>
                <a:cs typeface="+mj-cs"/>
                <a:sym typeface="Lucida Grande" charset="0"/>
              </a:rPr>
              <a:t>					Collaborate </a:t>
            </a:r>
            <a:endParaRPr lang="en-US" sz="4800" dirty="0">
              <a:solidFill>
                <a:srgbClr val="000000"/>
              </a:solidFill>
              <a:latin typeface="+mj-lt"/>
              <a:ea typeface="+mj-ea"/>
              <a:cs typeface="+mj-cs"/>
              <a:sym typeface="Lucida Grande" charset="0"/>
            </a:endParaRPr>
          </a:p>
          <a:p>
            <a:pPr marL="0" indent="0">
              <a:lnSpc>
                <a:spcPct val="110000"/>
              </a:lnSpc>
              <a:spcBef>
                <a:spcPts val="600"/>
              </a:spcBef>
              <a:spcAft>
                <a:spcPts val="2400"/>
              </a:spcAft>
              <a:buClr>
                <a:schemeClr val="accent5">
                  <a:lumMod val="75000"/>
                </a:schemeClr>
              </a:buClr>
              <a:buFont typeface="Arial" panose="020B0604020202020204" pitchFamily="34" charset="0"/>
              <a:buNone/>
              <a:defRPr/>
            </a:pPr>
            <a:r>
              <a:rPr lang="en-US" sz="4800" dirty="0" smtClean="0">
                <a:solidFill>
                  <a:srgbClr val="000000"/>
                </a:solidFill>
                <a:latin typeface="+mj-lt"/>
                <a:ea typeface="+mj-ea"/>
                <a:cs typeface="+mj-cs"/>
                <a:sym typeface="Lucida Grande" charset="0"/>
              </a:rPr>
              <a:t>						Implement</a:t>
            </a:r>
            <a:endParaRPr lang="en-US" sz="4800" b="1" i="1" dirty="0">
              <a:solidFill>
                <a:srgbClr val="000000"/>
              </a:solidFill>
              <a:latin typeface="+mj-lt"/>
              <a:ea typeface="+mj-ea"/>
              <a:cs typeface="+mj-cs"/>
              <a:sym typeface="Lucida Grande" charset="0"/>
            </a:endParaRPr>
          </a:p>
        </p:txBody>
      </p:sp>
      <p:sp>
        <p:nvSpPr>
          <p:cNvPr id="41987"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D812A296-0868-4457-A47C-5601CB3C25BE}" type="slidenum">
              <a:rPr lang="en-US" altLang="en-US" sz="1800">
                <a:solidFill>
                  <a:schemeClr val="tx1"/>
                </a:solidFill>
                <a:latin typeface="Helvetica" pitchFamily="6" charset="0"/>
              </a:rPr>
              <a:pPr algn="r" eaLnBrk="1" hangingPunct="1"/>
              <a:t>31</a:t>
            </a:fld>
            <a:endParaRPr lang="en-US" altLang="en-US" sz="1800" dirty="0">
              <a:solidFill>
                <a:schemeClr val="tx1"/>
              </a:solidFill>
              <a:latin typeface="Helvetica" pitchFamily="6" charset="0"/>
            </a:endParaRPr>
          </a:p>
        </p:txBody>
      </p:sp>
      <p:sp>
        <p:nvSpPr>
          <p:cNvPr id="2" name="Right Arrow 1"/>
          <p:cNvSpPr/>
          <p:nvPr/>
        </p:nvSpPr>
        <p:spPr bwMode="auto">
          <a:xfrm>
            <a:off x="2743200" y="3580348"/>
            <a:ext cx="977900" cy="484188"/>
          </a:xfrm>
          <a:prstGeom prst="rightArrow">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Lucida Grande" charset="0"/>
              <a:ea typeface="ヒラギノ角ゴ ProN W3" charset="0"/>
              <a:sym typeface="Lucida Grande" charset="0"/>
            </a:endParaRPr>
          </a:p>
        </p:txBody>
      </p:sp>
      <p:sp>
        <p:nvSpPr>
          <p:cNvPr id="7" name="Right Arrow 6"/>
          <p:cNvSpPr/>
          <p:nvPr/>
        </p:nvSpPr>
        <p:spPr bwMode="auto">
          <a:xfrm>
            <a:off x="6305032" y="8609968"/>
            <a:ext cx="977900" cy="484188"/>
          </a:xfrm>
          <a:prstGeom prst="rightArrow">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Lucida Grande" charset="0"/>
              <a:ea typeface="ヒラギノ角ゴ ProN W3" charset="0"/>
              <a:sym typeface="Lucida Grande" charset="0"/>
            </a:endParaRPr>
          </a:p>
        </p:txBody>
      </p:sp>
      <p:sp>
        <p:nvSpPr>
          <p:cNvPr id="11" name="Right Arrow 10"/>
          <p:cNvSpPr/>
          <p:nvPr/>
        </p:nvSpPr>
        <p:spPr bwMode="auto">
          <a:xfrm>
            <a:off x="7282932" y="9778580"/>
            <a:ext cx="977900" cy="484188"/>
          </a:xfrm>
          <a:prstGeom prst="rightArrow">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Lucida Grande" charset="0"/>
              <a:ea typeface="ヒラギノ角ゴ ProN W3" charset="0"/>
              <a:sym typeface="Lucida Grande" charset="0"/>
            </a:endParaRPr>
          </a:p>
        </p:txBody>
      </p:sp>
      <p:sp>
        <p:nvSpPr>
          <p:cNvPr id="12" name="Right Arrow 11"/>
          <p:cNvSpPr/>
          <p:nvPr/>
        </p:nvSpPr>
        <p:spPr bwMode="auto">
          <a:xfrm>
            <a:off x="4511869" y="5987143"/>
            <a:ext cx="977900" cy="484188"/>
          </a:xfrm>
          <a:prstGeom prst="rightArrow">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Lucida Grande" charset="0"/>
              <a:ea typeface="ヒラギノ角ゴ ProN W3" charset="0"/>
              <a:sym typeface="Lucida Grande" charset="0"/>
            </a:endParaRPr>
          </a:p>
        </p:txBody>
      </p:sp>
      <p:sp>
        <p:nvSpPr>
          <p:cNvPr id="13" name="Right Arrow 12"/>
          <p:cNvSpPr/>
          <p:nvPr/>
        </p:nvSpPr>
        <p:spPr bwMode="auto">
          <a:xfrm>
            <a:off x="5429509" y="7201176"/>
            <a:ext cx="977900" cy="484188"/>
          </a:xfrm>
          <a:prstGeom prst="rightArrow">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Lucida Grande" charset="0"/>
              <a:ea typeface="ヒラギノ角ゴ ProN W3" charset="0"/>
              <a:sym typeface="Lucida Grande" charset="0"/>
            </a:endParaRPr>
          </a:p>
        </p:txBody>
      </p:sp>
      <p:sp>
        <p:nvSpPr>
          <p:cNvPr id="14" name="Right Arrow 13"/>
          <p:cNvSpPr/>
          <p:nvPr/>
        </p:nvSpPr>
        <p:spPr bwMode="auto">
          <a:xfrm>
            <a:off x="3601357" y="4760669"/>
            <a:ext cx="977900" cy="484188"/>
          </a:xfrm>
          <a:prstGeom prst="rightArrow">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Lucida Grande" charset="0"/>
              <a:ea typeface="ヒラギノ角ゴ ProN W3" charset="0"/>
              <a:sym typeface="Lucida Grande" charset="0"/>
            </a:endParaRPr>
          </a:p>
        </p:txBody>
      </p:sp>
      <p:pic>
        <p:nvPicPr>
          <p:cNvPr id="41994" name="Picture 2" descr="kid with cherr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800" y="6453154"/>
            <a:ext cx="7351713" cy="68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39431" y="12579178"/>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85925" y="4533901"/>
            <a:ext cx="18135600" cy="2133600"/>
          </a:xfrm>
        </p:spPr>
        <p:txBody>
          <a:bodyPr/>
          <a:lstStyle/>
          <a:p>
            <a:r>
              <a:rPr lang="en-US" altLang="en-US" sz="7200" cap="none" dirty="0" smtClean="0">
                <a:solidFill>
                  <a:srgbClr val="000000"/>
                </a:solidFill>
              </a:rPr>
              <a:t>BPIA’s Influence and Advocacy</a:t>
            </a:r>
          </a:p>
        </p:txBody>
      </p:sp>
      <p:sp>
        <p:nvSpPr>
          <p:cNvPr id="2" name="TextBox 1"/>
          <p:cNvSpPr txBox="1"/>
          <p:nvPr/>
        </p:nvSpPr>
        <p:spPr>
          <a:xfrm>
            <a:off x="7459560" y="12603892"/>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1" descr="apple blosso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0" y="9571038"/>
            <a:ext cx="30480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219200" y="723900"/>
            <a:ext cx="15925800" cy="1498600"/>
          </a:xfrm>
        </p:spPr>
        <p:txBody>
          <a:bodyPr>
            <a:normAutofit/>
          </a:bodyPr>
          <a:lstStyle/>
          <a:p>
            <a:pPr algn="l">
              <a:defRPr/>
            </a:pPr>
            <a:r>
              <a:rPr lang="en-US" b="1" dirty="0">
                <a:solidFill>
                  <a:srgbClr val="000000"/>
                </a:solidFill>
                <a:sym typeface="Helvetica" charset="0"/>
              </a:rPr>
              <a:t>Success begins with a strong BPIA</a:t>
            </a:r>
            <a:endParaRPr lang="en-US" dirty="0">
              <a:solidFill>
                <a:srgbClr val="000000"/>
              </a:solidFill>
              <a:sym typeface="Helvetica" charset="0"/>
            </a:endParaRPr>
          </a:p>
        </p:txBody>
      </p:sp>
      <p:sp>
        <p:nvSpPr>
          <p:cNvPr id="7" name="Content Placeholder 6"/>
          <p:cNvSpPr>
            <a:spLocks noGrp="1"/>
          </p:cNvSpPr>
          <p:nvPr>
            <p:ph idx="1"/>
          </p:nvPr>
        </p:nvSpPr>
        <p:spPr>
          <a:xfrm>
            <a:off x="1371600" y="2651919"/>
            <a:ext cx="18135600" cy="8358981"/>
          </a:xfrm>
        </p:spPr>
        <p:txBody>
          <a:bodyPr>
            <a:normAutofit fontScale="77500" lnSpcReduction="20000"/>
          </a:bodyPr>
          <a:lstStyle/>
          <a:p>
            <a:pPr marL="571500" indent="-571500">
              <a:lnSpc>
                <a:spcPct val="150000"/>
              </a:lnSpc>
              <a:spcBef>
                <a:spcPts val="550"/>
              </a:spcBef>
              <a:spcAft>
                <a:spcPts val="0"/>
              </a:spcAft>
              <a:buClr>
                <a:srgbClr val="00B0F0"/>
              </a:buClr>
              <a:buFont typeface="Wingdings" panose="05000000000000000000" pitchFamily="2" charset="2"/>
              <a:buChar char="ü"/>
            </a:pPr>
            <a:r>
              <a:rPr lang="en-US" altLang="en-US" sz="4000" dirty="0" smtClean="0">
                <a:solidFill>
                  <a:schemeClr val="accent4">
                    <a:lumMod val="65000"/>
                    <a:lumOff val="35000"/>
                  </a:schemeClr>
                </a:solidFill>
              </a:rPr>
              <a:t>Globally:</a:t>
            </a:r>
          </a:p>
          <a:p>
            <a:pPr marL="1371600" lvl="2" indent="-571500">
              <a:lnSpc>
                <a:spcPct val="150000"/>
              </a:lnSpc>
              <a:spcBef>
                <a:spcPts val="550"/>
              </a:spcBef>
              <a:spcAft>
                <a:spcPts val="0"/>
              </a:spcAft>
              <a:buClr>
                <a:srgbClr val="00B0F0"/>
              </a:buClr>
              <a:buFont typeface="Wingdings" panose="05000000000000000000" pitchFamily="2" charset="2"/>
              <a:buChar char="ü"/>
            </a:pPr>
            <a:r>
              <a:rPr lang="en-US" altLang="en-US" sz="4000" dirty="0" smtClean="0">
                <a:solidFill>
                  <a:schemeClr val="accent4">
                    <a:lumMod val="65000"/>
                    <a:lumOff val="35000"/>
                  </a:schemeClr>
                </a:solidFill>
              </a:rPr>
              <a:t>&gt;400 </a:t>
            </a:r>
            <a:r>
              <a:rPr lang="en-US" altLang="en-US" sz="4000" dirty="0">
                <a:solidFill>
                  <a:schemeClr val="accent4">
                    <a:lumMod val="65000"/>
                    <a:lumOff val="35000"/>
                  </a:schemeClr>
                </a:solidFill>
              </a:rPr>
              <a:t>Companies have a commercial interest in Biostimulants</a:t>
            </a:r>
          </a:p>
          <a:p>
            <a:pPr marL="1371600" lvl="2" indent="-571500">
              <a:lnSpc>
                <a:spcPct val="150000"/>
              </a:lnSpc>
              <a:spcBef>
                <a:spcPts val="550"/>
              </a:spcBef>
              <a:spcAft>
                <a:spcPts val="1088"/>
              </a:spcAft>
              <a:buClr>
                <a:srgbClr val="00B0F0"/>
              </a:buClr>
              <a:buFont typeface="Wingdings" panose="05000000000000000000" pitchFamily="2" charset="2"/>
              <a:buChar char="ü"/>
            </a:pPr>
            <a:r>
              <a:rPr lang="en-US" altLang="en-US" sz="4000" dirty="0" smtClean="0">
                <a:solidFill>
                  <a:schemeClr val="accent4">
                    <a:lumMod val="65000"/>
                    <a:lumOff val="35000"/>
                  </a:schemeClr>
                </a:solidFill>
              </a:rPr>
              <a:t>~</a:t>
            </a:r>
            <a:r>
              <a:rPr lang="en-US" altLang="en-US" sz="4000" dirty="0">
                <a:solidFill>
                  <a:schemeClr val="accent4">
                    <a:lumMod val="65000"/>
                    <a:lumOff val="35000"/>
                  </a:schemeClr>
                </a:solidFill>
              </a:rPr>
              <a:t>200 Companies have Biostimulant products in the market or in development</a:t>
            </a:r>
          </a:p>
          <a:p>
            <a:pPr marL="571500" indent="-571500">
              <a:lnSpc>
                <a:spcPct val="150000"/>
              </a:lnSpc>
              <a:spcBef>
                <a:spcPts val="550"/>
              </a:spcBef>
              <a:spcAft>
                <a:spcPts val="1088"/>
              </a:spcAft>
              <a:buClr>
                <a:srgbClr val="00B0F0"/>
              </a:buClr>
              <a:buFont typeface="Wingdings" panose="05000000000000000000" pitchFamily="2" charset="2"/>
              <a:buChar char="ü"/>
            </a:pPr>
            <a:r>
              <a:rPr lang="en-US" altLang="en-US" sz="4000" dirty="0" smtClean="0">
                <a:solidFill>
                  <a:schemeClr val="accent4">
                    <a:lumMod val="65000"/>
                    <a:lumOff val="35000"/>
                  </a:schemeClr>
                </a:solidFill>
              </a:rPr>
              <a:t>BPIA officially included Biostimulants in it’s scope, mission and priorities </a:t>
            </a:r>
          </a:p>
          <a:p>
            <a:pPr marL="571500" indent="-571500">
              <a:lnSpc>
                <a:spcPct val="150000"/>
              </a:lnSpc>
              <a:spcBef>
                <a:spcPts val="550"/>
              </a:spcBef>
              <a:spcAft>
                <a:spcPts val="1088"/>
              </a:spcAft>
              <a:buClr>
                <a:srgbClr val="00B0F0"/>
              </a:buClr>
              <a:buFont typeface="Wingdings" panose="05000000000000000000" pitchFamily="2" charset="2"/>
              <a:buChar char="ü"/>
            </a:pPr>
            <a:r>
              <a:rPr lang="en-US" altLang="en-US" sz="4000" dirty="0">
                <a:solidFill>
                  <a:schemeClr val="accent4">
                    <a:lumMod val="65000"/>
                    <a:lumOff val="35000"/>
                  </a:schemeClr>
                </a:solidFill>
              </a:rPr>
              <a:t>125 Member companies and is still growing </a:t>
            </a:r>
            <a:r>
              <a:rPr lang="mr-IN" altLang="en-US" sz="4000" dirty="0">
                <a:solidFill>
                  <a:schemeClr val="accent4">
                    <a:lumMod val="65000"/>
                    <a:lumOff val="35000"/>
                  </a:schemeClr>
                </a:solidFill>
              </a:rPr>
              <a:t>–</a:t>
            </a:r>
            <a:r>
              <a:rPr lang="en-US" altLang="en-US" sz="4000" dirty="0">
                <a:solidFill>
                  <a:schemeClr val="accent4">
                    <a:lumMod val="65000"/>
                    <a:lumOff val="35000"/>
                  </a:schemeClr>
                </a:solidFill>
              </a:rPr>
              <a:t> from start ups to major global firms</a:t>
            </a:r>
          </a:p>
          <a:p>
            <a:pPr marL="571500" indent="-571500">
              <a:lnSpc>
                <a:spcPct val="150000"/>
              </a:lnSpc>
              <a:spcBef>
                <a:spcPts val="550"/>
              </a:spcBef>
              <a:spcAft>
                <a:spcPts val="1088"/>
              </a:spcAft>
              <a:buClr>
                <a:srgbClr val="00B0F0"/>
              </a:buClr>
              <a:buFont typeface="Wingdings" panose="05000000000000000000" pitchFamily="2" charset="2"/>
              <a:buChar char="ü"/>
            </a:pPr>
            <a:r>
              <a:rPr lang="en-US" altLang="en-US" sz="4000" dirty="0" smtClean="0">
                <a:solidFill>
                  <a:schemeClr val="accent4">
                    <a:lumMod val="65000"/>
                    <a:lumOff val="35000"/>
                  </a:schemeClr>
                </a:solidFill>
              </a:rPr>
              <a:t>Established a committee infrastructure to focus on biostimulant issues, give voice to the industry, and integrate biostimulants into existing BPIA initiatives &amp; priorities </a:t>
            </a:r>
          </a:p>
          <a:p>
            <a:pPr marL="571500" indent="-571500">
              <a:lnSpc>
                <a:spcPct val="150000"/>
              </a:lnSpc>
              <a:spcBef>
                <a:spcPts val="550"/>
              </a:spcBef>
              <a:spcAft>
                <a:spcPts val="1088"/>
              </a:spcAft>
              <a:buClr>
                <a:srgbClr val="00B0F0"/>
              </a:buClr>
              <a:buFont typeface="Wingdings" panose="05000000000000000000" pitchFamily="2" charset="2"/>
              <a:buChar char="ü"/>
            </a:pPr>
            <a:r>
              <a:rPr lang="en-US" altLang="en-US" sz="4000" dirty="0" smtClean="0">
                <a:solidFill>
                  <a:schemeClr val="accent4">
                    <a:lumMod val="65000"/>
                    <a:lumOff val="35000"/>
                  </a:schemeClr>
                </a:solidFill>
              </a:rPr>
              <a:t>Dedicated member volunteers with expertise to drive key biostimulant initiatives in coordination with full time BPIA Executive Director and Staff</a:t>
            </a:r>
          </a:p>
          <a:p>
            <a:pPr marL="0" indent="0">
              <a:lnSpc>
                <a:spcPct val="150000"/>
              </a:lnSpc>
              <a:spcBef>
                <a:spcPts val="550"/>
              </a:spcBef>
              <a:spcAft>
                <a:spcPts val="1088"/>
              </a:spcAft>
            </a:pPr>
            <a:endParaRPr lang="en-US" altLang="en-US" sz="3300" dirty="0" smtClean="0"/>
          </a:p>
          <a:p>
            <a:pPr marL="0" indent="0">
              <a:lnSpc>
                <a:spcPct val="150000"/>
              </a:lnSpc>
              <a:spcBef>
                <a:spcPts val="550"/>
              </a:spcBef>
              <a:spcAft>
                <a:spcPts val="1088"/>
              </a:spcAft>
            </a:pPr>
            <a:r>
              <a:rPr lang="en-US" sz="2300" dirty="0" smtClean="0"/>
              <a:t>							</a:t>
            </a:r>
            <a:r>
              <a:rPr lang="en-US" sz="2300" dirty="0" smtClean="0">
                <a:solidFill>
                  <a:schemeClr val="tx1"/>
                </a:solidFill>
                <a:latin typeface="Lucida Grande" charset="0"/>
                <a:ea typeface="Lucida Grande" charset="0"/>
                <a:cs typeface="Lucida Grande" charset="0"/>
              </a:rPr>
              <a:t>© </a:t>
            </a:r>
            <a:r>
              <a:rPr lang="en-US" sz="2300" dirty="0">
                <a:solidFill>
                  <a:schemeClr val="tx1"/>
                </a:solidFill>
                <a:latin typeface="Lucida Grande" charset="0"/>
                <a:ea typeface="Lucida Grande" charset="0"/>
                <a:cs typeface="Lucida Grande" charset="0"/>
              </a:rPr>
              <a:t>2018 BPIA ALL RIGHTS RESERVED </a:t>
            </a:r>
          </a:p>
          <a:p>
            <a:pPr marL="0" indent="0">
              <a:lnSpc>
                <a:spcPct val="150000"/>
              </a:lnSpc>
              <a:spcBef>
                <a:spcPts val="550"/>
              </a:spcBef>
              <a:spcAft>
                <a:spcPts val="1088"/>
              </a:spcAft>
            </a:pPr>
            <a:endParaRPr lang="en-US" altLang="en-US" sz="1900" dirty="0" smtClean="0"/>
          </a:p>
          <a:p>
            <a:pPr marL="0" indent="0">
              <a:lnSpc>
                <a:spcPct val="150000"/>
              </a:lnSpc>
              <a:spcBef>
                <a:spcPts val="550"/>
              </a:spcBef>
              <a:spcAft>
                <a:spcPts val="1088"/>
              </a:spcAft>
            </a:pPr>
            <a:endParaRPr lang="en-US" altLang="en-US" sz="3300" dirty="0" smtClean="0"/>
          </a:p>
        </p:txBody>
      </p:sp>
      <p:sp>
        <p:nvSpPr>
          <p:cNvPr id="44035"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0B5E6DBD-7C41-4CCA-8DF5-B0217A23A667}" type="slidenum">
              <a:rPr lang="en-US" altLang="en-US" sz="1800">
                <a:solidFill>
                  <a:schemeClr val="tx1"/>
                </a:solidFill>
                <a:latin typeface="Helvetica" pitchFamily="6" charset="0"/>
              </a:rPr>
              <a:pPr algn="r" eaLnBrk="1" hangingPunct="1"/>
              <a:t>33</a:t>
            </a:fld>
            <a:endParaRPr lang="en-US" altLang="en-US" sz="1800" dirty="0">
              <a:solidFill>
                <a:schemeClr val="tx1"/>
              </a:solidFill>
              <a:latin typeface="Helvetica" pitchFamily="6"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1" descr="crop consulta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40200" y="8424863"/>
            <a:ext cx="449580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600200" y="571500"/>
            <a:ext cx="18973800" cy="2222500"/>
          </a:xfrm>
        </p:spPr>
        <p:txBody>
          <a:bodyPr anchor="ctr">
            <a:normAutofit/>
          </a:bodyPr>
          <a:lstStyle/>
          <a:p>
            <a:pPr algn="l">
              <a:defRPr/>
            </a:pPr>
            <a:r>
              <a:rPr lang="en-US" b="1" dirty="0">
                <a:solidFill>
                  <a:srgbClr val="000000"/>
                </a:solidFill>
                <a:sym typeface="Helvetica" charset="0"/>
              </a:rPr>
              <a:t>Member-Driven Committees &amp; Meetings</a:t>
            </a:r>
            <a:endParaRPr lang="en-US" dirty="0">
              <a:solidFill>
                <a:srgbClr val="000000"/>
              </a:solidFill>
              <a:sym typeface="Helvetica" charset="0"/>
            </a:endParaRPr>
          </a:p>
        </p:txBody>
      </p:sp>
      <p:sp>
        <p:nvSpPr>
          <p:cNvPr id="7" name="Content Placeholder 6"/>
          <p:cNvSpPr>
            <a:spLocks noGrp="1"/>
          </p:cNvSpPr>
          <p:nvPr>
            <p:ph idx="1"/>
          </p:nvPr>
        </p:nvSpPr>
        <p:spPr>
          <a:xfrm>
            <a:off x="1696098" y="2857500"/>
            <a:ext cx="14153502" cy="8178800"/>
          </a:xfrm>
        </p:spPr>
        <p:txBody>
          <a:bodyPr>
            <a:noAutofit/>
          </a:bodyPr>
          <a:lstStyle/>
          <a:p>
            <a:pPr marL="0" indent="0">
              <a:spcBef>
                <a:spcPts val="600"/>
              </a:spcBef>
              <a:spcAft>
                <a:spcPts val="1200"/>
              </a:spcAft>
            </a:pPr>
            <a:r>
              <a:rPr lang="en-US" altLang="en-US" sz="4000" b="1" dirty="0" smtClean="0">
                <a:solidFill>
                  <a:srgbClr val="000000"/>
                </a:solidFill>
              </a:rPr>
              <a:t>Biostimulant Integration Committee:</a:t>
            </a:r>
            <a:endParaRPr lang="en-US" altLang="en-US" sz="4000" b="1" dirty="0" smtClean="0"/>
          </a:p>
          <a:p>
            <a:pPr marL="571500" indent="-571500">
              <a:spcBef>
                <a:spcPts val="600"/>
              </a:spcBef>
              <a:spcAft>
                <a:spcPts val="1200"/>
              </a:spcAft>
              <a:buClr>
                <a:srgbClr val="92D050"/>
              </a:buClr>
              <a:buFont typeface="Wingdings" panose="05000000000000000000" pitchFamily="2" charset="2"/>
              <a:buChar char="ü"/>
            </a:pPr>
            <a:r>
              <a:rPr lang="en-US" altLang="en-US" sz="4000" dirty="0">
                <a:solidFill>
                  <a:schemeClr val="accent4">
                    <a:lumMod val="65000"/>
                    <a:lumOff val="35000"/>
                  </a:schemeClr>
                </a:solidFill>
              </a:rPr>
              <a:t> Communications</a:t>
            </a:r>
          </a:p>
          <a:p>
            <a:pPr marL="571500" indent="-571500">
              <a:spcBef>
                <a:spcPts val="600"/>
              </a:spcBef>
              <a:spcAft>
                <a:spcPts val="1200"/>
              </a:spcAft>
              <a:buClr>
                <a:srgbClr val="92D050"/>
              </a:buClr>
              <a:buFont typeface="Wingdings" panose="05000000000000000000" pitchFamily="2" charset="2"/>
              <a:buChar char="ü"/>
            </a:pPr>
            <a:r>
              <a:rPr lang="en-US" altLang="en-US" sz="4000" dirty="0">
                <a:solidFill>
                  <a:schemeClr val="accent4">
                    <a:lumMod val="65000"/>
                    <a:lumOff val="35000"/>
                  </a:schemeClr>
                </a:solidFill>
              </a:rPr>
              <a:t> Regulatory &amp; Government Affairs</a:t>
            </a:r>
          </a:p>
          <a:p>
            <a:pPr marL="971550" lvl="1" indent="-571500">
              <a:spcBef>
                <a:spcPts val="600"/>
              </a:spcBef>
              <a:spcAft>
                <a:spcPts val="1200"/>
              </a:spcAft>
              <a:buClr>
                <a:srgbClr val="92D050"/>
              </a:buClr>
              <a:buFont typeface="Wingdings" panose="05000000000000000000" pitchFamily="2" charset="2"/>
              <a:buChar char="ü"/>
            </a:pPr>
            <a:r>
              <a:rPr lang="en-US" altLang="en-US" sz="4000" dirty="0">
                <a:solidFill>
                  <a:schemeClr val="accent4">
                    <a:lumMod val="65000"/>
                    <a:lumOff val="35000"/>
                  </a:schemeClr>
                </a:solidFill>
              </a:rPr>
              <a:t> </a:t>
            </a:r>
            <a:r>
              <a:rPr lang="en-US" altLang="en-US" sz="4000" dirty="0" smtClean="0">
                <a:solidFill>
                  <a:schemeClr val="accent4">
                    <a:lumMod val="65000"/>
                    <a:lumOff val="35000"/>
                  </a:schemeClr>
                </a:solidFill>
              </a:rPr>
              <a:t>Biostimulant Industry Working Group</a:t>
            </a:r>
            <a:endParaRPr lang="en-US" altLang="en-US" sz="4000" dirty="0">
              <a:solidFill>
                <a:schemeClr val="accent4">
                  <a:lumMod val="65000"/>
                  <a:lumOff val="35000"/>
                </a:schemeClr>
              </a:solidFill>
            </a:endParaRPr>
          </a:p>
          <a:p>
            <a:pPr marL="0" indent="0">
              <a:spcBef>
                <a:spcPts val="1800"/>
              </a:spcBef>
              <a:spcAft>
                <a:spcPts val="1200"/>
              </a:spcAft>
            </a:pPr>
            <a:r>
              <a:rPr lang="en-US" altLang="en-US" sz="4000" b="1" dirty="0" smtClean="0">
                <a:solidFill>
                  <a:srgbClr val="000000"/>
                </a:solidFill>
              </a:rPr>
              <a:t>BPIA Meetings:</a:t>
            </a:r>
          </a:p>
          <a:p>
            <a:pPr marL="571500" indent="-571500">
              <a:spcBef>
                <a:spcPts val="600"/>
              </a:spcBef>
              <a:spcAft>
                <a:spcPts val="1200"/>
              </a:spcAft>
              <a:buClr>
                <a:srgbClr val="92D050"/>
              </a:buClr>
              <a:buFont typeface="Wingdings" panose="05000000000000000000" pitchFamily="2" charset="2"/>
              <a:buChar char="ü"/>
            </a:pPr>
            <a:r>
              <a:rPr lang="en-US" altLang="en-US" sz="4000" dirty="0" smtClean="0">
                <a:solidFill>
                  <a:schemeClr val="accent4">
                    <a:lumMod val="65000"/>
                    <a:lumOff val="35000"/>
                  </a:schemeClr>
                </a:solidFill>
              </a:rPr>
              <a:t>Two all-member meetings annually</a:t>
            </a:r>
          </a:p>
          <a:p>
            <a:pPr marL="571500" indent="-571500">
              <a:spcBef>
                <a:spcPts val="600"/>
              </a:spcBef>
              <a:spcAft>
                <a:spcPts val="1200"/>
              </a:spcAft>
              <a:buClr>
                <a:srgbClr val="92D050"/>
              </a:buClr>
              <a:buFont typeface="Wingdings" panose="05000000000000000000" pitchFamily="2" charset="2"/>
              <a:buChar char="ü"/>
            </a:pPr>
            <a:r>
              <a:rPr lang="en-US" altLang="en-US" sz="4000" dirty="0" smtClean="0">
                <a:solidFill>
                  <a:schemeClr val="accent4">
                    <a:lumMod val="65000"/>
                    <a:lumOff val="35000"/>
                  </a:schemeClr>
                </a:solidFill>
              </a:rPr>
              <a:t>Capital Hill “Fly-Ins”</a:t>
            </a:r>
          </a:p>
          <a:p>
            <a:pPr marL="571500" indent="-571500">
              <a:spcBef>
                <a:spcPts val="600"/>
              </a:spcBef>
              <a:spcAft>
                <a:spcPts val="1200"/>
              </a:spcAft>
              <a:buClr>
                <a:srgbClr val="92D050"/>
              </a:buClr>
              <a:buFont typeface="Wingdings" panose="05000000000000000000" pitchFamily="2" charset="2"/>
              <a:buChar char="ü"/>
            </a:pPr>
            <a:r>
              <a:rPr lang="en-US" altLang="en-US" sz="4000" dirty="0" smtClean="0">
                <a:solidFill>
                  <a:schemeClr val="accent4">
                    <a:lumMod val="65000"/>
                    <a:lumOff val="35000"/>
                  </a:schemeClr>
                </a:solidFill>
              </a:rPr>
              <a:t>BPIA Attends / Presents / Sponsors at various national and international meeting venues   </a:t>
            </a:r>
          </a:p>
          <a:p>
            <a:pPr marL="0" lvl="1" indent="0" algn="ctr">
              <a:spcBef>
                <a:spcPts val="550"/>
              </a:spcBef>
              <a:spcAft>
                <a:spcPts val="1088"/>
              </a:spcAft>
            </a:pPr>
            <a:endParaRPr lang="en-US" altLang="en-US" sz="3200" dirty="0" smtClean="0">
              <a:solidFill>
                <a:srgbClr val="339933"/>
              </a:solidFill>
            </a:endParaRPr>
          </a:p>
          <a:p>
            <a:pPr marL="0" lvl="1" indent="0" algn="ctr">
              <a:spcBef>
                <a:spcPts val="550"/>
              </a:spcBef>
              <a:spcAft>
                <a:spcPts val="1088"/>
              </a:spcAft>
            </a:pPr>
            <a:r>
              <a:rPr lang="en-US" sz="1800" dirty="0">
                <a:solidFill>
                  <a:schemeClr val="tx1"/>
                </a:solidFill>
                <a:latin typeface="Lucida Grande" charset="0"/>
                <a:ea typeface="Lucida Grande" charset="0"/>
                <a:cs typeface="Lucida Grande" charset="0"/>
              </a:rPr>
              <a:t>© 2018 BPIA ALL RIGHTS RESERVED </a:t>
            </a:r>
          </a:p>
          <a:p>
            <a:pPr marL="0" lvl="1" indent="0" algn="ctr">
              <a:spcBef>
                <a:spcPts val="550"/>
              </a:spcBef>
              <a:spcAft>
                <a:spcPts val="1088"/>
              </a:spcAft>
            </a:pPr>
            <a:endParaRPr lang="en-US" altLang="en-US" sz="1800" dirty="0" smtClean="0">
              <a:solidFill>
                <a:srgbClr val="339933"/>
              </a:solidFill>
            </a:endParaRPr>
          </a:p>
          <a:p>
            <a:pPr marL="0" lvl="1" indent="0">
              <a:spcBef>
                <a:spcPts val="550"/>
              </a:spcBef>
              <a:spcAft>
                <a:spcPts val="1088"/>
              </a:spcAft>
            </a:pPr>
            <a:endParaRPr lang="en-US" altLang="en-US" sz="2800" dirty="0" smtClean="0"/>
          </a:p>
          <a:p>
            <a:pPr marL="0" lvl="1" indent="0">
              <a:spcBef>
                <a:spcPts val="550"/>
              </a:spcBef>
              <a:spcAft>
                <a:spcPts val="1088"/>
              </a:spcAft>
            </a:pPr>
            <a:endParaRPr lang="en-US" altLang="en-US" sz="2800" dirty="0" smtClean="0"/>
          </a:p>
          <a:p>
            <a:pPr marL="0" indent="0">
              <a:spcBef>
                <a:spcPts val="550"/>
              </a:spcBef>
              <a:spcAft>
                <a:spcPts val="1088"/>
              </a:spcAft>
              <a:buFont typeface="Wingdings" pitchFamily="2" charset="2"/>
              <a:buChar char="ü"/>
            </a:pPr>
            <a:endParaRPr lang="en-US" altLang="en-US" sz="2800" dirty="0" smtClean="0"/>
          </a:p>
          <a:p>
            <a:pPr marL="0" indent="0">
              <a:spcBef>
                <a:spcPts val="550"/>
              </a:spcBef>
              <a:spcAft>
                <a:spcPts val="1088"/>
              </a:spcAft>
            </a:pPr>
            <a:endParaRPr lang="en-US" altLang="en-US" sz="2800" dirty="0" smtClean="0"/>
          </a:p>
          <a:p>
            <a:pPr marL="0" indent="0">
              <a:spcBef>
                <a:spcPts val="550"/>
              </a:spcBef>
              <a:spcAft>
                <a:spcPts val="1088"/>
              </a:spcAft>
              <a:buFont typeface="Wingdings" pitchFamily="2" charset="2"/>
              <a:buChar char="ü"/>
            </a:pPr>
            <a:endParaRPr lang="en-US" altLang="en-US" sz="2800" dirty="0" smtClean="0"/>
          </a:p>
          <a:p>
            <a:pPr marL="0" indent="0">
              <a:spcBef>
                <a:spcPts val="550"/>
              </a:spcBef>
              <a:spcAft>
                <a:spcPts val="1088"/>
              </a:spcAft>
            </a:pPr>
            <a:endParaRPr lang="en-US" altLang="en-US" sz="2800" dirty="0" smtClean="0"/>
          </a:p>
          <a:p>
            <a:pPr marL="0" indent="0">
              <a:spcBef>
                <a:spcPts val="550"/>
              </a:spcBef>
              <a:spcAft>
                <a:spcPts val="1088"/>
              </a:spcAft>
              <a:buFont typeface="Wingdings" pitchFamily="2" charset="2"/>
              <a:buChar char="ü"/>
            </a:pPr>
            <a:endParaRPr lang="en-US" altLang="en-US" sz="2800" dirty="0" smtClean="0"/>
          </a:p>
          <a:p>
            <a:pPr marL="0" indent="0">
              <a:spcBef>
                <a:spcPts val="550"/>
              </a:spcBef>
              <a:spcAft>
                <a:spcPts val="1088"/>
              </a:spcAft>
              <a:buFont typeface="Wingdings" pitchFamily="2" charset="2"/>
              <a:buChar char="ü"/>
            </a:pPr>
            <a:endParaRPr lang="en-US" altLang="en-US" sz="2800" dirty="0" smtClean="0"/>
          </a:p>
        </p:txBody>
      </p:sp>
      <p:sp>
        <p:nvSpPr>
          <p:cNvPr id="45059"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D918F7DA-67D3-4019-AE73-580F8EE626EB}" type="slidenum">
              <a:rPr lang="en-US" altLang="en-US" sz="1800">
                <a:solidFill>
                  <a:schemeClr val="tx1"/>
                </a:solidFill>
                <a:latin typeface="Helvetica" pitchFamily="6" charset="0"/>
              </a:rPr>
              <a:pPr algn="r" eaLnBrk="1" hangingPunct="1"/>
              <a:t>34</a:t>
            </a:fld>
            <a:endParaRPr lang="en-US" altLang="en-US" sz="1800" dirty="0">
              <a:solidFill>
                <a:schemeClr val="tx1"/>
              </a:solidFill>
              <a:latin typeface="Helvetica" pitchFamily="6"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0200" y="571500"/>
            <a:ext cx="15468600" cy="2222500"/>
          </a:xfrm>
        </p:spPr>
        <p:txBody>
          <a:bodyPr anchor="ctr">
            <a:normAutofit/>
          </a:bodyPr>
          <a:lstStyle/>
          <a:p>
            <a:pPr algn="l">
              <a:defRPr/>
            </a:pPr>
            <a:r>
              <a:rPr lang="en-US" b="1" dirty="0" smtClean="0">
                <a:solidFill>
                  <a:srgbClr val="000000"/>
                </a:solidFill>
                <a:sym typeface="Helvetica" charset="0"/>
              </a:rPr>
              <a:t>Industry Collaboration </a:t>
            </a:r>
            <a:endParaRPr lang="en-US" dirty="0">
              <a:solidFill>
                <a:srgbClr val="000000"/>
              </a:solidFill>
              <a:sym typeface="Helvetica" charset="0"/>
            </a:endParaRPr>
          </a:p>
        </p:txBody>
      </p:sp>
      <p:sp>
        <p:nvSpPr>
          <p:cNvPr id="7" name="Content Placeholder 6"/>
          <p:cNvSpPr>
            <a:spLocks noGrp="1"/>
          </p:cNvSpPr>
          <p:nvPr>
            <p:ph idx="1"/>
          </p:nvPr>
        </p:nvSpPr>
        <p:spPr>
          <a:xfrm>
            <a:off x="1676400" y="2705100"/>
            <a:ext cx="17360900" cy="8166100"/>
          </a:xfrm>
        </p:spPr>
        <p:txBody>
          <a:bodyPr>
            <a:normAutofit fontScale="92500" lnSpcReduction="10000"/>
          </a:bodyPr>
          <a:lstStyle/>
          <a:p>
            <a:pPr marL="0" indent="0">
              <a:spcBef>
                <a:spcPts val="1200"/>
              </a:spcBef>
              <a:spcAft>
                <a:spcPts val="1800"/>
              </a:spcAft>
              <a:defRPr/>
            </a:pPr>
            <a:r>
              <a:rPr lang="en-US" sz="4300" b="1" dirty="0">
                <a:solidFill>
                  <a:srgbClr val="000000"/>
                </a:solidFill>
                <a:sym typeface="Helvetica" charset="0"/>
              </a:rPr>
              <a:t>BPIA companies hold joint memberships and BPIA has joint initiatives </a:t>
            </a:r>
            <a:r>
              <a:rPr lang="en-US" sz="4300" b="1" dirty="0" smtClean="0">
                <a:solidFill>
                  <a:srgbClr val="000000"/>
                </a:solidFill>
                <a:sym typeface="Helvetica" charset="0"/>
              </a:rPr>
              <a:t>with multiple industry associations:</a:t>
            </a:r>
            <a:endParaRPr lang="en-US" sz="4300" b="1" dirty="0">
              <a:sym typeface="Helvetica" charset="0"/>
            </a:endParaRPr>
          </a:p>
          <a:p>
            <a:pPr marL="971550" lvl="1" indent="-571500">
              <a:spcBef>
                <a:spcPts val="1200"/>
              </a:spcBef>
              <a:spcAft>
                <a:spcPts val="1800"/>
              </a:spcAft>
              <a:buClr>
                <a:srgbClr val="92D050"/>
              </a:buClr>
              <a:buFont typeface="Wingdings" panose="05000000000000000000" pitchFamily="2" charset="2"/>
              <a:buChar char="§"/>
              <a:defRPr/>
            </a:pPr>
            <a:r>
              <a:rPr lang="en-US" sz="4300" dirty="0" smtClean="0">
                <a:solidFill>
                  <a:schemeClr val="accent4">
                    <a:lumMod val="65000"/>
                    <a:lumOff val="35000"/>
                  </a:schemeClr>
                </a:solidFill>
                <a:sym typeface="Helvetica" charset="0"/>
              </a:rPr>
              <a:t>USBC </a:t>
            </a:r>
            <a:r>
              <a:rPr lang="en-US" sz="4300" dirty="0">
                <a:solidFill>
                  <a:schemeClr val="accent4">
                    <a:lumMod val="65000"/>
                    <a:lumOff val="35000"/>
                  </a:schemeClr>
                </a:solidFill>
                <a:sym typeface="Helvetica" charset="0"/>
              </a:rPr>
              <a:t>(US Biostimulant Coalition</a:t>
            </a:r>
            <a:r>
              <a:rPr lang="en-US" sz="4300" dirty="0" smtClean="0">
                <a:solidFill>
                  <a:schemeClr val="accent4">
                    <a:lumMod val="65000"/>
                    <a:lumOff val="35000"/>
                  </a:schemeClr>
                </a:solidFill>
                <a:sym typeface="Helvetica" charset="0"/>
              </a:rPr>
              <a:t>)</a:t>
            </a:r>
            <a:endParaRPr lang="en-US" sz="4300" dirty="0">
              <a:solidFill>
                <a:schemeClr val="accent4">
                  <a:lumMod val="65000"/>
                  <a:lumOff val="35000"/>
                </a:schemeClr>
              </a:solidFill>
              <a:sym typeface="Helvetica" charset="0"/>
            </a:endParaRPr>
          </a:p>
          <a:p>
            <a:pPr marL="971550" lvl="1" indent="-571500">
              <a:spcBef>
                <a:spcPts val="1200"/>
              </a:spcBef>
              <a:spcAft>
                <a:spcPts val="1800"/>
              </a:spcAft>
              <a:buClr>
                <a:srgbClr val="92D050"/>
              </a:buClr>
              <a:buFont typeface="Wingdings" panose="05000000000000000000" pitchFamily="2" charset="2"/>
              <a:buChar char="§"/>
              <a:defRPr/>
            </a:pPr>
            <a:r>
              <a:rPr lang="en-US" sz="4300" dirty="0" smtClean="0">
                <a:solidFill>
                  <a:schemeClr val="accent4">
                    <a:lumMod val="65000"/>
                    <a:lumOff val="35000"/>
                  </a:schemeClr>
                </a:solidFill>
                <a:sym typeface="Helvetica" charset="0"/>
              </a:rPr>
              <a:t>ASTA </a:t>
            </a:r>
            <a:r>
              <a:rPr lang="en-US" sz="4300" dirty="0">
                <a:solidFill>
                  <a:schemeClr val="accent4">
                    <a:lumMod val="65000"/>
                    <a:lumOff val="35000"/>
                  </a:schemeClr>
                </a:solidFill>
                <a:sym typeface="Helvetica" charset="0"/>
              </a:rPr>
              <a:t>(American Seed Trade Association)</a:t>
            </a:r>
          </a:p>
          <a:p>
            <a:pPr marL="971550" lvl="1" indent="-571500">
              <a:spcBef>
                <a:spcPts val="1200"/>
              </a:spcBef>
              <a:spcAft>
                <a:spcPts val="1800"/>
              </a:spcAft>
              <a:buClr>
                <a:srgbClr val="92D050"/>
              </a:buClr>
              <a:buFont typeface="Wingdings" panose="05000000000000000000" pitchFamily="2" charset="2"/>
              <a:buChar char="§"/>
              <a:defRPr/>
            </a:pPr>
            <a:r>
              <a:rPr lang="en-US" sz="4300" dirty="0" smtClean="0">
                <a:solidFill>
                  <a:schemeClr val="accent4">
                    <a:lumMod val="65000"/>
                    <a:lumOff val="35000"/>
                  </a:schemeClr>
                </a:solidFill>
                <a:sym typeface="Helvetica" charset="0"/>
              </a:rPr>
              <a:t>EBIC </a:t>
            </a:r>
            <a:r>
              <a:rPr lang="en-US" sz="4300" dirty="0">
                <a:solidFill>
                  <a:schemeClr val="accent4">
                    <a:lumMod val="65000"/>
                    <a:lumOff val="35000"/>
                  </a:schemeClr>
                </a:solidFill>
                <a:sym typeface="Helvetica" charset="0"/>
              </a:rPr>
              <a:t>(European Biostimulant Industry Council) </a:t>
            </a:r>
          </a:p>
          <a:p>
            <a:pPr marL="971550" lvl="1" indent="-571500">
              <a:spcBef>
                <a:spcPts val="1200"/>
              </a:spcBef>
              <a:spcAft>
                <a:spcPts val="1800"/>
              </a:spcAft>
              <a:buClr>
                <a:srgbClr val="92D050"/>
              </a:buClr>
              <a:buFont typeface="Wingdings" panose="05000000000000000000" pitchFamily="2" charset="2"/>
              <a:buChar char="§"/>
              <a:defRPr/>
            </a:pPr>
            <a:r>
              <a:rPr lang="en-US" sz="4300" dirty="0" smtClean="0">
                <a:solidFill>
                  <a:schemeClr val="accent4">
                    <a:lumMod val="65000"/>
                    <a:lumOff val="35000"/>
                  </a:schemeClr>
                </a:solidFill>
                <a:sym typeface="Helvetica" charset="0"/>
              </a:rPr>
              <a:t>IBMA </a:t>
            </a:r>
            <a:r>
              <a:rPr lang="en-US" sz="4300" dirty="0">
                <a:solidFill>
                  <a:schemeClr val="accent4">
                    <a:lumMod val="65000"/>
                    <a:lumOff val="35000"/>
                  </a:schemeClr>
                </a:solidFill>
                <a:sym typeface="Helvetica" charset="0"/>
              </a:rPr>
              <a:t>(International Biocontrol Manufacturers Association) </a:t>
            </a:r>
            <a:endParaRPr lang="en-US" sz="4300" dirty="0" smtClean="0">
              <a:solidFill>
                <a:schemeClr val="accent4">
                  <a:lumMod val="65000"/>
                  <a:lumOff val="35000"/>
                </a:schemeClr>
              </a:solidFill>
              <a:sym typeface="Helvetica" charset="0"/>
            </a:endParaRPr>
          </a:p>
          <a:p>
            <a:pPr marL="971550" lvl="1" indent="-571500">
              <a:spcBef>
                <a:spcPts val="1200"/>
              </a:spcBef>
              <a:spcAft>
                <a:spcPts val="1800"/>
              </a:spcAft>
              <a:buClr>
                <a:srgbClr val="92D050"/>
              </a:buClr>
              <a:buFont typeface="Wingdings" panose="05000000000000000000" pitchFamily="2" charset="2"/>
              <a:buChar char="§"/>
              <a:defRPr/>
            </a:pPr>
            <a:r>
              <a:rPr lang="en-US" sz="4300" dirty="0" smtClean="0">
                <a:solidFill>
                  <a:schemeClr val="accent4">
                    <a:lumMod val="65000"/>
                    <a:lumOff val="35000"/>
                  </a:schemeClr>
                </a:solidFill>
                <a:sym typeface="Helvetica" charset="0"/>
              </a:rPr>
              <a:t>AAPFCO (Association of American Plant Food Control Officials)</a:t>
            </a:r>
            <a:endParaRPr lang="en-US" sz="4300" dirty="0">
              <a:solidFill>
                <a:schemeClr val="accent4">
                  <a:lumMod val="65000"/>
                  <a:lumOff val="35000"/>
                </a:schemeClr>
              </a:solidFill>
              <a:sym typeface="Helvetica" charset="0"/>
            </a:endParaRPr>
          </a:p>
          <a:p>
            <a:pPr marL="971550" lvl="1" indent="-571500">
              <a:spcBef>
                <a:spcPts val="1200"/>
              </a:spcBef>
              <a:spcAft>
                <a:spcPts val="1800"/>
              </a:spcAft>
              <a:buClr>
                <a:srgbClr val="92D050"/>
              </a:buClr>
              <a:buFont typeface="Wingdings" panose="05000000000000000000" pitchFamily="2" charset="2"/>
              <a:buChar char="§"/>
              <a:defRPr/>
            </a:pPr>
            <a:r>
              <a:rPr lang="en-US" sz="4300" dirty="0">
                <a:solidFill>
                  <a:schemeClr val="accent4">
                    <a:lumMod val="65000"/>
                    <a:lumOff val="35000"/>
                  </a:schemeClr>
                </a:solidFill>
                <a:sym typeface="Helvetica" charset="0"/>
              </a:rPr>
              <a:t>TFI (The Fertilizer Institute)</a:t>
            </a:r>
          </a:p>
          <a:p>
            <a:pPr marL="971550" lvl="1" indent="-571500">
              <a:spcBef>
                <a:spcPts val="1200"/>
              </a:spcBef>
              <a:spcAft>
                <a:spcPts val="1800"/>
              </a:spcAft>
              <a:buClr>
                <a:srgbClr val="92D050"/>
              </a:buClr>
              <a:buFont typeface="Wingdings" panose="05000000000000000000" pitchFamily="2" charset="2"/>
              <a:buChar char="§"/>
              <a:defRPr/>
            </a:pPr>
            <a:r>
              <a:rPr lang="en-US" sz="4300" dirty="0" smtClean="0">
                <a:solidFill>
                  <a:schemeClr val="accent4">
                    <a:lumMod val="65000"/>
                    <a:lumOff val="35000"/>
                  </a:schemeClr>
                </a:solidFill>
                <a:sym typeface="Helvetica" charset="0"/>
              </a:rPr>
              <a:t>BIO (Biotechnology </a:t>
            </a:r>
            <a:r>
              <a:rPr lang="en-US" sz="4300" dirty="0" smtClean="0">
                <a:solidFill>
                  <a:schemeClr val="accent4">
                    <a:lumMod val="65000"/>
                    <a:lumOff val="35000"/>
                  </a:schemeClr>
                </a:solidFill>
                <a:sym typeface="Helvetica" charset="0"/>
              </a:rPr>
              <a:t>Innovation Organization)</a:t>
            </a:r>
            <a:endParaRPr lang="en-US" sz="4300" dirty="0">
              <a:solidFill>
                <a:schemeClr val="accent4">
                  <a:lumMod val="65000"/>
                  <a:lumOff val="35000"/>
                </a:schemeClr>
              </a:solidFill>
              <a:sym typeface="Helvetica" charset="0"/>
            </a:endParaRPr>
          </a:p>
          <a:p>
            <a:pPr marL="0" indent="0">
              <a:spcBef>
                <a:spcPts val="546"/>
              </a:spcBef>
              <a:spcAft>
                <a:spcPts val="1092"/>
              </a:spcAft>
              <a:defRPr/>
            </a:pPr>
            <a:endParaRPr lang="en-US" sz="3300" dirty="0">
              <a:sym typeface="Helvetica" charset="0"/>
            </a:endParaRPr>
          </a:p>
        </p:txBody>
      </p:sp>
      <p:sp>
        <p:nvSpPr>
          <p:cNvPr id="46083"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4C9F9FC0-ABBD-4AB2-88D4-A853E094F3AF}" type="slidenum">
              <a:rPr lang="en-US" altLang="en-US" sz="1800">
                <a:solidFill>
                  <a:schemeClr val="tx1"/>
                </a:solidFill>
                <a:latin typeface="Helvetica" pitchFamily="6" charset="0"/>
              </a:rPr>
              <a:pPr algn="r" eaLnBrk="1" hangingPunct="1"/>
              <a:t>35</a:t>
            </a:fld>
            <a:endParaRPr lang="en-US" altLang="en-US" sz="1800" dirty="0">
              <a:solidFill>
                <a:schemeClr val="tx1"/>
              </a:solidFill>
              <a:latin typeface="Helvetica" pitchFamily="6" charset="0"/>
            </a:endParaRPr>
          </a:p>
        </p:txBody>
      </p:sp>
      <p:sp>
        <p:nvSpPr>
          <p:cNvPr id="2" name="TextBox 1"/>
          <p:cNvSpPr txBox="1"/>
          <p:nvPr/>
        </p:nvSpPr>
        <p:spPr>
          <a:xfrm>
            <a:off x="5680188" y="12159049"/>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1" descr="Capital bldg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9080" y="8983825"/>
            <a:ext cx="3857589" cy="430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471614" y="444500"/>
            <a:ext cx="18035585" cy="1879600"/>
          </a:xfrm>
        </p:spPr>
        <p:txBody>
          <a:bodyPr anchor="ctr">
            <a:normAutofit/>
          </a:bodyPr>
          <a:lstStyle/>
          <a:p>
            <a:pPr algn="l">
              <a:defRPr/>
            </a:pPr>
            <a:r>
              <a:rPr lang="en-US" b="1" dirty="0" smtClean="0">
                <a:solidFill>
                  <a:schemeClr val="tx1"/>
                </a:solidFill>
                <a:sym typeface="Helvetica" charset="0"/>
              </a:rPr>
              <a:t>BPIA Advocacy   </a:t>
            </a:r>
            <a:endParaRPr lang="en-US" dirty="0">
              <a:solidFill>
                <a:schemeClr val="tx1"/>
              </a:solidFill>
              <a:sym typeface="Helvetica" charset="0"/>
            </a:endParaRPr>
          </a:p>
        </p:txBody>
      </p:sp>
      <p:sp>
        <p:nvSpPr>
          <p:cNvPr id="7" name="Content Placeholder 6"/>
          <p:cNvSpPr>
            <a:spLocks noGrp="1"/>
          </p:cNvSpPr>
          <p:nvPr>
            <p:ph idx="1"/>
          </p:nvPr>
        </p:nvSpPr>
        <p:spPr>
          <a:xfrm>
            <a:off x="1447800" y="3692590"/>
            <a:ext cx="17297400" cy="6403910"/>
          </a:xfrm>
        </p:spPr>
        <p:txBody>
          <a:bodyPr>
            <a:noAutofit/>
          </a:bodyPr>
          <a:lstStyle/>
          <a:p>
            <a:pPr>
              <a:spcBef>
                <a:spcPts val="600"/>
              </a:spcBef>
              <a:spcAft>
                <a:spcPts val="1800"/>
              </a:spcAft>
              <a:defRPr/>
            </a:pPr>
            <a:r>
              <a:rPr lang="en-US" sz="4000" b="1" dirty="0">
                <a:solidFill>
                  <a:schemeClr val="accent4">
                    <a:lumMod val="65000"/>
                    <a:lumOff val="35000"/>
                  </a:schemeClr>
                </a:solidFill>
                <a:sym typeface="Helvetica" charset="0"/>
              </a:rPr>
              <a:t>Biostimulant Definition:</a:t>
            </a:r>
            <a:endParaRPr lang="en-US" sz="4000" dirty="0">
              <a:solidFill>
                <a:schemeClr val="accent4">
                  <a:lumMod val="65000"/>
                  <a:lumOff val="35000"/>
                </a:schemeClr>
              </a:solidFill>
              <a:sym typeface="Helvetica" charset="0"/>
            </a:endParaRPr>
          </a:p>
          <a:p>
            <a:pPr marL="571500" indent="-571500">
              <a:spcBef>
                <a:spcPts val="546"/>
              </a:spcBef>
              <a:spcAft>
                <a:spcPts val="1800"/>
              </a:spcAft>
              <a:buClr>
                <a:srgbClr val="92D050"/>
              </a:buClr>
              <a:buFont typeface="Wingdings" panose="05000000000000000000" pitchFamily="2" charset="2"/>
              <a:buChar char="ü"/>
              <a:defRPr/>
            </a:pPr>
            <a:r>
              <a:rPr lang="en-US" sz="4000" dirty="0" smtClean="0">
                <a:solidFill>
                  <a:schemeClr val="accent4">
                    <a:lumMod val="65000"/>
                    <a:lumOff val="35000"/>
                  </a:schemeClr>
                </a:solidFill>
                <a:sym typeface="Helvetica" charset="0"/>
              </a:rPr>
              <a:t>Adopted </a:t>
            </a:r>
            <a:r>
              <a:rPr lang="en-US" sz="4000" dirty="0">
                <a:solidFill>
                  <a:schemeClr val="accent4">
                    <a:lumMod val="65000"/>
                    <a:lumOff val="35000"/>
                  </a:schemeClr>
                </a:solidFill>
                <a:sym typeface="Helvetica" charset="0"/>
              </a:rPr>
              <a:t>by EBIC, USBC and </a:t>
            </a:r>
            <a:r>
              <a:rPr lang="en-US" sz="4000" dirty="0" smtClean="0">
                <a:solidFill>
                  <a:schemeClr val="accent4">
                    <a:lumMod val="65000"/>
                    <a:lumOff val="35000"/>
                  </a:schemeClr>
                </a:solidFill>
                <a:sym typeface="Helvetica" charset="0"/>
              </a:rPr>
              <a:t>BPIA</a:t>
            </a:r>
            <a:endParaRPr lang="en-US" sz="4000" dirty="0">
              <a:solidFill>
                <a:schemeClr val="accent4">
                  <a:lumMod val="65000"/>
                  <a:lumOff val="35000"/>
                </a:schemeClr>
              </a:solidFill>
              <a:sym typeface="Helvetica" charset="0"/>
            </a:endParaRPr>
          </a:p>
          <a:p>
            <a:pPr marL="571500" indent="-571500">
              <a:spcBef>
                <a:spcPts val="546"/>
              </a:spcBef>
              <a:spcAft>
                <a:spcPts val="1800"/>
              </a:spcAft>
              <a:buClr>
                <a:srgbClr val="92D050"/>
              </a:buClr>
              <a:buFont typeface="Wingdings" panose="05000000000000000000" pitchFamily="2" charset="2"/>
              <a:buChar char="ü"/>
              <a:defRPr/>
            </a:pPr>
            <a:r>
              <a:rPr lang="en-US" sz="4000" dirty="0" smtClean="0">
                <a:solidFill>
                  <a:schemeClr val="accent4">
                    <a:lumMod val="65000"/>
                    <a:lumOff val="35000"/>
                  </a:schemeClr>
                </a:solidFill>
                <a:sym typeface="Helvetica" charset="0"/>
              </a:rPr>
              <a:t>Set </a:t>
            </a:r>
            <a:r>
              <a:rPr lang="en-US" sz="4000" dirty="0">
                <a:solidFill>
                  <a:schemeClr val="accent4">
                    <a:lumMod val="65000"/>
                    <a:lumOff val="35000"/>
                  </a:schemeClr>
                </a:solidFill>
                <a:sym typeface="Helvetica" charset="0"/>
              </a:rPr>
              <a:t>forth in requested Farm Bill </a:t>
            </a:r>
            <a:r>
              <a:rPr lang="en-US" sz="4000" dirty="0" smtClean="0">
                <a:solidFill>
                  <a:schemeClr val="accent4">
                    <a:lumMod val="65000"/>
                    <a:lumOff val="35000"/>
                  </a:schemeClr>
                </a:solidFill>
                <a:sym typeface="Helvetica" charset="0"/>
              </a:rPr>
              <a:t>Legislation</a:t>
            </a:r>
            <a:endParaRPr lang="en-US" sz="4000" dirty="0">
              <a:solidFill>
                <a:schemeClr val="accent4">
                  <a:lumMod val="65000"/>
                  <a:lumOff val="35000"/>
                </a:schemeClr>
              </a:solidFill>
              <a:sym typeface="Helvetica" charset="0"/>
            </a:endParaRPr>
          </a:p>
          <a:p>
            <a:pPr>
              <a:spcBef>
                <a:spcPts val="1800"/>
              </a:spcBef>
              <a:spcAft>
                <a:spcPts val="1800"/>
              </a:spcAft>
              <a:defRPr/>
            </a:pPr>
            <a:r>
              <a:rPr lang="en-US" sz="4000" b="1" dirty="0" smtClean="0">
                <a:solidFill>
                  <a:schemeClr val="accent4">
                    <a:lumMod val="65000"/>
                    <a:lumOff val="35000"/>
                  </a:schemeClr>
                </a:solidFill>
                <a:sym typeface="Helvetica" charset="0"/>
              </a:rPr>
              <a:t>EPA </a:t>
            </a:r>
            <a:r>
              <a:rPr lang="en-US" sz="4000" b="1" dirty="0">
                <a:solidFill>
                  <a:schemeClr val="accent4">
                    <a:lumMod val="65000"/>
                    <a:lumOff val="35000"/>
                  </a:schemeClr>
                </a:solidFill>
                <a:sym typeface="Helvetica" charset="0"/>
              </a:rPr>
              <a:t>Label Claim Guidance: </a:t>
            </a:r>
          </a:p>
          <a:p>
            <a:pPr marL="571500" indent="-571500">
              <a:spcBef>
                <a:spcPts val="546"/>
              </a:spcBef>
              <a:spcAft>
                <a:spcPts val="1800"/>
              </a:spcAft>
              <a:buClr>
                <a:srgbClr val="92D050"/>
              </a:buClr>
              <a:buFont typeface="Wingdings" panose="05000000000000000000" pitchFamily="2" charset="2"/>
              <a:buChar char="ü"/>
              <a:defRPr/>
            </a:pPr>
            <a:r>
              <a:rPr lang="en-US" sz="4000" dirty="0" smtClean="0">
                <a:solidFill>
                  <a:schemeClr val="accent4">
                    <a:lumMod val="65000"/>
                    <a:lumOff val="35000"/>
                  </a:schemeClr>
                </a:solidFill>
                <a:sym typeface="Helvetica" charset="0"/>
              </a:rPr>
              <a:t>Adoption </a:t>
            </a:r>
            <a:r>
              <a:rPr lang="en-US" sz="4000" dirty="0">
                <a:solidFill>
                  <a:schemeClr val="accent4">
                    <a:lumMod val="65000"/>
                    <a:lumOff val="35000"/>
                  </a:schemeClr>
                </a:solidFill>
                <a:sym typeface="Helvetica" charset="0"/>
              </a:rPr>
              <a:t>and use pending final EPA approval and release (2018</a:t>
            </a:r>
            <a:r>
              <a:rPr lang="en-US" sz="4000" dirty="0" smtClean="0">
                <a:solidFill>
                  <a:schemeClr val="accent4">
                    <a:lumMod val="65000"/>
                    <a:lumOff val="35000"/>
                  </a:schemeClr>
                </a:solidFill>
                <a:sym typeface="Helvetica" charset="0"/>
              </a:rPr>
              <a:t>)</a:t>
            </a:r>
          </a:p>
          <a:p>
            <a:pPr marL="571500" indent="-571500">
              <a:spcBef>
                <a:spcPts val="546"/>
              </a:spcBef>
              <a:spcAft>
                <a:spcPts val="1800"/>
              </a:spcAft>
              <a:buClr>
                <a:srgbClr val="92D050"/>
              </a:buClr>
              <a:buFont typeface="Wingdings" panose="05000000000000000000" pitchFamily="2" charset="2"/>
              <a:buChar char="ü"/>
              <a:defRPr/>
            </a:pPr>
            <a:r>
              <a:rPr lang="en-US" sz="4000" dirty="0" smtClean="0">
                <a:solidFill>
                  <a:schemeClr val="accent4">
                    <a:lumMod val="65000"/>
                    <a:lumOff val="35000"/>
                  </a:schemeClr>
                </a:solidFill>
                <a:sym typeface="Helvetica" charset="0"/>
              </a:rPr>
              <a:t>Continued discussions on developing definitions for nutritional chemical and biostimulants</a:t>
            </a:r>
            <a:endParaRPr lang="en-US" sz="4000" dirty="0">
              <a:solidFill>
                <a:schemeClr val="accent4">
                  <a:lumMod val="65000"/>
                  <a:lumOff val="35000"/>
                </a:schemeClr>
              </a:solidFill>
              <a:sym typeface="Helvetica" charset="0"/>
            </a:endParaRPr>
          </a:p>
          <a:p>
            <a:pPr>
              <a:spcBef>
                <a:spcPts val="546"/>
              </a:spcBef>
              <a:spcAft>
                <a:spcPts val="1800"/>
              </a:spcAft>
              <a:defRPr/>
            </a:pPr>
            <a:endParaRPr lang="en-US" sz="4000" dirty="0">
              <a:sym typeface="Helvetica" charset="0"/>
            </a:endParaRPr>
          </a:p>
        </p:txBody>
      </p:sp>
      <p:sp>
        <p:nvSpPr>
          <p:cNvPr id="2" name="TextBox 1"/>
          <p:cNvSpPr txBox="1"/>
          <p:nvPr/>
        </p:nvSpPr>
        <p:spPr>
          <a:xfrm>
            <a:off x="5902609" y="11961341"/>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10305606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71614" y="444500"/>
            <a:ext cx="18035585" cy="1879600"/>
          </a:xfrm>
        </p:spPr>
        <p:txBody>
          <a:bodyPr anchor="ctr">
            <a:normAutofit/>
          </a:bodyPr>
          <a:lstStyle/>
          <a:p>
            <a:pPr algn="l">
              <a:defRPr/>
            </a:pPr>
            <a:r>
              <a:rPr lang="en-US" b="1" dirty="0" smtClean="0">
                <a:solidFill>
                  <a:schemeClr val="tx1"/>
                </a:solidFill>
                <a:sym typeface="Helvetica" charset="0"/>
              </a:rPr>
              <a:t>BPIA Advocacy   </a:t>
            </a:r>
            <a:endParaRPr lang="en-US" dirty="0">
              <a:solidFill>
                <a:schemeClr val="tx1"/>
              </a:solidFill>
              <a:sym typeface="Helvetica" charset="0"/>
            </a:endParaRPr>
          </a:p>
        </p:txBody>
      </p:sp>
      <p:sp>
        <p:nvSpPr>
          <p:cNvPr id="7" name="Content Placeholder 6"/>
          <p:cNvSpPr>
            <a:spLocks noGrp="1"/>
          </p:cNvSpPr>
          <p:nvPr>
            <p:ph idx="1"/>
          </p:nvPr>
        </p:nvSpPr>
        <p:spPr>
          <a:xfrm>
            <a:off x="1524000" y="2171700"/>
            <a:ext cx="17297400" cy="9448800"/>
          </a:xfrm>
        </p:spPr>
        <p:txBody>
          <a:bodyPr>
            <a:noAutofit/>
          </a:bodyPr>
          <a:lstStyle/>
          <a:p>
            <a:pPr>
              <a:spcBef>
                <a:spcPts val="1800"/>
              </a:spcBef>
              <a:spcAft>
                <a:spcPts val="1200"/>
              </a:spcAft>
              <a:defRPr/>
            </a:pPr>
            <a:r>
              <a:rPr lang="en-US" altLang="en-US" sz="5400" b="1" dirty="0" smtClean="0">
                <a:solidFill>
                  <a:schemeClr val="accent4">
                    <a:lumMod val="65000"/>
                    <a:lumOff val="35000"/>
                  </a:schemeClr>
                </a:solidFill>
              </a:rPr>
              <a:t>Farm </a:t>
            </a:r>
            <a:r>
              <a:rPr lang="en-US" altLang="en-US" sz="5400" b="1" dirty="0">
                <a:solidFill>
                  <a:schemeClr val="accent4">
                    <a:lumMod val="65000"/>
                    <a:lumOff val="35000"/>
                  </a:schemeClr>
                </a:solidFill>
              </a:rPr>
              <a:t>Bill Initiative:</a:t>
            </a:r>
          </a:p>
          <a:p>
            <a:pPr marL="760413" indent="-635000">
              <a:spcBef>
                <a:spcPts val="546"/>
              </a:spcBef>
              <a:spcAft>
                <a:spcPts val="1092"/>
              </a:spcAft>
              <a:buClr>
                <a:srgbClr val="92D050"/>
              </a:buClr>
              <a:buFont typeface="Wingdings" panose="05000000000000000000" pitchFamily="2" charset="2"/>
              <a:buChar char="ü"/>
              <a:defRPr/>
            </a:pPr>
            <a:r>
              <a:rPr lang="en-US" altLang="en-US" sz="4400" dirty="0" smtClean="0">
                <a:solidFill>
                  <a:schemeClr val="tx1">
                    <a:lumMod val="75000"/>
                    <a:lumOff val="25000"/>
                  </a:schemeClr>
                </a:solidFill>
              </a:rPr>
              <a:t>Requested </a:t>
            </a:r>
            <a:r>
              <a:rPr lang="en-US" altLang="en-US" sz="4400" dirty="0">
                <a:solidFill>
                  <a:schemeClr val="tx1">
                    <a:lumMod val="75000"/>
                    <a:lumOff val="25000"/>
                  </a:schemeClr>
                </a:solidFill>
              </a:rPr>
              <a:t>legislation </a:t>
            </a:r>
            <a:r>
              <a:rPr lang="en-US" altLang="en-US" sz="4400" dirty="0" smtClean="0">
                <a:solidFill>
                  <a:schemeClr val="tx1">
                    <a:lumMod val="75000"/>
                    <a:lumOff val="25000"/>
                  </a:schemeClr>
                </a:solidFill>
              </a:rPr>
              <a:t>to define Biostimulants</a:t>
            </a:r>
          </a:p>
          <a:p>
            <a:pPr marL="760413" indent="-635000">
              <a:spcBef>
                <a:spcPts val="546"/>
              </a:spcBef>
              <a:spcAft>
                <a:spcPts val="1092"/>
              </a:spcAft>
              <a:buClr>
                <a:srgbClr val="92D050"/>
              </a:buClr>
              <a:buFont typeface="Wingdings" panose="05000000000000000000" pitchFamily="2" charset="2"/>
              <a:buChar char="ü"/>
              <a:defRPr/>
            </a:pPr>
            <a:r>
              <a:rPr lang="en-US" altLang="en-US" sz="4400" dirty="0" smtClean="0">
                <a:solidFill>
                  <a:schemeClr val="tx1">
                    <a:lumMod val="75000"/>
                    <a:lumOff val="25000"/>
                  </a:schemeClr>
                </a:solidFill>
              </a:rPr>
              <a:t>Establish USDA Stakeholder Workgroup to develop regulatory framework</a:t>
            </a:r>
          </a:p>
          <a:p>
            <a:pPr marL="760413" indent="-635000">
              <a:spcBef>
                <a:spcPts val="546"/>
              </a:spcBef>
              <a:spcAft>
                <a:spcPts val="1092"/>
              </a:spcAft>
              <a:buClr>
                <a:srgbClr val="92D050"/>
              </a:buClr>
              <a:buFont typeface="Wingdings" panose="05000000000000000000" pitchFamily="2" charset="2"/>
              <a:buChar char="ü"/>
              <a:defRPr/>
            </a:pPr>
            <a:r>
              <a:rPr lang="en-US" altLang="en-US" sz="4400" dirty="0" smtClean="0">
                <a:solidFill>
                  <a:schemeClr val="tx1">
                    <a:lumMod val="75000"/>
                    <a:lumOff val="25000"/>
                  </a:schemeClr>
                </a:solidFill>
              </a:rPr>
              <a:t>Authorize </a:t>
            </a:r>
            <a:r>
              <a:rPr lang="en-US" altLang="en-US" sz="4400" dirty="0">
                <a:solidFill>
                  <a:schemeClr val="tx1">
                    <a:lumMod val="75000"/>
                    <a:lumOff val="25000"/>
                  </a:schemeClr>
                </a:solidFill>
              </a:rPr>
              <a:t>USDA to conduct </a:t>
            </a:r>
            <a:r>
              <a:rPr lang="en-US" altLang="en-US" sz="4400" dirty="0" smtClean="0">
                <a:solidFill>
                  <a:schemeClr val="tx1">
                    <a:lumMod val="75000"/>
                    <a:lumOff val="25000"/>
                  </a:schemeClr>
                </a:solidFill>
              </a:rPr>
              <a:t>a multi-stakeholder study to </a:t>
            </a:r>
            <a:r>
              <a:rPr lang="en-US" altLang="ja-JP" sz="4400" dirty="0" smtClean="0">
                <a:solidFill>
                  <a:schemeClr val="tx1">
                    <a:lumMod val="75000"/>
                    <a:lumOff val="25000"/>
                  </a:schemeClr>
                </a:solidFill>
              </a:rPr>
              <a:t>identify </a:t>
            </a:r>
            <a:r>
              <a:rPr lang="en-US" altLang="ja-JP" sz="4400" dirty="0">
                <a:solidFill>
                  <a:schemeClr val="tx1">
                    <a:lumMod val="75000"/>
                    <a:lumOff val="25000"/>
                  </a:schemeClr>
                </a:solidFill>
              </a:rPr>
              <a:t>potential regulatory </a:t>
            </a:r>
            <a:r>
              <a:rPr lang="en-US" altLang="ja-JP" sz="4400" dirty="0" smtClean="0">
                <a:solidFill>
                  <a:schemeClr val="tx1">
                    <a:lumMod val="75000"/>
                    <a:lumOff val="25000"/>
                  </a:schemeClr>
                </a:solidFill>
              </a:rPr>
              <a:t>framework</a:t>
            </a:r>
          </a:p>
          <a:p>
            <a:pPr marL="760413" indent="-635000">
              <a:spcBef>
                <a:spcPts val="546"/>
              </a:spcBef>
              <a:spcAft>
                <a:spcPts val="1092"/>
              </a:spcAft>
              <a:buClr>
                <a:srgbClr val="92D050"/>
              </a:buClr>
              <a:buFont typeface="Wingdings" panose="05000000000000000000" pitchFamily="2" charset="2"/>
              <a:buChar char="ü"/>
              <a:defRPr/>
            </a:pPr>
            <a:r>
              <a:rPr lang="en-US" sz="4400" dirty="0" smtClean="0">
                <a:solidFill>
                  <a:schemeClr val="tx1">
                    <a:lumMod val="75000"/>
                    <a:lumOff val="25000"/>
                  </a:schemeClr>
                </a:solidFill>
              </a:rPr>
              <a:t>Requests </a:t>
            </a:r>
            <a:r>
              <a:rPr lang="en-US" sz="4400" dirty="0">
                <a:solidFill>
                  <a:schemeClr val="tx1">
                    <a:lumMod val="75000"/>
                    <a:lumOff val="25000"/>
                  </a:schemeClr>
                </a:solidFill>
              </a:rPr>
              <a:t>the Secretary of Agriculture to conduct a study to assess types of, and which practices associated with the use of fertilizers, biostimulants and soil amendments best achieve the goals set forth in the NRCS Conservation Nutrient Management Practice </a:t>
            </a:r>
            <a:r>
              <a:rPr lang="en-US" sz="4400" dirty="0" smtClean="0">
                <a:solidFill>
                  <a:schemeClr val="tx1">
                    <a:lumMod val="75000"/>
                    <a:lumOff val="25000"/>
                  </a:schemeClr>
                </a:solidFill>
              </a:rPr>
              <a:t>590</a:t>
            </a:r>
            <a:endParaRPr lang="en-US" sz="4400" dirty="0">
              <a:solidFill>
                <a:schemeClr val="tx1">
                  <a:lumMod val="75000"/>
                  <a:lumOff val="25000"/>
                </a:schemeClr>
              </a:solidFill>
            </a:endParaRPr>
          </a:p>
          <a:p>
            <a:pPr marL="571500" indent="-571500">
              <a:spcBef>
                <a:spcPts val="546"/>
              </a:spcBef>
              <a:spcAft>
                <a:spcPts val="1092"/>
              </a:spcAft>
              <a:buClr>
                <a:srgbClr val="92D050"/>
              </a:buClr>
              <a:buFont typeface="Wingdings" panose="05000000000000000000" pitchFamily="2" charset="2"/>
              <a:buChar char="ü"/>
              <a:defRPr/>
            </a:pPr>
            <a:endParaRPr lang="en-US" altLang="ja-JP" sz="4000" dirty="0">
              <a:solidFill>
                <a:schemeClr val="accent4">
                  <a:lumMod val="65000"/>
                  <a:lumOff val="35000"/>
                </a:schemeClr>
              </a:solidFill>
            </a:endParaRPr>
          </a:p>
          <a:p>
            <a:pPr>
              <a:spcBef>
                <a:spcPts val="546"/>
              </a:spcBef>
              <a:spcAft>
                <a:spcPts val="1092"/>
              </a:spcAft>
              <a:defRPr/>
            </a:pPr>
            <a:endParaRPr lang="en-US" sz="4000" dirty="0">
              <a:sym typeface="Helvetica" charset="0"/>
            </a:endParaRPr>
          </a:p>
        </p:txBody>
      </p:sp>
      <p:sp>
        <p:nvSpPr>
          <p:cNvPr id="2" name="TextBox 1"/>
          <p:cNvSpPr txBox="1"/>
          <p:nvPr/>
        </p:nvSpPr>
        <p:spPr>
          <a:xfrm>
            <a:off x="7335993" y="12406184"/>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319173851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00100"/>
            <a:ext cx="18135600" cy="1135063"/>
          </a:xfrm>
        </p:spPr>
        <p:txBody>
          <a:bodyPr/>
          <a:lstStyle/>
          <a:p>
            <a:pPr>
              <a:defRPr/>
            </a:pPr>
            <a:r>
              <a:rPr lang="en-US" sz="7200" dirty="0" smtClean="0">
                <a:solidFill>
                  <a:schemeClr val="tx1"/>
                </a:solidFill>
                <a:sym typeface="Helvetica" charset="0"/>
              </a:rPr>
              <a:t>W</a:t>
            </a:r>
            <a:r>
              <a:rPr lang="en-US" sz="7200" cap="none" dirty="0" smtClean="0">
                <a:solidFill>
                  <a:schemeClr val="tx1"/>
                </a:solidFill>
                <a:sym typeface="Helvetica" charset="0"/>
              </a:rPr>
              <a:t>ant To Learn More?</a:t>
            </a:r>
            <a:endParaRPr lang="en-US" sz="7200" dirty="0">
              <a:solidFill>
                <a:schemeClr val="tx1"/>
              </a:solidFill>
              <a:sym typeface="Helvetica" charset="0"/>
            </a:endParaRPr>
          </a:p>
        </p:txBody>
      </p:sp>
      <p:sp>
        <p:nvSpPr>
          <p:cNvPr id="5" name="Rectangle 4"/>
          <p:cNvSpPr/>
          <p:nvPr/>
        </p:nvSpPr>
        <p:spPr>
          <a:xfrm>
            <a:off x="1143000" y="2258008"/>
            <a:ext cx="18756313" cy="7554683"/>
          </a:xfrm>
          <a:prstGeom prst="rect">
            <a:avLst/>
          </a:prstGeom>
        </p:spPr>
        <p:txBody>
          <a:bodyPr lIns="166421" tIns="83210" rIns="166421" bIns="83210">
            <a:spAutoFit/>
          </a:bodyPr>
          <a:lstStyle>
            <a:lvl1pPr marL="519113" indent="-5191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l" eaLnBrk="1" hangingPunct="1">
              <a:buFont typeface="+mj-lt"/>
              <a:buAutoNum type="arabicPeriod"/>
            </a:pPr>
            <a:r>
              <a:rPr lang="en-US" altLang="en-US" sz="3200" dirty="0">
                <a:solidFill>
                  <a:schemeClr val="accent4">
                    <a:lumMod val="65000"/>
                    <a:lumOff val="35000"/>
                  </a:schemeClr>
                </a:solidFill>
                <a:latin typeface="+mn-lt"/>
              </a:rPr>
              <a:t>Yakhin, O.I., Lubyanov, A.A., Yakhin, I.A., and Brown, P.H. (2017). Biostimulants in Plant Science: A Global Perspective. Frontiers in Plant Science 7:2049. doi: 10.3389/fpls.2016.02049</a:t>
            </a:r>
          </a:p>
          <a:p>
            <a:pPr algn="l" eaLnBrk="1" hangingPunct="1">
              <a:buFont typeface="+mj-lt"/>
              <a:buAutoNum type="arabicPeriod"/>
            </a:pPr>
            <a:endParaRPr lang="en-US" altLang="en-US" sz="3200" dirty="0">
              <a:solidFill>
                <a:schemeClr val="accent4">
                  <a:lumMod val="65000"/>
                  <a:lumOff val="35000"/>
                </a:schemeClr>
              </a:solidFill>
              <a:latin typeface="+mn-lt"/>
            </a:endParaRPr>
          </a:p>
          <a:p>
            <a:pPr algn="l" eaLnBrk="1" hangingPunct="1">
              <a:buFont typeface="+mj-lt"/>
              <a:buAutoNum type="arabicPeriod"/>
            </a:pPr>
            <a:r>
              <a:rPr lang="en-US" altLang="en-US" sz="3200" dirty="0">
                <a:solidFill>
                  <a:schemeClr val="accent4">
                    <a:lumMod val="65000"/>
                    <a:lumOff val="35000"/>
                  </a:schemeClr>
                </a:solidFill>
                <a:latin typeface="+mn-lt"/>
              </a:rPr>
              <a:t>Du Jardin, P. (2015). Plant Biostimulants: Definition, Concept, Main Categories and Regulation. Sci. Hortic. 196, 3–14. doi: 10.1016/j.scienta.2015.09.021</a:t>
            </a:r>
          </a:p>
          <a:p>
            <a:pPr algn="l" eaLnBrk="1" hangingPunct="1">
              <a:buFont typeface="+mj-lt"/>
              <a:buAutoNum type="arabicPeriod"/>
            </a:pPr>
            <a:endParaRPr lang="en-US" altLang="en-US" sz="3200" dirty="0">
              <a:solidFill>
                <a:schemeClr val="accent4">
                  <a:lumMod val="65000"/>
                  <a:lumOff val="35000"/>
                </a:schemeClr>
              </a:solidFill>
              <a:latin typeface="+mn-lt"/>
            </a:endParaRPr>
          </a:p>
          <a:p>
            <a:pPr algn="l" eaLnBrk="1" hangingPunct="1">
              <a:buFont typeface="+mj-lt"/>
              <a:buAutoNum type="arabicPeriod"/>
            </a:pPr>
            <a:r>
              <a:rPr lang="en-US" altLang="en-US" sz="3200" dirty="0">
                <a:solidFill>
                  <a:schemeClr val="accent4">
                    <a:lumMod val="65000"/>
                    <a:lumOff val="35000"/>
                  </a:schemeClr>
                </a:solidFill>
                <a:latin typeface="+mn-lt"/>
              </a:rPr>
              <a:t>Halpern, M., Bar-Tal, A., Ofek, M., Minz, D., Muller, T., and Yermiyahu, U. (2015).The Use of Biostimulants for Enhancing Nutrient Uptake. Adv. Agron. 130, 141–174. doi: 10.1016/bs.agron.2014.10.001</a:t>
            </a:r>
          </a:p>
          <a:p>
            <a:pPr algn="l" eaLnBrk="1" hangingPunct="1">
              <a:buFont typeface="+mj-lt"/>
              <a:buAutoNum type="arabicPeriod"/>
            </a:pPr>
            <a:endParaRPr lang="en-US" altLang="en-US" sz="3200" dirty="0">
              <a:solidFill>
                <a:schemeClr val="accent4">
                  <a:lumMod val="65000"/>
                  <a:lumOff val="35000"/>
                </a:schemeClr>
              </a:solidFill>
              <a:latin typeface="+mn-lt"/>
            </a:endParaRPr>
          </a:p>
          <a:p>
            <a:pPr algn="l" eaLnBrk="1" hangingPunct="1">
              <a:buFont typeface="+mj-lt"/>
              <a:buAutoNum type="arabicPeriod"/>
            </a:pPr>
            <a:r>
              <a:rPr lang="en-US" altLang="en-US" sz="3200" dirty="0">
                <a:solidFill>
                  <a:schemeClr val="accent4">
                    <a:lumMod val="65000"/>
                    <a:lumOff val="35000"/>
                  </a:schemeClr>
                </a:solidFill>
                <a:latin typeface="+mn-lt"/>
              </a:rPr>
              <a:t>Calvo, P., Nelson, L., and Kloepper, J. W. (2014). Agricultural Uses of Plant Biostimulants. Plant Soil 383, 3–41. doi: 10.1007/s11104-014-2131-8</a:t>
            </a:r>
          </a:p>
          <a:p>
            <a:pPr algn="l" eaLnBrk="1" hangingPunct="1">
              <a:buFont typeface="+mj-lt"/>
              <a:buAutoNum type="arabicPeriod"/>
            </a:pPr>
            <a:endParaRPr lang="en-US" altLang="en-US" sz="3200" dirty="0">
              <a:solidFill>
                <a:schemeClr val="accent4">
                  <a:lumMod val="65000"/>
                  <a:lumOff val="35000"/>
                </a:schemeClr>
              </a:solidFill>
              <a:latin typeface="+mn-lt"/>
            </a:endParaRPr>
          </a:p>
          <a:p>
            <a:pPr algn="l" eaLnBrk="1" hangingPunct="1">
              <a:buFont typeface="+mj-lt"/>
              <a:buAutoNum type="arabicPeriod"/>
            </a:pPr>
            <a:r>
              <a:rPr lang="en-US" altLang="en-US" sz="3200" dirty="0">
                <a:solidFill>
                  <a:schemeClr val="accent4">
                    <a:lumMod val="65000"/>
                    <a:lumOff val="35000"/>
                  </a:schemeClr>
                </a:solidFill>
                <a:latin typeface="+mn-lt"/>
              </a:rPr>
              <a:t>Du Jardin, P. (2012). The Science of Plant Biostimulants – A Bibliographic Analysis, Ad hoc Study Report. Brussels: European Commission.</a:t>
            </a:r>
          </a:p>
        </p:txBody>
      </p:sp>
      <p:sp>
        <p:nvSpPr>
          <p:cNvPr id="3" name="TextBox 2"/>
          <p:cNvSpPr txBox="1"/>
          <p:nvPr/>
        </p:nvSpPr>
        <p:spPr>
          <a:xfrm>
            <a:off x="5284771" y="12084908"/>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714500"/>
            <a:ext cx="17360900" cy="1917700"/>
          </a:xfrm>
        </p:spPr>
        <p:txBody>
          <a:bodyPr/>
          <a:lstStyle/>
          <a:p>
            <a:pPr eaLnBrk="1" hangingPunct="1">
              <a:defRPr/>
            </a:pPr>
            <a:r>
              <a:rPr lang="en-US" sz="8000" b="1" dirty="0" smtClean="0">
                <a:solidFill>
                  <a:srgbClr val="000000"/>
                </a:solidFill>
                <a:sym typeface="Helvetica" charset="0"/>
              </a:rPr>
              <a:t>THANK YOU </a:t>
            </a:r>
          </a:p>
        </p:txBody>
      </p:sp>
      <p:sp>
        <p:nvSpPr>
          <p:cNvPr id="3" name="Content Placeholder 2"/>
          <p:cNvSpPr>
            <a:spLocks noGrp="1"/>
          </p:cNvSpPr>
          <p:nvPr>
            <p:ph idx="1"/>
          </p:nvPr>
        </p:nvSpPr>
        <p:spPr>
          <a:xfrm>
            <a:off x="1828800" y="4457700"/>
            <a:ext cx="17360900" cy="4800600"/>
          </a:xfrm>
        </p:spPr>
        <p:txBody>
          <a:bodyPr/>
          <a:lstStyle/>
          <a:p>
            <a:pPr marL="0" indent="0" eaLnBrk="1" hangingPunct="1">
              <a:defRPr/>
            </a:pPr>
            <a:r>
              <a:rPr lang="en-US" dirty="0" smtClean="0">
                <a:solidFill>
                  <a:srgbClr val="000000"/>
                </a:solidFill>
                <a:sym typeface="Helvetica" charset="0"/>
              </a:rPr>
              <a:t>Keith Jones 							Your Name</a:t>
            </a:r>
          </a:p>
          <a:p>
            <a:pPr marL="0" indent="0" eaLnBrk="1" hangingPunct="1">
              <a:defRPr/>
            </a:pPr>
            <a:r>
              <a:rPr lang="en-US" dirty="0" smtClean="0">
                <a:solidFill>
                  <a:srgbClr val="000000"/>
                </a:solidFill>
                <a:sym typeface="Helvetica" charset="0"/>
              </a:rPr>
              <a:t>Executive Director | BPIA		Contact Info: </a:t>
            </a:r>
          </a:p>
          <a:p>
            <a:pPr marL="0" indent="0" eaLnBrk="1" hangingPunct="1">
              <a:defRPr/>
            </a:pPr>
            <a:r>
              <a:rPr lang="en-US" dirty="0" smtClean="0">
                <a:solidFill>
                  <a:srgbClr val="000000"/>
                </a:solidFill>
                <a:sym typeface="Helvetica" charset="0"/>
              </a:rPr>
              <a:t>(202) 570-1411						(xxx) 123 - 4567</a:t>
            </a:r>
          </a:p>
          <a:p>
            <a:pPr marL="0" indent="0" eaLnBrk="1" hangingPunct="1">
              <a:defRPr/>
            </a:pPr>
            <a:r>
              <a:rPr lang="en-US" dirty="0" smtClean="0">
                <a:sym typeface="Helvetica" charset="0"/>
                <a:hlinkClick r:id="rId2"/>
              </a:rPr>
              <a:t>jones@bpia.org</a:t>
            </a:r>
            <a:r>
              <a:rPr lang="en-US" dirty="0" smtClean="0">
                <a:sym typeface="Helvetica" charset="0"/>
              </a:rPr>
              <a:t>						abcd@xyz.com</a:t>
            </a:r>
          </a:p>
          <a:p>
            <a:pPr marL="0" indent="0" eaLnBrk="1" hangingPunct="1">
              <a:defRPr/>
            </a:pPr>
            <a:endParaRPr lang="en-US" dirty="0" smtClean="0">
              <a:sym typeface="Helvetica" charset="0"/>
            </a:endParaRPr>
          </a:p>
        </p:txBody>
      </p:sp>
      <p:pic>
        <p:nvPicPr>
          <p:cNvPr id="51204" name="Picture 4" descr="kid with bag .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27363" y="8340725"/>
            <a:ext cx="5591175"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60706" y="12159049"/>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66800" y="647700"/>
            <a:ext cx="19507200" cy="2166938"/>
          </a:xfrm>
        </p:spPr>
        <p:txBody>
          <a:bodyPr>
            <a:noAutofit/>
          </a:bodyPr>
          <a:lstStyle/>
          <a:p>
            <a:pPr algn="l">
              <a:defRPr/>
            </a:pPr>
            <a:r>
              <a:rPr lang="en-US" b="1" dirty="0" smtClean="0">
                <a:solidFill>
                  <a:schemeClr val="tx1"/>
                </a:solidFill>
                <a:sym typeface="Helvetica" charset="0"/>
              </a:rPr>
              <a:t>Use of this Presentation:	</a:t>
            </a:r>
            <a:endParaRPr lang="en-US" b="1" dirty="0">
              <a:solidFill>
                <a:srgbClr val="000000"/>
              </a:solidFill>
              <a:sym typeface="Helvetica" charset="0"/>
            </a:endParaRPr>
          </a:p>
        </p:txBody>
      </p:sp>
      <p:sp>
        <p:nvSpPr>
          <p:cNvPr id="9" name="Content Placeholder 8"/>
          <p:cNvSpPr>
            <a:spLocks noGrp="1"/>
          </p:cNvSpPr>
          <p:nvPr>
            <p:ph idx="1"/>
          </p:nvPr>
        </p:nvSpPr>
        <p:spPr>
          <a:xfrm>
            <a:off x="1066800" y="3162300"/>
            <a:ext cx="19354800" cy="7848600"/>
          </a:xfrm>
        </p:spPr>
        <p:txBody>
          <a:bodyPr>
            <a:normAutofit fontScale="70000" lnSpcReduction="20000"/>
          </a:bodyPr>
          <a:lstStyle/>
          <a:p>
            <a:pPr>
              <a:lnSpc>
                <a:spcPct val="130000"/>
              </a:lnSpc>
            </a:pPr>
            <a:r>
              <a:rPr lang="en-US" sz="6300" dirty="0">
                <a:solidFill>
                  <a:srgbClr val="000000"/>
                </a:solidFill>
              </a:rPr>
              <a:t>	</a:t>
            </a:r>
            <a:r>
              <a:rPr lang="en-US" sz="6300" dirty="0" smtClean="0">
                <a:solidFill>
                  <a:schemeClr val="tx1"/>
                </a:solidFill>
              </a:rPr>
              <a:t>The </a:t>
            </a:r>
            <a:r>
              <a:rPr lang="en-US" sz="6300" dirty="0">
                <a:solidFill>
                  <a:schemeClr val="tx1"/>
                </a:solidFill>
              </a:rPr>
              <a:t>information in this presentation was compiled from sources believed to be reliable for informational purposes only. All </a:t>
            </a:r>
            <a:r>
              <a:rPr lang="en-US" sz="6300" dirty="0" smtClean="0">
                <a:solidFill>
                  <a:schemeClr val="tx1"/>
                </a:solidFill>
              </a:rPr>
              <a:t>information herein </a:t>
            </a:r>
            <a:r>
              <a:rPr lang="en-US" sz="6300" dirty="0">
                <a:solidFill>
                  <a:schemeClr val="tx1"/>
                </a:solidFill>
              </a:rPr>
              <a:t>should serve as </a:t>
            </a:r>
            <a:r>
              <a:rPr lang="en-US" sz="6300" dirty="0" smtClean="0">
                <a:solidFill>
                  <a:schemeClr val="tx1"/>
                </a:solidFill>
              </a:rPr>
              <a:t>background, </a:t>
            </a:r>
            <a:r>
              <a:rPr lang="en-US" sz="6300" dirty="0">
                <a:solidFill>
                  <a:schemeClr val="tx1"/>
                </a:solidFill>
              </a:rPr>
              <a:t>which you can use to create your own presentation. Any and all information contained herein is not intended to constitute legal advice. You should not take, or refrain from taking action based on its content.  We do not guarantee the accuracy of this information </a:t>
            </a:r>
            <a:r>
              <a:rPr lang="en-US" sz="6300" dirty="0" smtClean="0">
                <a:solidFill>
                  <a:schemeClr val="tx1"/>
                </a:solidFill>
              </a:rPr>
              <a:t>and </a:t>
            </a:r>
            <a:r>
              <a:rPr lang="en-US" sz="6300" dirty="0">
                <a:solidFill>
                  <a:schemeClr val="tx1"/>
                </a:solidFill>
              </a:rPr>
              <a:t>further assume no liability. Reproduction and distribution of this presentation without written permission of the Biological Products Industry Alliance (BPIA) is prohibited. </a:t>
            </a:r>
          </a:p>
          <a:p>
            <a:pPr>
              <a:lnSpc>
                <a:spcPct val="130000"/>
              </a:lnSpc>
            </a:pPr>
            <a:r>
              <a:rPr lang="en-US" dirty="0">
                <a:solidFill>
                  <a:schemeClr val="tx1"/>
                </a:solidFill>
              </a:rPr>
              <a:t> </a:t>
            </a:r>
          </a:p>
          <a:p>
            <a:pPr marL="0" indent="0">
              <a:lnSpc>
                <a:spcPct val="120000"/>
              </a:lnSpc>
              <a:spcBef>
                <a:spcPts val="600"/>
              </a:spcBef>
              <a:spcAft>
                <a:spcPts val="1200"/>
              </a:spcAft>
            </a:pPr>
            <a:endParaRPr lang="en-US" altLang="en-US" sz="3600" dirty="0" smtClean="0">
              <a:solidFill>
                <a:srgbClr val="000000"/>
              </a:solidFill>
            </a:endParaRPr>
          </a:p>
        </p:txBody>
      </p:sp>
      <p:cxnSp>
        <p:nvCxnSpPr>
          <p:cNvPr id="11" name="Straight Connector 10"/>
          <p:cNvCxnSpPr/>
          <p:nvPr/>
        </p:nvCxnSpPr>
        <p:spPr>
          <a:xfrm>
            <a:off x="0" y="2814638"/>
            <a:ext cx="21336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p:nvSpPr>
        <p:spPr bwMode="auto">
          <a:xfrm>
            <a:off x="7289800" y="12382500"/>
            <a:ext cx="67564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defPPr>
              <a:defRPr lang="en-US"/>
            </a:defPPr>
            <a:lvl1pPr algn="ctr" rtl="0" eaLnBrk="0" fontAlgn="base" hangingPunct="0">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1pPr>
            <a:lvl2pPr marL="742950" indent="-285750" algn="ctr" rtl="0" eaLnBrk="0" fontAlgn="base" hangingPunct="0">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2pPr>
            <a:lvl3pPr marL="1143000" indent="-228600" algn="ctr" rtl="0" eaLnBrk="0" fontAlgn="base" hangingPunct="0">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3pPr>
            <a:lvl4pPr marL="1600200" indent="-228600" algn="ctr" rtl="0" eaLnBrk="0" fontAlgn="base" hangingPunct="0">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4pPr>
            <a:lvl5pPr marL="2057400" indent="-228600" algn="ctr" rtl="0" eaLnBrk="0" fontAlgn="base" hangingPunct="0">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5pPr>
            <a:lvl6pPr marL="2514600" indent="-228600" algn="ctr" defTabSz="914400" rtl="0" eaLnBrk="0" fontAlgn="base" latinLnBrk="0" hangingPunct="0">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6pPr>
            <a:lvl7pPr marL="2971800" indent="-228600" algn="ctr" defTabSz="914400" rtl="0" eaLnBrk="0" fontAlgn="base" latinLnBrk="0" hangingPunct="0">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7pPr>
            <a:lvl8pPr marL="3429000" indent="-228600" algn="ctr" defTabSz="914400" rtl="0" eaLnBrk="0" fontAlgn="base" latinLnBrk="0" hangingPunct="0">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8pPr>
            <a:lvl9pPr marL="3886200" indent="-228600" algn="ctr" defTabSz="914400" rtl="0" eaLnBrk="0" fontAlgn="base" latinLnBrk="0" hangingPunct="0">
              <a:spcBef>
                <a:spcPct val="0"/>
              </a:spcBef>
              <a:spcAft>
                <a:spcPct val="0"/>
              </a:spcAft>
              <a:defRPr sz="5600" kern="1200">
                <a:solidFill>
                  <a:srgbClr val="000000"/>
                </a:solidFill>
                <a:latin typeface="Lucida Grande" pitchFamily="6" charset="0"/>
                <a:ea typeface="ヒラギノ角ゴ ProN W3" pitchFamily="6" charset="-128"/>
                <a:cs typeface="+mn-cs"/>
                <a:sym typeface="Lucida Grande" pitchFamily="6" charset="0"/>
              </a:defRPr>
            </a:lvl9pPr>
          </a:lstStyle>
          <a:p>
            <a:r>
              <a:rPr lang="en-US" sz="1800" dirty="0" smtClean="0"/>
              <a:t>© 2018 BPIA ALL RIGHTS RESERVED</a:t>
            </a:r>
            <a:endParaRPr lang="en-US" sz="1800" dirty="0"/>
          </a:p>
        </p:txBody>
      </p:sp>
    </p:spTree>
    <p:extLst>
      <p:ext uri="{BB962C8B-B14F-4D97-AF65-F5344CB8AC3E}">
        <p14:creationId xmlns:p14="http://schemas.microsoft.com/office/powerpoint/2010/main" val="67440489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oter Placeholder 2"/>
          <p:cNvSpPr>
            <a:spLocks noGrp="1"/>
          </p:cNvSpPr>
          <p:nvPr>
            <p:ph type="ftr" sz="quarter" idx="4294967295"/>
          </p:nvPr>
        </p:nvSpPr>
        <p:spPr bwMode="auto">
          <a:xfrm>
            <a:off x="7289800" y="12360275"/>
            <a:ext cx="67564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1800" dirty="0" smtClean="0"/>
              <a:t>© 2018 BPIA ALL RIGHTS RESERVED </a:t>
            </a:r>
            <a:endParaRPr lang="en-US" altLang="en-US" sz="1800" dirty="0"/>
          </a:p>
        </p:txBody>
      </p:sp>
      <p:sp>
        <p:nvSpPr>
          <p:cNvPr id="2" name="Title 1"/>
          <p:cNvSpPr>
            <a:spLocks noGrp="1"/>
          </p:cNvSpPr>
          <p:nvPr>
            <p:ph type="title"/>
          </p:nvPr>
        </p:nvSpPr>
        <p:spPr>
          <a:xfrm>
            <a:off x="1676400" y="4305300"/>
            <a:ext cx="18135600" cy="2651125"/>
          </a:xfrm>
        </p:spPr>
        <p:txBody>
          <a:bodyPr/>
          <a:lstStyle/>
          <a:p>
            <a:r>
              <a:rPr lang="en-US" altLang="en-US" cap="none" dirty="0" smtClean="0"/>
              <a:t>Additional slides </a:t>
            </a:r>
            <a:r>
              <a:rPr lang="mr-IN" altLang="en-US" cap="none" dirty="0" smtClean="0">
                <a:latin typeface="ヒラギノ角ゴ ProN W3" pitchFamily="6" charset="-128"/>
              </a:rPr>
              <a:t>–</a:t>
            </a:r>
            <a:r>
              <a:rPr lang="en-US" altLang="en-US" cap="none" dirty="0" smtClean="0"/>
              <a:t> to supplement / make more in-depth slide deck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F1B513D-C53B-426C-A2C3-5E9E442AD52F}"/>
              </a:ext>
            </a:extLst>
          </p:cNvPr>
          <p:cNvGrpSpPr/>
          <p:nvPr/>
        </p:nvGrpSpPr>
        <p:grpSpPr>
          <a:xfrm>
            <a:off x="2768995" y="2768015"/>
            <a:ext cx="16397261" cy="9451075"/>
            <a:chOff x="78934" y="1460595"/>
            <a:chExt cx="8887819" cy="4634398"/>
          </a:xfrm>
        </p:grpSpPr>
        <p:grpSp>
          <p:nvGrpSpPr>
            <p:cNvPr id="113" name="Group 112"/>
            <p:cNvGrpSpPr/>
            <p:nvPr/>
          </p:nvGrpSpPr>
          <p:grpSpPr>
            <a:xfrm>
              <a:off x="78934" y="1460595"/>
              <a:ext cx="8887819" cy="4634398"/>
              <a:chOff x="83426" y="1279045"/>
              <a:chExt cx="8887819" cy="4634398"/>
            </a:xfrm>
          </p:grpSpPr>
          <p:pic>
            <p:nvPicPr>
              <p:cNvPr id="114" name="Picture 113"/>
              <p:cNvPicPr>
                <a:picLocks noChangeAspect="1"/>
              </p:cNvPicPr>
              <p:nvPr/>
            </p:nvPicPr>
            <p:blipFill>
              <a:blip r:embed="rId3"/>
              <a:stretch>
                <a:fillRect/>
              </a:stretch>
            </p:blipFill>
            <p:spPr>
              <a:xfrm>
                <a:off x="702271" y="2550165"/>
                <a:ext cx="499085" cy="454747"/>
              </a:xfrm>
              <a:prstGeom prst="rect">
                <a:avLst/>
              </a:prstGeom>
            </p:spPr>
          </p:pic>
          <p:grpSp>
            <p:nvGrpSpPr>
              <p:cNvPr id="115" name="Group 114"/>
              <p:cNvGrpSpPr/>
              <p:nvPr/>
            </p:nvGrpSpPr>
            <p:grpSpPr>
              <a:xfrm>
                <a:off x="83426" y="1279045"/>
                <a:ext cx="8887819" cy="4634398"/>
                <a:chOff x="83426" y="1279045"/>
                <a:chExt cx="8887819" cy="4634398"/>
              </a:xfrm>
            </p:grpSpPr>
            <p:pic>
              <p:nvPicPr>
                <p:cNvPr id="116" name="Picture 115"/>
                <p:cNvPicPr>
                  <a:picLocks noChangeAspect="1"/>
                </p:cNvPicPr>
                <p:nvPr/>
              </p:nvPicPr>
              <p:blipFill>
                <a:blip r:embed="rId3"/>
                <a:stretch>
                  <a:fillRect/>
                </a:stretch>
              </p:blipFill>
              <p:spPr>
                <a:xfrm>
                  <a:off x="709202" y="2981940"/>
                  <a:ext cx="499085" cy="454747"/>
                </a:xfrm>
                <a:prstGeom prst="rect">
                  <a:avLst/>
                </a:prstGeom>
              </p:spPr>
            </p:pic>
            <p:pic>
              <p:nvPicPr>
                <p:cNvPr id="117" name="Picture 116"/>
                <p:cNvPicPr>
                  <a:picLocks noChangeAspect="1"/>
                </p:cNvPicPr>
                <p:nvPr/>
              </p:nvPicPr>
              <p:blipFill>
                <a:blip r:embed="rId3"/>
                <a:stretch>
                  <a:fillRect/>
                </a:stretch>
              </p:blipFill>
              <p:spPr>
                <a:xfrm>
                  <a:off x="167650" y="2981940"/>
                  <a:ext cx="499085" cy="454747"/>
                </a:xfrm>
                <a:prstGeom prst="rect">
                  <a:avLst/>
                </a:prstGeom>
              </p:spPr>
            </p:pic>
            <p:grpSp>
              <p:nvGrpSpPr>
                <p:cNvPr id="118" name="Group 117"/>
                <p:cNvGrpSpPr/>
                <p:nvPr/>
              </p:nvGrpSpPr>
              <p:grpSpPr>
                <a:xfrm>
                  <a:off x="83426" y="1279045"/>
                  <a:ext cx="8887819" cy="4634398"/>
                  <a:chOff x="128444" y="1379791"/>
                  <a:chExt cx="8887819" cy="4407724"/>
                </a:xfrm>
              </p:grpSpPr>
              <p:graphicFrame>
                <p:nvGraphicFramePr>
                  <p:cNvPr id="122" name="Content Placeholder 5"/>
                  <p:cNvGraphicFramePr>
                    <a:graphicFrameLocks/>
                  </p:cNvGraphicFramePr>
                  <p:nvPr>
                    <p:extLst/>
                  </p:nvPr>
                </p:nvGraphicFramePr>
                <p:xfrm>
                  <a:off x="3422650" y="1741952"/>
                  <a:ext cx="5521538" cy="16431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3" name="Content Placeholder 13"/>
                  <p:cNvSpPr txBox="1">
                    <a:spLocks/>
                  </p:cNvSpPr>
                  <p:nvPr/>
                </p:nvSpPr>
                <p:spPr>
                  <a:xfrm>
                    <a:off x="5813231" y="4313233"/>
                    <a:ext cx="1694301" cy="1455104"/>
                  </a:xfrm>
                  <a:prstGeom prst="rect">
                    <a:avLst/>
                  </a:prstGeom>
                  <a:noFill/>
                  <a:ln>
                    <a:solidFill>
                      <a:srgbClr val="ED9843">
                        <a:lumMod val="60000"/>
                        <a:lumOff val="40000"/>
                      </a:srgb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lnSpc>
                        <a:spcPct val="80000"/>
                      </a:lnSpc>
                      <a:spcBef>
                        <a:spcPts val="0"/>
                      </a:spcBef>
                      <a:spcAft>
                        <a:spcPts val="0"/>
                      </a:spcAft>
                      <a:buNone/>
                      <a:defRPr/>
                    </a:pPr>
                    <a:r>
                      <a:rPr lang="en-US" sz="2000" b="1" u="sng" dirty="0">
                        <a:solidFill>
                          <a:srgbClr val="FF0000"/>
                        </a:solidFill>
                      </a:rPr>
                      <a:t>Microbials</a:t>
                    </a:r>
                  </a:p>
                  <a:p>
                    <a:pPr marL="0" indent="0" algn="ctr" fontAlgn="auto">
                      <a:lnSpc>
                        <a:spcPct val="80000"/>
                      </a:lnSpc>
                      <a:spcBef>
                        <a:spcPts val="0"/>
                      </a:spcBef>
                      <a:spcAft>
                        <a:spcPts val="0"/>
                      </a:spcAft>
                      <a:buNone/>
                      <a:defRPr/>
                    </a:pPr>
                    <a:endParaRPr lang="en-US" sz="2000" b="1" u="sng" dirty="0">
                      <a:solidFill>
                        <a:srgbClr val="FF0000"/>
                      </a:solidFill>
                    </a:endParaRPr>
                  </a:p>
                  <a:p>
                    <a:pPr marL="166406" indent="-166406" fontAlgn="auto">
                      <a:lnSpc>
                        <a:spcPct val="80000"/>
                      </a:lnSpc>
                      <a:spcBef>
                        <a:spcPts val="0"/>
                      </a:spcBef>
                      <a:spcAft>
                        <a:spcPts val="0"/>
                      </a:spcAft>
                      <a:defRPr/>
                    </a:pPr>
                    <a:r>
                      <a:rPr lang="en-US" sz="1500" b="1" dirty="0">
                        <a:solidFill>
                          <a:srgbClr val="FF0000"/>
                        </a:solidFill>
                      </a:rPr>
                      <a:t>Bacteria; Fungi; Virus; Protozoan; Yeasts</a:t>
                    </a:r>
                  </a:p>
                  <a:p>
                    <a:pPr marL="166406" indent="-166406" fontAlgn="auto">
                      <a:lnSpc>
                        <a:spcPct val="80000"/>
                      </a:lnSpc>
                      <a:spcBef>
                        <a:spcPts val="0"/>
                      </a:spcBef>
                      <a:spcAft>
                        <a:spcPts val="0"/>
                      </a:spcAft>
                      <a:defRPr/>
                    </a:pPr>
                    <a:r>
                      <a:rPr lang="en-US" sz="1500" b="1" dirty="0">
                        <a:solidFill>
                          <a:srgbClr val="FF0000"/>
                        </a:solidFill>
                      </a:rPr>
                      <a:t>Bacteria, followed by Fungi make up the largest groups commercially (&gt;90%)</a:t>
                    </a:r>
                  </a:p>
                  <a:p>
                    <a:pPr marL="166406" indent="-166406" fontAlgn="auto">
                      <a:lnSpc>
                        <a:spcPct val="80000"/>
                      </a:lnSpc>
                      <a:spcBef>
                        <a:spcPts val="0"/>
                      </a:spcBef>
                      <a:spcAft>
                        <a:spcPts val="0"/>
                      </a:spcAft>
                      <a:defRPr/>
                    </a:pPr>
                    <a:r>
                      <a:rPr lang="en-US" sz="1500" b="1" dirty="0">
                        <a:solidFill>
                          <a:srgbClr val="FF0000"/>
                        </a:solidFill>
                      </a:rPr>
                      <a:t>Microbials are the largest market of biopesticides.</a:t>
                    </a:r>
                  </a:p>
                  <a:p>
                    <a:pPr marL="166406" indent="-166406" fontAlgn="auto">
                      <a:lnSpc>
                        <a:spcPct val="80000"/>
                      </a:lnSpc>
                      <a:spcBef>
                        <a:spcPts val="0"/>
                      </a:spcBef>
                      <a:spcAft>
                        <a:spcPts val="0"/>
                      </a:spcAft>
                      <a:defRPr/>
                    </a:pPr>
                    <a:r>
                      <a:rPr lang="en-US" sz="1500" b="1" dirty="0">
                        <a:solidFill>
                          <a:srgbClr val="FF0000"/>
                        </a:solidFill>
                      </a:rPr>
                      <a:t>Biggest challenges for microbials are formulation related:  1) Shelf-life; 2) Stability; 3) Performance enhancement</a:t>
                    </a:r>
                  </a:p>
                  <a:p>
                    <a:pPr fontAlgn="auto">
                      <a:lnSpc>
                        <a:spcPct val="80000"/>
                      </a:lnSpc>
                      <a:spcBef>
                        <a:spcPts val="0"/>
                      </a:spcBef>
                      <a:spcAft>
                        <a:spcPts val="0"/>
                      </a:spcAft>
                      <a:defRPr/>
                    </a:pPr>
                    <a:endParaRPr lang="en-US" sz="1500" b="1" dirty="0">
                      <a:solidFill>
                        <a:srgbClr val="686A90"/>
                      </a:solidFill>
                    </a:endParaRPr>
                  </a:p>
                  <a:p>
                    <a:pPr fontAlgn="auto">
                      <a:lnSpc>
                        <a:spcPct val="80000"/>
                      </a:lnSpc>
                      <a:spcBef>
                        <a:spcPts val="0"/>
                      </a:spcBef>
                      <a:spcAft>
                        <a:spcPts val="0"/>
                      </a:spcAft>
                      <a:defRPr/>
                    </a:pPr>
                    <a:endParaRPr lang="en-US" sz="1500" b="1" dirty="0">
                      <a:solidFill>
                        <a:srgbClr val="686A90"/>
                      </a:solidFill>
                    </a:endParaRPr>
                  </a:p>
                  <a:p>
                    <a:pPr marL="104004" indent="0" fontAlgn="auto">
                      <a:lnSpc>
                        <a:spcPct val="80000"/>
                      </a:lnSpc>
                      <a:spcBef>
                        <a:spcPts val="0"/>
                      </a:spcBef>
                      <a:spcAft>
                        <a:spcPts val="0"/>
                      </a:spcAft>
                      <a:buNone/>
                      <a:defRPr/>
                    </a:pPr>
                    <a:endParaRPr lang="en-US" sz="1600" b="1" dirty="0">
                      <a:solidFill>
                        <a:srgbClr val="686A90"/>
                      </a:solidFill>
                    </a:endParaRPr>
                  </a:p>
                  <a:p>
                    <a:pPr fontAlgn="auto">
                      <a:lnSpc>
                        <a:spcPct val="80000"/>
                      </a:lnSpc>
                      <a:spcBef>
                        <a:spcPts val="0"/>
                      </a:spcBef>
                      <a:spcAft>
                        <a:spcPts val="0"/>
                      </a:spcAft>
                      <a:defRPr/>
                    </a:pPr>
                    <a:endParaRPr lang="en-US" sz="1500" b="1" dirty="0">
                      <a:solidFill>
                        <a:srgbClr val="686A90"/>
                      </a:solidFill>
                    </a:endParaRPr>
                  </a:p>
                </p:txBody>
              </p:sp>
              <p:sp>
                <p:nvSpPr>
                  <p:cNvPr id="124" name="Content Placeholder 13"/>
                  <p:cNvSpPr txBox="1">
                    <a:spLocks/>
                  </p:cNvSpPr>
                  <p:nvPr/>
                </p:nvSpPr>
                <p:spPr>
                  <a:xfrm>
                    <a:off x="3638079" y="4313233"/>
                    <a:ext cx="1779310" cy="1474281"/>
                  </a:xfrm>
                  <a:prstGeom prst="rect">
                    <a:avLst/>
                  </a:prstGeom>
                  <a:noFill/>
                  <a:ln>
                    <a:solidFill>
                      <a:srgbClr val="ED9843">
                        <a:lumMod val="60000"/>
                        <a:lumOff val="40000"/>
                      </a:srgb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lnSpc>
                        <a:spcPct val="80000"/>
                      </a:lnSpc>
                      <a:spcBef>
                        <a:spcPts val="0"/>
                      </a:spcBef>
                      <a:spcAft>
                        <a:spcPts val="0"/>
                      </a:spcAft>
                      <a:buNone/>
                      <a:defRPr/>
                    </a:pPr>
                    <a:r>
                      <a:rPr lang="en-US" sz="2000" b="1" u="sng" dirty="0">
                        <a:solidFill>
                          <a:srgbClr val="4F6C33">
                            <a:lumMod val="75000"/>
                          </a:srgbClr>
                        </a:solidFill>
                      </a:rPr>
                      <a:t>Biochemicals</a:t>
                    </a:r>
                  </a:p>
                  <a:p>
                    <a:pPr marL="0" indent="0" algn="ctr" fontAlgn="auto">
                      <a:lnSpc>
                        <a:spcPct val="80000"/>
                      </a:lnSpc>
                      <a:spcBef>
                        <a:spcPts val="0"/>
                      </a:spcBef>
                      <a:spcAft>
                        <a:spcPts val="0"/>
                      </a:spcAft>
                      <a:buNone/>
                      <a:defRPr/>
                    </a:pPr>
                    <a:endParaRPr lang="en-US" sz="2000" b="1" u="sng" dirty="0">
                      <a:solidFill>
                        <a:srgbClr val="4F6C33">
                          <a:lumMod val="75000"/>
                        </a:srgbClr>
                      </a:solidFill>
                    </a:endParaRPr>
                  </a:p>
                  <a:p>
                    <a:pPr marL="166406" indent="-166406" fontAlgn="auto">
                      <a:lnSpc>
                        <a:spcPct val="80000"/>
                      </a:lnSpc>
                      <a:spcBef>
                        <a:spcPts val="0"/>
                      </a:spcBef>
                      <a:spcAft>
                        <a:spcPts val="0"/>
                      </a:spcAft>
                      <a:defRPr/>
                    </a:pPr>
                    <a:r>
                      <a:rPr lang="en-US" sz="1500" b="1" dirty="0">
                        <a:solidFill>
                          <a:srgbClr val="4F6C33">
                            <a:lumMod val="75000"/>
                          </a:srgbClr>
                        </a:solidFill>
                      </a:rPr>
                      <a:t>Plant Extracts; Semiochemicals; Organic Acids</a:t>
                    </a:r>
                  </a:p>
                  <a:p>
                    <a:pPr marL="166406" indent="-166406" fontAlgn="auto">
                      <a:lnSpc>
                        <a:spcPct val="80000"/>
                      </a:lnSpc>
                      <a:spcBef>
                        <a:spcPts val="0"/>
                      </a:spcBef>
                      <a:spcAft>
                        <a:spcPts val="0"/>
                      </a:spcAft>
                      <a:defRPr/>
                    </a:pPr>
                    <a:r>
                      <a:rPr lang="en-US" sz="1500" b="1" dirty="0">
                        <a:solidFill>
                          <a:srgbClr val="4F6C33">
                            <a:lumMod val="75000"/>
                          </a:srgbClr>
                        </a:solidFill>
                      </a:rPr>
                      <a:t>Plant Extracts make up the largest segment in this group</a:t>
                    </a:r>
                  </a:p>
                  <a:p>
                    <a:pPr marL="166406" indent="-166406" fontAlgn="auto">
                      <a:lnSpc>
                        <a:spcPct val="80000"/>
                      </a:lnSpc>
                      <a:spcBef>
                        <a:spcPts val="0"/>
                      </a:spcBef>
                      <a:spcAft>
                        <a:spcPts val="0"/>
                      </a:spcAft>
                      <a:defRPr/>
                    </a:pPr>
                    <a:r>
                      <a:rPr lang="en-US" sz="1500" b="1" dirty="0">
                        <a:solidFill>
                          <a:srgbClr val="4F6C33">
                            <a:lumMod val="75000"/>
                          </a:srgbClr>
                        </a:solidFill>
                      </a:rPr>
                      <a:t>Semiochemicals (pheromones) has the largest actual number of products </a:t>
                    </a:r>
                  </a:p>
                  <a:p>
                    <a:pPr marL="166406" indent="-166406" fontAlgn="auto">
                      <a:lnSpc>
                        <a:spcPct val="80000"/>
                      </a:lnSpc>
                      <a:spcBef>
                        <a:spcPts val="0"/>
                      </a:spcBef>
                      <a:spcAft>
                        <a:spcPts val="0"/>
                      </a:spcAft>
                      <a:defRPr/>
                    </a:pPr>
                    <a:r>
                      <a:rPr lang="en-US" sz="1500" b="1" dirty="0">
                        <a:solidFill>
                          <a:srgbClr val="4F6C33">
                            <a:lumMod val="75000"/>
                          </a:srgbClr>
                        </a:solidFill>
                      </a:rPr>
                      <a:t>Largest challenge for Plant Extracts is manufacturing and consistent quality in the active ingredient(s)</a:t>
                    </a:r>
                  </a:p>
                  <a:p>
                    <a:pPr fontAlgn="auto">
                      <a:lnSpc>
                        <a:spcPct val="80000"/>
                      </a:lnSpc>
                      <a:spcBef>
                        <a:spcPts val="0"/>
                      </a:spcBef>
                      <a:spcAft>
                        <a:spcPts val="0"/>
                      </a:spcAft>
                      <a:defRPr/>
                    </a:pPr>
                    <a:endParaRPr lang="en-US" sz="1500" b="1" dirty="0">
                      <a:solidFill>
                        <a:srgbClr val="686A90"/>
                      </a:solidFill>
                    </a:endParaRPr>
                  </a:p>
                </p:txBody>
              </p:sp>
              <p:sp>
                <p:nvSpPr>
                  <p:cNvPr id="125" name="Content Placeholder 13"/>
                  <p:cNvSpPr txBox="1">
                    <a:spLocks/>
                  </p:cNvSpPr>
                  <p:nvPr/>
                </p:nvSpPr>
                <p:spPr>
                  <a:xfrm>
                    <a:off x="7639480" y="3484490"/>
                    <a:ext cx="1376783" cy="2277626"/>
                  </a:xfrm>
                  <a:prstGeom prst="rect">
                    <a:avLst/>
                  </a:prstGeom>
                  <a:noFill/>
                  <a:ln>
                    <a:solidFill>
                      <a:srgbClr val="ED9843">
                        <a:lumMod val="60000"/>
                        <a:lumOff val="40000"/>
                      </a:srgbClr>
                    </a:solidFill>
                  </a:ln>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spcAft>
                        <a:spcPts val="0"/>
                      </a:spcAft>
                      <a:buNone/>
                      <a:defRPr/>
                    </a:pPr>
                    <a:r>
                      <a:rPr lang="en-US" sz="3300" b="1" u="sng" dirty="0">
                        <a:solidFill>
                          <a:srgbClr val="00B050"/>
                        </a:solidFill>
                      </a:rPr>
                      <a:t>Macroorganisms</a:t>
                    </a:r>
                  </a:p>
                  <a:p>
                    <a:pPr marL="0" indent="0" algn="ctr" fontAlgn="auto">
                      <a:spcAft>
                        <a:spcPts val="0"/>
                      </a:spcAft>
                      <a:buNone/>
                      <a:defRPr/>
                    </a:pPr>
                    <a:endParaRPr lang="en-US" sz="3300" b="1" u="sng" dirty="0">
                      <a:solidFill>
                        <a:srgbClr val="00B050"/>
                      </a:solidFill>
                    </a:endParaRPr>
                  </a:p>
                  <a:p>
                    <a:pPr marL="166406" indent="-166406" fontAlgn="auto">
                      <a:spcBef>
                        <a:spcPts val="0"/>
                      </a:spcBef>
                      <a:spcAft>
                        <a:spcPts val="0"/>
                      </a:spcAft>
                      <a:defRPr/>
                    </a:pPr>
                    <a:r>
                      <a:rPr lang="en-US" sz="2400" b="1" dirty="0">
                        <a:solidFill>
                          <a:srgbClr val="00B050"/>
                        </a:solidFill>
                      </a:rPr>
                      <a:t>Insects; Mites; Nematodes</a:t>
                    </a:r>
                  </a:p>
                  <a:p>
                    <a:pPr marL="166406" indent="-166406" fontAlgn="auto">
                      <a:spcBef>
                        <a:spcPts val="0"/>
                      </a:spcBef>
                      <a:spcAft>
                        <a:spcPts val="0"/>
                      </a:spcAft>
                      <a:defRPr/>
                    </a:pPr>
                    <a:r>
                      <a:rPr lang="en-US" sz="2400" b="1" dirty="0">
                        <a:solidFill>
                          <a:srgbClr val="00B050"/>
                        </a:solidFill>
                      </a:rPr>
                      <a:t>Insects followed by mites makeup the largest groups</a:t>
                    </a:r>
                  </a:p>
                  <a:p>
                    <a:pPr marL="166406" indent="-166406" fontAlgn="auto">
                      <a:spcBef>
                        <a:spcPts val="0"/>
                      </a:spcBef>
                      <a:spcAft>
                        <a:spcPts val="0"/>
                      </a:spcAft>
                      <a:defRPr/>
                    </a:pPr>
                    <a:r>
                      <a:rPr lang="en-US" sz="2400" b="1" dirty="0">
                        <a:solidFill>
                          <a:srgbClr val="00B050"/>
                        </a:solidFill>
                      </a:rPr>
                      <a:t>Unique in that the live organism in the form of eggs, larvae, pupae or adult is used.</a:t>
                    </a:r>
                  </a:p>
                  <a:p>
                    <a:pPr marL="166406" indent="-166406" fontAlgn="auto">
                      <a:spcBef>
                        <a:spcPts val="0"/>
                      </a:spcBef>
                      <a:spcAft>
                        <a:spcPts val="0"/>
                      </a:spcAft>
                      <a:defRPr/>
                    </a:pPr>
                    <a:r>
                      <a:rPr lang="en-US" sz="2400" b="1" dirty="0">
                        <a:solidFill>
                          <a:srgbClr val="00B050"/>
                        </a:solidFill>
                      </a:rPr>
                      <a:t>Most important challenge for Macros is logistics—shipping live organisms that have to have special care to survive</a:t>
                    </a:r>
                  </a:p>
                  <a:p>
                    <a:pPr marL="166406" indent="-166406" fontAlgn="auto">
                      <a:spcBef>
                        <a:spcPts val="0"/>
                      </a:spcBef>
                      <a:spcAft>
                        <a:spcPts val="0"/>
                      </a:spcAft>
                      <a:defRPr/>
                    </a:pPr>
                    <a:r>
                      <a:rPr lang="en-US" sz="2400" b="1" dirty="0">
                        <a:solidFill>
                          <a:srgbClr val="00B050"/>
                        </a:solidFill>
                      </a:rPr>
                      <a:t>Normally not classified as a Biopesticide—only as  Biological Control Products </a:t>
                    </a:r>
                  </a:p>
                </p:txBody>
              </p:sp>
              <p:sp>
                <p:nvSpPr>
                  <p:cNvPr id="126" name="Rounded Rectangle 125"/>
                  <p:cNvSpPr/>
                  <p:nvPr/>
                </p:nvSpPr>
                <p:spPr>
                  <a:xfrm>
                    <a:off x="202889" y="1379791"/>
                    <a:ext cx="8741299" cy="360236"/>
                  </a:xfrm>
                  <a:prstGeom prst="roundRect">
                    <a:avLst>
                      <a:gd name="adj" fmla="val 10000"/>
                    </a:avLst>
                  </a:prstGeom>
                  <a:gradFill rotWithShape="0">
                    <a:gsLst>
                      <a:gs pos="100000">
                        <a:srgbClr val="92D050"/>
                      </a:gs>
                      <a:gs pos="98000">
                        <a:srgbClr val="00B050"/>
                      </a:gs>
                      <a:gs pos="70787">
                        <a:srgbClr val="C00000"/>
                      </a:gs>
                      <a:gs pos="46102">
                        <a:srgbClr val="70AD47">
                          <a:lumMod val="75000"/>
                        </a:srgbClr>
                      </a:gs>
                      <a:gs pos="1948">
                        <a:srgbClr val="5B9BD5">
                          <a:lumMod val="75000"/>
                        </a:srgbClr>
                      </a:gs>
                      <a:gs pos="22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27" name="Rounded Rectangle 4"/>
                  <p:cNvSpPr/>
                  <p:nvPr/>
                </p:nvSpPr>
                <p:spPr>
                  <a:xfrm>
                    <a:off x="219666" y="1381716"/>
                    <a:ext cx="8666193" cy="339134"/>
                  </a:xfrm>
                  <a:prstGeom prst="rect">
                    <a:avLst/>
                  </a:prstGeom>
                  <a:noFill/>
                  <a:ln>
                    <a:noFill/>
                  </a:ln>
                  <a:effectLst/>
                  <a:scene3d>
                    <a:camera prst="orthographicFront"/>
                    <a:lightRig rig="threePt" dir="t"/>
                  </a:scene3d>
                  <a:sp3d/>
                </p:spPr>
                <p:txBody>
                  <a:bodyPr spcFirstLastPara="0" vert="horz" wrap="square" lIns="57150" tIns="57150" rIns="57150" bIns="57150" numCol="1" spcCol="1270" anchor="ctr" anchorCtr="0">
                    <a:noAutofit/>
                  </a:bodyPr>
                  <a:lstStyle/>
                  <a:p>
                    <a:pPr defTabSz="1213374" fontAlgn="auto">
                      <a:lnSpc>
                        <a:spcPct val="90000"/>
                      </a:lnSpc>
                      <a:spcAft>
                        <a:spcPct val="35000"/>
                      </a:spcAft>
                      <a:defRPr/>
                    </a:pPr>
                    <a:r>
                      <a:rPr lang="en-US" sz="3600" b="1" kern="0" dirty="0">
                        <a:solidFill>
                          <a:srgbClr val="010407"/>
                        </a:solidFill>
                        <a:latin typeface="Calibri" panose="020F0502020204030204"/>
                        <a:ea typeface="+mn-ea"/>
                      </a:rPr>
                      <a:t>Biological Products</a:t>
                    </a:r>
                  </a:p>
                </p:txBody>
              </p:sp>
              <p:sp>
                <p:nvSpPr>
                  <p:cNvPr id="128" name="Content Placeholder 13"/>
                  <p:cNvSpPr txBox="1">
                    <a:spLocks/>
                  </p:cNvSpPr>
                  <p:nvPr/>
                </p:nvSpPr>
                <p:spPr>
                  <a:xfrm>
                    <a:off x="128444" y="3484490"/>
                    <a:ext cx="1128398" cy="2303024"/>
                  </a:xfrm>
                  <a:prstGeom prst="rect">
                    <a:avLst/>
                  </a:prstGeom>
                  <a:noFill/>
                  <a:ln>
                    <a:solidFill>
                      <a:srgbClr val="ED9843">
                        <a:lumMod val="60000"/>
                        <a:lumOff val="40000"/>
                      </a:srgbClr>
                    </a:solidFill>
                  </a:ln>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spcBef>
                        <a:spcPts val="0"/>
                      </a:spcBef>
                      <a:spcAft>
                        <a:spcPts val="0"/>
                      </a:spcAft>
                      <a:buNone/>
                      <a:defRPr/>
                    </a:pPr>
                    <a:r>
                      <a:rPr lang="en-US" sz="3600" b="1" u="sng" dirty="0">
                        <a:solidFill>
                          <a:srgbClr val="002060"/>
                        </a:solidFill>
                      </a:rPr>
                      <a:t>Biofertilizers</a:t>
                    </a:r>
                  </a:p>
                  <a:p>
                    <a:pPr marL="0" indent="0" algn="ctr" fontAlgn="auto">
                      <a:spcBef>
                        <a:spcPts val="0"/>
                      </a:spcBef>
                      <a:spcAft>
                        <a:spcPts val="0"/>
                      </a:spcAft>
                      <a:buNone/>
                      <a:defRPr/>
                    </a:pPr>
                    <a:endParaRPr lang="en-US" sz="3600" b="1" u="sng" dirty="0">
                      <a:solidFill>
                        <a:srgbClr val="002060"/>
                      </a:solidFill>
                    </a:endParaRPr>
                  </a:p>
                  <a:p>
                    <a:pPr marL="166406" indent="-166406" fontAlgn="auto">
                      <a:spcBef>
                        <a:spcPts val="0"/>
                      </a:spcBef>
                      <a:spcAft>
                        <a:spcPts val="0"/>
                      </a:spcAft>
                      <a:defRPr/>
                    </a:pPr>
                    <a:r>
                      <a:rPr lang="en-US" sz="2700" b="1" dirty="0">
                        <a:solidFill>
                          <a:srgbClr val="002060"/>
                        </a:solidFill>
                      </a:rPr>
                      <a:t>Microbials used to enhance plant nutrient uptake from soil</a:t>
                    </a:r>
                  </a:p>
                  <a:p>
                    <a:pPr marL="166406" indent="-166406" fontAlgn="auto">
                      <a:spcBef>
                        <a:spcPts val="0"/>
                      </a:spcBef>
                      <a:spcAft>
                        <a:spcPts val="0"/>
                      </a:spcAft>
                      <a:defRPr/>
                    </a:pPr>
                    <a:r>
                      <a:rPr lang="en-US" sz="2700" b="1" dirty="0">
                        <a:solidFill>
                          <a:srgbClr val="002060"/>
                        </a:solidFill>
                      </a:rPr>
                      <a:t>Nitrogen fixing bacteria make up largest group</a:t>
                    </a:r>
                  </a:p>
                  <a:p>
                    <a:pPr marL="166406" indent="-166406" fontAlgn="auto">
                      <a:spcBef>
                        <a:spcPts val="0"/>
                      </a:spcBef>
                      <a:spcAft>
                        <a:spcPts val="0"/>
                      </a:spcAft>
                      <a:defRPr/>
                    </a:pPr>
                    <a:r>
                      <a:rPr lang="en-US" sz="2700" b="1" dirty="0">
                        <a:solidFill>
                          <a:srgbClr val="002060"/>
                        </a:solidFill>
                      </a:rPr>
                      <a:t>Others include mobilizers of specific nutrients (zinc, sulfur) and mycorrhizal fungi</a:t>
                    </a:r>
                  </a:p>
                  <a:p>
                    <a:pPr marL="166406" indent="-166406" fontAlgn="auto">
                      <a:spcBef>
                        <a:spcPts val="0"/>
                      </a:spcBef>
                      <a:spcAft>
                        <a:spcPts val="0"/>
                      </a:spcAft>
                      <a:defRPr/>
                    </a:pPr>
                    <a:r>
                      <a:rPr lang="en-US" sz="2700" b="1" dirty="0">
                        <a:solidFill>
                          <a:srgbClr val="002060"/>
                        </a:solidFill>
                      </a:rPr>
                      <a:t>Biofertilizers regulated under country/state fertilizer regulations</a:t>
                    </a:r>
                  </a:p>
                </p:txBody>
              </p:sp>
              <p:sp>
                <p:nvSpPr>
                  <p:cNvPr id="129" name="Content Placeholder 13"/>
                  <p:cNvSpPr txBox="1">
                    <a:spLocks/>
                  </p:cNvSpPr>
                  <p:nvPr/>
                </p:nvSpPr>
                <p:spPr>
                  <a:xfrm>
                    <a:off x="1357982" y="3483147"/>
                    <a:ext cx="2048457" cy="2304368"/>
                  </a:xfrm>
                  <a:prstGeom prst="rect">
                    <a:avLst/>
                  </a:prstGeom>
                  <a:noFill/>
                  <a:ln>
                    <a:solidFill>
                      <a:srgbClr val="ED9843">
                        <a:lumMod val="60000"/>
                        <a:lumOff val="40000"/>
                      </a:srgb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spcBef>
                        <a:spcPts val="0"/>
                      </a:spcBef>
                      <a:spcAft>
                        <a:spcPts val="0"/>
                      </a:spcAft>
                      <a:buNone/>
                      <a:defRPr/>
                    </a:pPr>
                    <a:r>
                      <a:rPr lang="en-US" sz="2000" b="1" u="sng" dirty="0">
                        <a:solidFill>
                          <a:srgbClr val="0D335E">
                            <a:lumMod val="60000"/>
                            <a:lumOff val="40000"/>
                          </a:srgbClr>
                        </a:solidFill>
                      </a:rPr>
                      <a:t>Biostimulants</a:t>
                    </a:r>
                  </a:p>
                  <a:p>
                    <a:pPr marL="0" indent="0" algn="ctr" fontAlgn="auto">
                      <a:spcBef>
                        <a:spcPts val="0"/>
                      </a:spcBef>
                      <a:spcAft>
                        <a:spcPts val="0"/>
                      </a:spcAft>
                      <a:buNone/>
                      <a:defRPr/>
                    </a:pPr>
                    <a:endParaRPr lang="en-US" sz="2000" b="1" u="sng" dirty="0">
                      <a:solidFill>
                        <a:srgbClr val="0D335E">
                          <a:lumMod val="60000"/>
                          <a:lumOff val="40000"/>
                        </a:srgbClr>
                      </a:solidFill>
                    </a:endParaRPr>
                  </a:p>
                  <a:p>
                    <a:pPr marL="166406" indent="-166406" fontAlgn="auto">
                      <a:spcBef>
                        <a:spcPts val="0"/>
                      </a:spcBef>
                      <a:spcAft>
                        <a:spcPts val="0"/>
                      </a:spcAft>
                      <a:defRPr/>
                    </a:pPr>
                    <a:r>
                      <a:rPr lang="en-US" sz="1500" b="1" dirty="0">
                        <a:solidFill>
                          <a:srgbClr val="0D335E">
                            <a:lumMod val="60000"/>
                            <a:lumOff val="40000"/>
                          </a:srgbClr>
                        </a:solidFill>
                      </a:rPr>
                      <a:t>Seaweed Extracts make up the largest segment in this group</a:t>
                    </a:r>
                  </a:p>
                  <a:p>
                    <a:pPr marL="166406" indent="-166406" fontAlgn="auto">
                      <a:spcBef>
                        <a:spcPts val="0"/>
                      </a:spcBef>
                      <a:spcAft>
                        <a:spcPts val="0"/>
                      </a:spcAft>
                      <a:defRPr/>
                    </a:pPr>
                    <a:r>
                      <a:rPr lang="en-US" sz="1500" b="1" dirty="0">
                        <a:solidFill>
                          <a:srgbClr val="0D335E">
                            <a:lumMod val="60000"/>
                            <a:lumOff val="40000"/>
                          </a:srgbClr>
                        </a:solidFill>
                      </a:rPr>
                      <a:t>Microbials, primarily bacteria, often used as seed or soil treatment to aid in nutrient assimilation </a:t>
                    </a:r>
                  </a:p>
                  <a:p>
                    <a:pPr marL="166406" indent="-166406" fontAlgn="auto">
                      <a:spcBef>
                        <a:spcPts val="0"/>
                      </a:spcBef>
                      <a:spcAft>
                        <a:spcPts val="0"/>
                      </a:spcAft>
                      <a:defRPr/>
                    </a:pPr>
                    <a:r>
                      <a:rPr lang="en-US" sz="1500" b="1" dirty="0">
                        <a:solidFill>
                          <a:srgbClr val="0D335E">
                            <a:lumMod val="60000"/>
                            <a:lumOff val="40000"/>
                          </a:srgbClr>
                        </a:solidFill>
                      </a:rPr>
                      <a:t>Organic acids are humic and fulvic acids used as soil amendments, formed by the microbial degradation of plant matter.</a:t>
                    </a:r>
                  </a:p>
                  <a:p>
                    <a:pPr marL="166406" indent="-166406" fontAlgn="auto">
                      <a:spcBef>
                        <a:spcPts val="0"/>
                      </a:spcBef>
                      <a:spcAft>
                        <a:spcPts val="0"/>
                      </a:spcAft>
                      <a:defRPr/>
                    </a:pPr>
                    <a:r>
                      <a:rPr lang="en-US" sz="1500" b="1" dirty="0">
                        <a:solidFill>
                          <a:srgbClr val="0D335E">
                            <a:lumMod val="60000"/>
                            <a:lumOff val="40000"/>
                          </a:srgbClr>
                        </a:solidFill>
                      </a:rPr>
                      <a:t>Definition and regulation of biostimulants is still under development in most parts of the world</a:t>
                    </a:r>
                  </a:p>
                </p:txBody>
              </p:sp>
              <p:sp>
                <p:nvSpPr>
                  <p:cNvPr id="130" name="Rounded Rectangle 129"/>
                  <p:cNvSpPr/>
                  <p:nvPr/>
                </p:nvSpPr>
                <p:spPr>
                  <a:xfrm>
                    <a:off x="2347796" y="3034417"/>
                    <a:ext cx="455596" cy="355600"/>
                  </a:xfrm>
                  <a:prstGeom prst="roundRect">
                    <a:avLst>
                      <a:gd name="adj" fmla="val 10000"/>
                    </a:avLst>
                  </a:prstGeom>
                  <a:solidFill>
                    <a:srgbClr val="5B9BD5">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31" name="Rounded Rectangle 130"/>
                  <p:cNvSpPr/>
                  <p:nvPr/>
                </p:nvSpPr>
                <p:spPr>
                  <a:xfrm>
                    <a:off x="1289154" y="1748653"/>
                    <a:ext cx="2099943" cy="360236"/>
                  </a:xfrm>
                  <a:prstGeom prst="roundRect">
                    <a:avLst>
                      <a:gd name="adj" fmla="val 10000"/>
                    </a:avLst>
                  </a:prstGeom>
                  <a:gradFill rotWithShape="0">
                    <a:gsLst>
                      <a:gs pos="100000">
                        <a:srgbClr val="0070C0"/>
                      </a:gs>
                      <a:gs pos="0">
                        <a:srgbClr val="5B9BD5">
                          <a:hueOff val="0"/>
                          <a:satOff val="0"/>
                          <a:lumOff val="0"/>
                          <a:alphaOff val="0"/>
                          <a:shade val="93000"/>
                          <a:satMod val="130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32" name="Rounded Rectangle 4"/>
                  <p:cNvSpPr/>
                  <p:nvPr/>
                </p:nvSpPr>
                <p:spPr>
                  <a:xfrm>
                    <a:off x="1289154" y="1750066"/>
                    <a:ext cx="2100629" cy="339134"/>
                  </a:xfrm>
                  <a:prstGeom prst="rect">
                    <a:avLst/>
                  </a:prstGeom>
                  <a:noFill/>
                  <a:ln>
                    <a:noFill/>
                  </a:ln>
                  <a:effectLst/>
                  <a:scene3d>
                    <a:camera prst="orthographicFront"/>
                    <a:lightRig rig="threePt" dir="t"/>
                  </a:scene3d>
                  <a:sp3d/>
                </p:spPr>
                <p:txBody>
                  <a:bodyPr spcFirstLastPara="0" vert="horz" wrap="square" lIns="68580" tIns="68580" rIns="68580" bIns="68580" numCol="1" spcCol="1270" anchor="ctr" anchorCtr="0">
                    <a:noAutofit/>
                  </a:bodyPr>
                  <a:lstStyle/>
                  <a:p>
                    <a:pPr defTabSz="1456047" fontAlgn="auto">
                      <a:lnSpc>
                        <a:spcPct val="90000"/>
                      </a:lnSpc>
                      <a:spcAft>
                        <a:spcPct val="35000"/>
                      </a:spcAft>
                      <a:defRPr/>
                    </a:pPr>
                    <a:r>
                      <a:rPr lang="en-US" sz="3300" b="1" kern="0" dirty="0">
                        <a:solidFill>
                          <a:prstClr val="white"/>
                        </a:solidFill>
                        <a:latin typeface="Calibri" panose="020F0502020204030204"/>
                        <a:ea typeface="+mn-ea"/>
                      </a:rPr>
                      <a:t>BioStimulants</a:t>
                    </a:r>
                    <a:endParaRPr lang="en-US" sz="3600" b="1" kern="0" dirty="0">
                      <a:solidFill>
                        <a:prstClr val="white"/>
                      </a:solidFill>
                      <a:latin typeface="Calibri" panose="020F0502020204030204"/>
                      <a:ea typeface="+mn-ea"/>
                    </a:endParaRPr>
                  </a:p>
                </p:txBody>
              </p:sp>
              <p:sp>
                <p:nvSpPr>
                  <p:cNvPr id="133" name="Rounded Rectangle 132"/>
                  <p:cNvSpPr/>
                  <p:nvPr/>
                </p:nvSpPr>
                <p:spPr>
                  <a:xfrm>
                    <a:off x="198408" y="2182089"/>
                    <a:ext cx="1016253" cy="360236"/>
                  </a:xfrm>
                  <a:prstGeom prst="roundRect">
                    <a:avLst>
                      <a:gd name="adj" fmla="val 10000"/>
                    </a:avLst>
                  </a:prstGeom>
                  <a:gradFill rotWithShape="0">
                    <a:gsLst>
                      <a:gs pos="100000">
                        <a:srgbClr val="4472C4">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34" name="Rounded Rectangle 4"/>
                  <p:cNvSpPr/>
                  <p:nvPr/>
                </p:nvSpPr>
                <p:spPr>
                  <a:xfrm>
                    <a:off x="170626" y="2189772"/>
                    <a:ext cx="1044035" cy="339134"/>
                  </a:xfrm>
                  <a:prstGeom prst="rect">
                    <a:avLst/>
                  </a:prstGeom>
                  <a:noFill/>
                  <a:ln>
                    <a:noFill/>
                  </a:ln>
                  <a:effectLst/>
                  <a:scene3d>
                    <a:camera prst="orthographicFront"/>
                    <a:lightRig rig="threePt" dir="t"/>
                  </a:scene3d>
                  <a:sp3d/>
                </p:spPr>
                <p:txBody>
                  <a:bodyPr spcFirstLastPara="0" vert="horz" wrap="square" lIns="68580" tIns="68580" rIns="68580" bIns="68580" numCol="1" spcCol="1270" anchor="ctr" anchorCtr="0">
                    <a:noAutofit/>
                  </a:bodyPr>
                  <a:lstStyle/>
                  <a:p>
                    <a:pPr defTabSz="1456047" fontAlgn="auto">
                      <a:lnSpc>
                        <a:spcPct val="90000"/>
                      </a:lnSpc>
                      <a:spcAft>
                        <a:spcPct val="35000"/>
                      </a:spcAft>
                      <a:defRPr/>
                    </a:pPr>
                    <a:r>
                      <a:rPr lang="en-US" sz="2400" b="1" kern="0" dirty="0">
                        <a:solidFill>
                          <a:prstClr val="white"/>
                        </a:solidFill>
                        <a:latin typeface="Calibri" panose="020F0502020204030204"/>
                        <a:ea typeface="+mn-ea"/>
                      </a:rPr>
                      <a:t>Microbials</a:t>
                    </a:r>
                  </a:p>
                </p:txBody>
              </p:sp>
              <p:sp>
                <p:nvSpPr>
                  <p:cNvPr id="135" name="Rounded Rectangle 134"/>
                  <p:cNvSpPr/>
                  <p:nvPr/>
                </p:nvSpPr>
                <p:spPr>
                  <a:xfrm>
                    <a:off x="1476504" y="2605878"/>
                    <a:ext cx="420893" cy="360236"/>
                  </a:xfrm>
                  <a:prstGeom prst="roundRect">
                    <a:avLst>
                      <a:gd name="adj" fmla="val 10000"/>
                    </a:avLst>
                  </a:prstGeom>
                  <a:gradFill rotWithShape="0">
                    <a:gsLst>
                      <a:gs pos="100000">
                        <a:srgbClr val="2E75B6"/>
                      </a:gs>
                      <a:gs pos="0">
                        <a:srgbClr val="5B9BD5">
                          <a:hueOff val="0"/>
                          <a:satOff val="0"/>
                          <a:lumOff val="0"/>
                          <a:alphaOff val="0"/>
                          <a:shade val="93000"/>
                          <a:satMod val="130000"/>
                        </a:srgbClr>
                      </a:gs>
                      <a:gs pos="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36" name="Rounded Rectangle 4"/>
                  <p:cNvSpPr/>
                  <p:nvPr/>
                </p:nvSpPr>
                <p:spPr>
                  <a:xfrm>
                    <a:off x="1476504" y="2616429"/>
                    <a:ext cx="399791" cy="339134"/>
                  </a:xfrm>
                  <a:prstGeom prst="rect">
                    <a:avLst/>
                  </a:prstGeom>
                  <a:noFill/>
                  <a:ln>
                    <a:noFill/>
                  </a:ln>
                  <a:effectLst/>
                  <a:scene3d>
                    <a:camera prst="orthographicFront"/>
                    <a:lightRig rig="threePt" dir="t"/>
                  </a:scene3d>
                  <a:sp3d/>
                </p:spPr>
                <p:txBody>
                  <a:bodyPr spcFirstLastPara="0" vert="horz" wrap="square" lIns="26670" tIns="26670" rIns="26670" bIns="26670" numCol="1" spcCol="1270" anchor="ctr" anchorCtr="0">
                    <a:noAutofit/>
                  </a:bodyPr>
                  <a:lstStyle/>
                  <a:p>
                    <a:pPr defTabSz="566240" fontAlgn="auto">
                      <a:lnSpc>
                        <a:spcPct val="90000"/>
                      </a:lnSpc>
                      <a:spcAft>
                        <a:spcPct val="35000"/>
                      </a:spcAft>
                      <a:defRPr/>
                    </a:pPr>
                    <a:r>
                      <a:rPr lang="en-US" sz="1300" b="1" kern="0" dirty="0">
                        <a:solidFill>
                          <a:prstClr val="white"/>
                        </a:solidFill>
                        <a:latin typeface="Calibri" panose="020F0502020204030204"/>
                        <a:ea typeface="+mn-ea"/>
                      </a:rPr>
                      <a:t>Amino Acids</a:t>
                    </a:r>
                  </a:p>
                </p:txBody>
              </p:sp>
              <p:sp>
                <p:nvSpPr>
                  <p:cNvPr id="137" name="Rounded Rectangle 6"/>
                  <p:cNvSpPr/>
                  <p:nvPr/>
                </p:nvSpPr>
                <p:spPr>
                  <a:xfrm>
                    <a:off x="220782" y="3044512"/>
                    <a:ext cx="499936" cy="339134"/>
                  </a:xfrm>
                  <a:prstGeom prst="rect">
                    <a:avLst/>
                  </a:prstGeom>
                  <a:noFill/>
                  <a:ln>
                    <a:noFill/>
                  </a:ln>
                  <a:effectLst/>
                  <a:scene3d>
                    <a:camera prst="orthographicFront"/>
                    <a:lightRig rig="threePt" dir="t"/>
                  </a:scene3d>
                  <a:sp3d/>
                </p:spPr>
                <p:txBody>
                  <a:bodyPr spcFirstLastPara="0" vert="horz" wrap="square" lIns="26670" tIns="26670" rIns="26670" bIns="26670" numCol="1" spcCol="1270" anchor="ctr" anchorCtr="0">
                    <a:noAutofit/>
                  </a:bodyPr>
                  <a:lstStyle/>
                  <a:p>
                    <a:pPr defTabSz="566240" fontAlgn="auto">
                      <a:lnSpc>
                        <a:spcPct val="90000"/>
                      </a:lnSpc>
                      <a:spcAft>
                        <a:spcPct val="35000"/>
                      </a:spcAft>
                      <a:defRPr/>
                    </a:pPr>
                    <a:r>
                      <a:rPr lang="en-US" sz="1300" b="1" kern="0" dirty="0">
                        <a:solidFill>
                          <a:prstClr val="white"/>
                        </a:solidFill>
                        <a:latin typeface="Calibri" panose="020F0502020204030204"/>
                        <a:ea typeface="+mn-ea"/>
                      </a:rPr>
                      <a:t>K Mobilizers</a:t>
                    </a:r>
                  </a:p>
                </p:txBody>
              </p:sp>
              <p:sp>
                <p:nvSpPr>
                  <p:cNvPr id="138" name="Rounded Rectangle 8"/>
                  <p:cNvSpPr/>
                  <p:nvPr/>
                </p:nvSpPr>
                <p:spPr>
                  <a:xfrm>
                    <a:off x="779146" y="3063463"/>
                    <a:ext cx="431029" cy="339134"/>
                  </a:xfrm>
                  <a:prstGeom prst="rect">
                    <a:avLst/>
                  </a:prstGeom>
                  <a:noFill/>
                  <a:ln>
                    <a:noFill/>
                  </a:ln>
                  <a:effectLst/>
                  <a:scene3d>
                    <a:camera prst="orthographicFront"/>
                    <a:lightRig rig="threePt" dir="t"/>
                  </a:scene3d>
                  <a:sp3d/>
                </p:spPr>
                <p:txBody>
                  <a:bodyPr spcFirstLastPara="0" vert="horz" wrap="square" lIns="26670" tIns="26670" rIns="26670" bIns="26670" numCol="1" spcCol="1270" anchor="ctr" anchorCtr="0">
                    <a:noAutofit/>
                  </a:bodyPr>
                  <a:lstStyle/>
                  <a:p>
                    <a:pPr defTabSz="566240" fontAlgn="auto">
                      <a:lnSpc>
                        <a:spcPct val="90000"/>
                      </a:lnSpc>
                      <a:spcAft>
                        <a:spcPct val="35000"/>
                      </a:spcAft>
                      <a:defRPr/>
                    </a:pPr>
                    <a:r>
                      <a:rPr lang="en-US" sz="1300" b="1" kern="0" dirty="0">
                        <a:solidFill>
                          <a:prstClr val="white"/>
                        </a:solidFill>
                        <a:latin typeface="Calibri" panose="020F0502020204030204"/>
                        <a:ea typeface="+mn-ea"/>
                      </a:rPr>
                      <a:t>Others</a:t>
                    </a:r>
                  </a:p>
                </p:txBody>
              </p:sp>
              <p:sp>
                <p:nvSpPr>
                  <p:cNvPr id="139" name="Rounded Rectangle 138"/>
                  <p:cNvSpPr/>
                  <p:nvPr/>
                </p:nvSpPr>
                <p:spPr>
                  <a:xfrm>
                    <a:off x="2042762" y="2613996"/>
                    <a:ext cx="431443" cy="360236"/>
                  </a:xfrm>
                  <a:prstGeom prst="roundRect">
                    <a:avLst>
                      <a:gd name="adj" fmla="val 10000"/>
                    </a:avLst>
                  </a:prstGeom>
                  <a:solidFill>
                    <a:srgbClr val="2E75B6"/>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40" name="Rounded Rectangle 4"/>
                  <p:cNvSpPr/>
                  <p:nvPr/>
                </p:nvSpPr>
                <p:spPr>
                  <a:xfrm>
                    <a:off x="2047039" y="2613451"/>
                    <a:ext cx="441993" cy="352663"/>
                  </a:xfrm>
                  <a:prstGeom prst="rect">
                    <a:avLst/>
                  </a:prstGeom>
                  <a:noFill/>
                  <a:ln>
                    <a:noFill/>
                  </a:ln>
                  <a:effectLst/>
                  <a:scene3d>
                    <a:camera prst="orthographicFront"/>
                    <a:lightRig rig="threePt" dir="t"/>
                  </a:scene3d>
                  <a:sp3d/>
                </p:spPr>
                <p:txBody>
                  <a:bodyPr spcFirstLastPara="0" vert="horz" wrap="square" lIns="26670" tIns="26670" rIns="26670" bIns="26670" numCol="1" spcCol="1270" anchor="ctr" anchorCtr="0">
                    <a:noAutofit/>
                  </a:bodyPr>
                  <a:lstStyle/>
                  <a:p>
                    <a:pPr defTabSz="566240" fontAlgn="auto">
                      <a:lnSpc>
                        <a:spcPct val="90000"/>
                      </a:lnSpc>
                      <a:spcAft>
                        <a:spcPct val="35000"/>
                      </a:spcAft>
                      <a:defRPr/>
                    </a:pPr>
                    <a:r>
                      <a:rPr lang="en-US" sz="1300" b="1" kern="0" dirty="0">
                        <a:solidFill>
                          <a:prstClr val="white"/>
                        </a:solidFill>
                        <a:latin typeface="Calibri" panose="020F0502020204030204"/>
                        <a:ea typeface="+mn-ea"/>
                      </a:rPr>
                      <a:t>Microbials</a:t>
                    </a:r>
                  </a:p>
                </p:txBody>
              </p:sp>
              <p:sp>
                <p:nvSpPr>
                  <p:cNvPr id="141" name="Rounded Rectangle 140"/>
                  <p:cNvSpPr/>
                  <p:nvPr/>
                </p:nvSpPr>
                <p:spPr>
                  <a:xfrm>
                    <a:off x="2636308" y="2605465"/>
                    <a:ext cx="402345" cy="360236"/>
                  </a:xfrm>
                  <a:prstGeom prst="roundRect">
                    <a:avLst>
                      <a:gd name="adj" fmla="val 10000"/>
                    </a:avLst>
                  </a:prstGeom>
                  <a:solidFill>
                    <a:srgbClr val="5B9BD5">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74" name="Rounded Rectangle 6"/>
                  <p:cNvSpPr/>
                  <p:nvPr/>
                </p:nvSpPr>
                <p:spPr>
                  <a:xfrm>
                    <a:off x="2651135" y="2624136"/>
                    <a:ext cx="381243" cy="328583"/>
                  </a:xfrm>
                  <a:prstGeom prst="rect">
                    <a:avLst/>
                  </a:prstGeom>
                  <a:noFill/>
                  <a:ln>
                    <a:noFill/>
                  </a:ln>
                  <a:effectLst/>
                  <a:scene3d>
                    <a:camera prst="orthographicFront"/>
                    <a:lightRig rig="threePt" dir="t"/>
                  </a:scene3d>
                  <a:sp3d/>
                </p:spPr>
                <p:txBody>
                  <a:bodyPr spcFirstLastPara="0" vert="horz" wrap="square" lIns="26670" tIns="26670" rIns="26670" bIns="26670" numCol="1" spcCol="1270" anchor="ctr" anchorCtr="0">
                    <a:noAutofit/>
                  </a:bodyPr>
                  <a:lstStyle/>
                  <a:p>
                    <a:pPr defTabSz="566240" fontAlgn="auto">
                      <a:lnSpc>
                        <a:spcPct val="90000"/>
                      </a:lnSpc>
                      <a:spcAft>
                        <a:spcPct val="35000"/>
                      </a:spcAft>
                      <a:defRPr/>
                    </a:pPr>
                    <a:r>
                      <a:rPr lang="en-US" sz="1300" b="1" kern="0" dirty="0">
                        <a:solidFill>
                          <a:prstClr val="white"/>
                        </a:solidFill>
                        <a:latin typeface="Calibri" panose="020F0502020204030204"/>
                        <a:ea typeface="+mn-ea"/>
                      </a:rPr>
                      <a:t>Plant </a:t>
                    </a:r>
                  </a:p>
                  <a:p>
                    <a:pPr defTabSz="566240" fontAlgn="auto">
                      <a:lnSpc>
                        <a:spcPct val="90000"/>
                      </a:lnSpc>
                      <a:spcAft>
                        <a:spcPct val="35000"/>
                      </a:spcAft>
                      <a:defRPr/>
                    </a:pPr>
                    <a:r>
                      <a:rPr lang="en-US" sz="1300" b="1" kern="0" dirty="0">
                        <a:solidFill>
                          <a:prstClr val="white"/>
                        </a:solidFill>
                        <a:latin typeface="Calibri" panose="020F0502020204030204"/>
                        <a:ea typeface="+mn-ea"/>
                      </a:rPr>
                      <a:t>Extracts</a:t>
                    </a:r>
                  </a:p>
                </p:txBody>
              </p:sp>
              <p:sp>
                <p:nvSpPr>
                  <p:cNvPr id="175" name="Rounded Rectangle 174"/>
                  <p:cNvSpPr/>
                  <p:nvPr/>
                </p:nvSpPr>
                <p:spPr>
                  <a:xfrm>
                    <a:off x="1716511" y="3044512"/>
                    <a:ext cx="464349" cy="360236"/>
                  </a:xfrm>
                  <a:prstGeom prst="roundRect">
                    <a:avLst>
                      <a:gd name="adj" fmla="val 10000"/>
                    </a:avLst>
                  </a:prstGeom>
                  <a:solidFill>
                    <a:srgbClr val="5B9BD5">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76" name="Rounded Rectangle 8"/>
                  <p:cNvSpPr/>
                  <p:nvPr/>
                </p:nvSpPr>
                <p:spPr>
                  <a:xfrm>
                    <a:off x="1758063" y="3063463"/>
                    <a:ext cx="381243" cy="339134"/>
                  </a:xfrm>
                  <a:prstGeom prst="rect">
                    <a:avLst/>
                  </a:prstGeom>
                  <a:noFill/>
                  <a:ln>
                    <a:noFill/>
                  </a:ln>
                  <a:effectLst/>
                  <a:scene3d>
                    <a:camera prst="orthographicFront"/>
                    <a:lightRig rig="threePt" dir="t"/>
                  </a:scene3d>
                  <a:sp3d/>
                </p:spPr>
                <p:txBody>
                  <a:bodyPr spcFirstLastPara="0" vert="horz" wrap="square" lIns="26670" tIns="26670" rIns="26670" bIns="26670" numCol="1" spcCol="1270" anchor="ctr" anchorCtr="0">
                    <a:noAutofit/>
                  </a:bodyPr>
                  <a:lstStyle/>
                  <a:p>
                    <a:pPr defTabSz="566240" fontAlgn="auto">
                      <a:lnSpc>
                        <a:spcPct val="90000"/>
                      </a:lnSpc>
                      <a:spcAft>
                        <a:spcPct val="35000"/>
                      </a:spcAft>
                      <a:defRPr/>
                    </a:pPr>
                    <a:r>
                      <a:rPr lang="en-US" sz="1300" b="1" kern="0" dirty="0">
                        <a:solidFill>
                          <a:prstClr val="white"/>
                        </a:solidFill>
                        <a:latin typeface="Calibri" panose="020F0502020204030204"/>
                        <a:ea typeface="+mn-ea"/>
                      </a:rPr>
                      <a:t>Organic Acids</a:t>
                    </a:r>
                  </a:p>
                </p:txBody>
              </p:sp>
              <p:sp>
                <p:nvSpPr>
                  <p:cNvPr id="177" name="Rounded Rectangle 176"/>
                  <p:cNvSpPr/>
                  <p:nvPr/>
                </p:nvSpPr>
                <p:spPr>
                  <a:xfrm>
                    <a:off x="212668" y="1765350"/>
                    <a:ext cx="1001994" cy="360236"/>
                  </a:xfrm>
                  <a:prstGeom prst="roundRect">
                    <a:avLst>
                      <a:gd name="adj" fmla="val 10000"/>
                    </a:avLst>
                  </a:prstGeom>
                  <a:gradFill rotWithShape="0">
                    <a:gsLst>
                      <a:gs pos="100000">
                        <a:srgbClr val="4472C4">
                          <a:lumMod val="75000"/>
                        </a:srgbClr>
                      </a:gs>
                      <a:gs pos="100000">
                        <a:srgbClr val="5B9BD5">
                          <a:hueOff val="0"/>
                          <a:satOff val="0"/>
                          <a:lumOff val="0"/>
                          <a:alphaOff val="0"/>
                          <a:shade val="93000"/>
                          <a:satMod val="130000"/>
                        </a:srgbClr>
                      </a:gs>
                      <a:gs pos="100000">
                        <a:srgbClr val="5B9BD5">
                          <a:hueOff val="0"/>
                          <a:satOff val="0"/>
                          <a:lumOff val="0"/>
                          <a:alphaOff val="0"/>
                          <a:shade val="94000"/>
                          <a:satMod val="135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78" name="Rounded Rectangle 4"/>
                  <p:cNvSpPr/>
                  <p:nvPr/>
                </p:nvSpPr>
                <p:spPr>
                  <a:xfrm>
                    <a:off x="202889" y="1750066"/>
                    <a:ext cx="1011772" cy="339134"/>
                  </a:xfrm>
                  <a:prstGeom prst="rect">
                    <a:avLst/>
                  </a:prstGeom>
                  <a:noFill/>
                  <a:ln>
                    <a:noFill/>
                  </a:ln>
                  <a:effectLst/>
                  <a:scene3d>
                    <a:camera prst="orthographicFront"/>
                    <a:lightRig rig="threePt" dir="t"/>
                  </a:scene3d>
                  <a:sp3d/>
                </p:spPr>
                <p:txBody>
                  <a:bodyPr spcFirstLastPara="0" vert="horz" wrap="square" lIns="68580" tIns="68580" rIns="68580" bIns="68580" numCol="1" spcCol="1270" anchor="ctr" anchorCtr="0">
                    <a:noAutofit/>
                  </a:bodyPr>
                  <a:lstStyle/>
                  <a:p>
                    <a:pPr defTabSz="1456047" fontAlgn="auto">
                      <a:lnSpc>
                        <a:spcPct val="90000"/>
                      </a:lnSpc>
                      <a:spcAft>
                        <a:spcPct val="35000"/>
                      </a:spcAft>
                      <a:defRPr/>
                    </a:pPr>
                    <a:r>
                      <a:rPr lang="en-US" sz="2400" b="1" kern="0" dirty="0">
                        <a:solidFill>
                          <a:prstClr val="white"/>
                        </a:solidFill>
                        <a:latin typeface="Calibri" panose="020F0502020204030204"/>
                        <a:ea typeface="+mn-ea"/>
                      </a:rPr>
                      <a:t>Biofertilizers</a:t>
                    </a:r>
                  </a:p>
                </p:txBody>
              </p:sp>
              <p:sp>
                <p:nvSpPr>
                  <p:cNvPr id="179" name="Rounded Rectangle 178"/>
                  <p:cNvSpPr/>
                  <p:nvPr/>
                </p:nvSpPr>
                <p:spPr>
                  <a:xfrm>
                    <a:off x="1289154" y="2192937"/>
                    <a:ext cx="2117285" cy="360236"/>
                  </a:xfrm>
                  <a:prstGeom prst="roundRect">
                    <a:avLst>
                      <a:gd name="adj" fmla="val 10000"/>
                    </a:avLst>
                  </a:prstGeom>
                  <a:gradFill rotWithShape="0">
                    <a:gsLst>
                      <a:gs pos="100000">
                        <a:srgbClr val="0070C0"/>
                      </a:gs>
                      <a:gs pos="0">
                        <a:srgbClr val="5B9BD5">
                          <a:hueOff val="0"/>
                          <a:satOff val="0"/>
                          <a:lumOff val="0"/>
                          <a:alphaOff val="0"/>
                          <a:shade val="93000"/>
                          <a:satMod val="130000"/>
                        </a:srgbClr>
                      </a:gs>
                    </a:gsLst>
                    <a:lin ang="3000000" scaled="0"/>
                  </a:gra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p:spPr>
              </p:sp>
              <p:sp>
                <p:nvSpPr>
                  <p:cNvPr id="180" name="Rounded Rectangle 4"/>
                  <p:cNvSpPr/>
                  <p:nvPr/>
                </p:nvSpPr>
                <p:spPr>
                  <a:xfrm>
                    <a:off x="1289155" y="2204762"/>
                    <a:ext cx="2091614" cy="339134"/>
                  </a:xfrm>
                  <a:prstGeom prst="rect">
                    <a:avLst/>
                  </a:prstGeom>
                  <a:noFill/>
                  <a:ln>
                    <a:noFill/>
                  </a:ln>
                  <a:effectLst/>
                  <a:scene3d>
                    <a:camera prst="orthographicFront"/>
                    <a:lightRig rig="threePt" dir="t"/>
                  </a:scene3d>
                  <a:sp3d/>
                </p:spPr>
                <p:txBody>
                  <a:bodyPr spcFirstLastPara="0" vert="horz" wrap="square" lIns="68580" tIns="68580" rIns="68580" bIns="68580" numCol="1" spcCol="1270" anchor="ctr" anchorCtr="0">
                    <a:noAutofit/>
                  </a:bodyPr>
                  <a:lstStyle/>
                  <a:p>
                    <a:pPr defTabSz="1456047" fontAlgn="auto">
                      <a:lnSpc>
                        <a:spcPct val="90000"/>
                      </a:lnSpc>
                      <a:spcAft>
                        <a:spcPct val="35000"/>
                      </a:spcAft>
                      <a:defRPr/>
                    </a:pPr>
                    <a:r>
                      <a:rPr lang="en-US" sz="2500" b="1" kern="0" dirty="0">
                        <a:solidFill>
                          <a:prstClr val="white"/>
                        </a:solidFill>
                        <a:latin typeface="Calibri" panose="020F0502020204030204"/>
                        <a:ea typeface="+mn-ea"/>
                      </a:rPr>
                      <a:t>Abiotic Stress Mgmt</a:t>
                    </a:r>
                  </a:p>
                </p:txBody>
              </p:sp>
              <p:sp>
                <p:nvSpPr>
                  <p:cNvPr id="181" name="Rounded Rectangle 8"/>
                  <p:cNvSpPr/>
                  <p:nvPr/>
                </p:nvSpPr>
                <p:spPr>
                  <a:xfrm>
                    <a:off x="2394052" y="3037149"/>
                    <a:ext cx="395020" cy="339134"/>
                  </a:xfrm>
                  <a:prstGeom prst="rect">
                    <a:avLst/>
                  </a:prstGeom>
                  <a:noFill/>
                  <a:ln>
                    <a:noFill/>
                  </a:ln>
                  <a:effectLst/>
                  <a:scene3d>
                    <a:camera prst="orthographicFront"/>
                    <a:lightRig rig="threePt" dir="t"/>
                  </a:scene3d>
                  <a:sp3d/>
                </p:spPr>
                <p:txBody>
                  <a:bodyPr spcFirstLastPara="0" vert="horz" wrap="square" lIns="26670" tIns="26670" rIns="26670" bIns="26670" numCol="1" spcCol="1270" anchor="ctr" anchorCtr="0">
                    <a:noAutofit/>
                  </a:bodyPr>
                  <a:lstStyle/>
                  <a:p>
                    <a:pPr defTabSz="566240" fontAlgn="auto">
                      <a:lnSpc>
                        <a:spcPct val="90000"/>
                      </a:lnSpc>
                      <a:spcAft>
                        <a:spcPct val="35000"/>
                      </a:spcAft>
                      <a:defRPr/>
                    </a:pPr>
                    <a:r>
                      <a:rPr lang="en-US" sz="1300" b="1" kern="0" dirty="0">
                        <a:solidFill>
                          <a:prstClr val="white"/>
                        </a:solidFill>
                        <a:latin typeface="Calibri" panose="020F0502020204030204"/>
                        <a:ea typeface="+mn-ea"/>
                      </a:rPr>
                      <a:t>Seaweed</a:t>
                    </a:r>
                  </a:p>
                  <a:p>
                    <a:pPr defTabSz="566240" fontAlgn="auto">
                      <a:lnSpc>
                        <a:spcPct val="90000"/>
                      </a:lnSpc>
                      <a:spcAft>
                        <a:spcPct val="35000"/>
                      </a:spcAft>
                      <a:defRPr/>
                    </a:pPr>
                    <a:r>
                      <a:rPr lang="en-US" sz="1300" b="1" kern="0" dirty="0">
                        <a:solidFill>
                          <a:prstClr val="white"/>
                        </a:solidFill>
                        <a:latin typeface="Calibri" panose="020F0502020204030204"/>
                        <a:ea typeface="+mn-ea"/>
                      </a:rPr>
                      <a:t>Extracts</a:t>
                    </a:r>
                  </a:p>
                </p:txBody>
              </p:sp>
              <p:sp>
                <p:nvSpPr>
                  <p:cNvPr id="182" name="Content Placeholder 13"/>
                  <p:cNvSpPr txBox="1">
                    <a:spLocks/>
                  </p:cNvSpPr>
                  <p:nvPr/>
                </p:nvSpPr>
                <p:spPr>
                  <a:xfrm>
                    <a:off x="3638078" y="3484490"/>
                    <a:ext cx="3869453" cy="699346"/>
                  </a:xfrm>
                  <a:prstGeom prst="rect">
                    <a:avLst/>
                  </a:prstGeom>
                  <a:noFill/>
                  <a:ln>
                    <a:solidFill>
                      <a:srgbClr val="ED9843">
                        <a:lumMod val="60000"/>
                        <a:lumOff val="40000"/>
                      </a:srgb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fontAlgn="auto">
                      <a:lnSpc>
                        <a:spcPct val="80000"/>
                      </a:lnSpc>
                      <a:spcBef>
                        <a:spcPts val="0"/>
                      </a:spcBef>
                      <a:spcAft>
                        <a:spcPts val="0"/>
                      </a:spcAft>
                      <a:buNone/>
                      <a:defRPr/>
                    </a:pPr>
                    <a:r>
                      <a:rPr lang="en-US" sz="2000" b="1" u="sng" dirty="0">
                        <a:solidFill>
                          <a:srgbClr val="686A90"/>
                        </a:solidFill>
                      </a:rPr>
                      <a:t>BioPesticides</a:t>
                    </a:r>
                  </a:p>
                  <a:p>
                    <a:pPr marL="0" indent="0" algn="ctr" fontAlgn="auto">
                      <a:lnSpc>
                        <a:spcPct val="80000"/>
                      </a:lnSpc>
                      <a:spcBef>
                        <a:spcPts val="0"/>
                      </a:spcBef>
                      <a:spcAft>
                        <a:spcPts val="0"/>
                      </a:spcAft>
                      <a:buNone/>
                      <a:defRPr/>
                    </a:pPr>
                    <a:endParaRPr lang="en-US" sz="2000" b="1" u="sng" dirty="0">
                      <a:solidFill>
                        <a:srgbClr val="686A90"/>
                      </a:solidFill>
                    </a:endParaRPr>
                  </a:p>
                  <a:p>
                    <a:pPr marL="166406" indent="-166406" fontAlgn="auto">
                      <a:lnSpc>
                        <a:spcPct val="80000"/>
                      </a:lnSpc>
                      <a:spcBef>
                        <a:spcPts val="0"/>
                      </a:spcBef>
                      <a:spcAft>
                        <a:spcPts val="0"/>
                      </a:spcAft>
                      <a:defRPr/>
                    </a:pPr>
                    <a:r>
                      <a:rPr lang="en-US" sz="1500" b="1" dirty="0">
                        <a:solidFill>
                          <a:srgbClr val="686A90"/>
                        </a:solidFill>
                      </a:rPr>
                      <a:t>Biopesticides are derived from natural materials, such as plants, bacteria and certain minerals. Biopesticides target specific pests and are inherently less toxic than synthetic pesticides. </a:t>
                    </a:r>
                  </a:p>
                </p:txBody>
              </p:sp>
            </p:grpSp>
            <p:pic>
              <p:nvPicPr>
                <p:cNvPr id="119" name="Picture 118"/>
                <p:cNvPicPr>
                  <a:picLocks noChangeAspect="1"/>
                </p:cNvPicPr>
                <p:nvPr/>
              </p:nvPicPr>
              <p:blipFill>
                <a:blip r:embed="rId3"/>
                <a:stretch>
                  <a:fillRect/>
                </a:stretch>
              </p:blipFill>
              <p:spPr>
                <a:xfrm>
                  <a:off x="167650" y="2536067"/>
                  <a:ext cx="499085" cy="454747"/>
                </a:xfrm>
                <a:prstGeom prst="rect">
                  <a:avLst/>
                </a:prstGeom>
              </p:spPr>
            </p:pic>
            <p:sp>
              <p:nvSpPr>
                <p:cNvPr id="120" name="TextBox 119"/>
                <p:cNvSpPr txBox="1"/>
                <p:nvPr/>
              </p:nvSpPr>
              <p:spPr>
                <a:xfrm>
                  <a:off x="199627" y="2604495"/>
                  <a:ext cx="411898" cy="150371"/>
                </a:xfrm>
                <a:prstGeom prst="rect">
                  <a:avLst/>
                </a:prstGeom>
                <a:noFill/>
              </p:spPr>
              <p:txBody>
                <a:bodyPr wrap="square" rtlCol="0">
                  <a:spAutoFit/>
                </a:bodyPr>
                <a:lstStyle/>
                <a:p>
                  <a:pPr defTabSz="1664055" fontAlgn="auto">
                    <a:spcBef>
                      <a:spcPts val="0"/>
                    </a:spcBef>
                    <a:spcAft>
                      <a:spcPts val="0"/>
                    </a:spcAft>
                    <a:defRPr/>
                  </a:pPr>
                  <a:r>
                    <a:rPr lang="en-US" sz="1300" kern="0" dirty="0">
                      <a:solidFill>
                        <a:srgbClr val="FFFFFF"/>
                      </a:solidFill>
                      <a:latin typeface="Calibri" panose="020F0502020204030204"/>
                      <a:ea typeface="+mn-ea"/>
                    </a:rPr>
                    <a:t>N Fixing</a:t>
                  </a:r>
                </a:p>
              </p:txBody>
            </p:sp>
            <p:sp>
              <p:nvSpPr>
                <p:cNvPr id="121" name="TextBox 120"/>
                <p:cNvSpPr txBox="1"/>
                <p:nvPr/>
              </p:nvSpPr>
              <p:spPr>
                <a:xfrm>
                  <a:off x="702271" y="2583180"/>
                  <a:ext cx="483132" cy="356141"/>
                </a:xfrm>
                <a:prstGeom prst="rect">
                  <a:avLst/>
                </a:prstGeom>
                <a:noFill/>
              </p:spPr>
              <p:txBody>
                <a:bodyPr wrap="square" rtlCol="0">
                  <a:spAutoFit/>
                </a:bodyPr>
                <a:lstStyle/>
                <a:p>
                  <a:pPr defTabSz="1664055" fontAlgn="auto">
                    <a:spcBef>
                      <a:spcPts val="0"/>
                    </a:spcBef>
                    <a:spcAft>
                      <a:spcPts val="0"/>
                    </a:spcAft>
                    <a:defRPr/>
                  </a:pPr>
                  <a:r>
                    <a:rPr lang="en-US" sz="1300" kern="0" dirty="0">
                      <a:solidFill>
                        <a:srgbClr val="FFFFFF"/>
                      </a:solidFill>
                      <a:latin typeface="Calibri" panose="020F0502020204030204"/>
                      <a:ea typeface="+mn-ea"/>
                    </a:rPr>
                    <a:t>P2O5 Solubilizing</a:t>
                  </a:r>
                </a:p>
              </p:txBody>
            </p:sp>
          </p:grpSp>
        </p:grpSp>
        <p:sp>
          <p:nvSpPr>
            <p:cNvPr id="2" name="TextBox 1">
              <a:extLst>
                <a:ext uri="{FF2B5EF4-FFF2-40B4-BE49-F238E27FC236}">
                  <a16:creationId xmlns="" xmlns:a16="http://schemas.microsoft.com/office/drawing/2014/main" id="{D1C13FC8-8BEC-45B6-8DA9-5DF8AC579F7E}"/>
                </a:ext>
              </a:extLst>
            </p:cNvPr>
            <p:cNvSpPr txBox="1"/>
            <p:nvPr/>
          </p:nvSpPr>
          <p:spPr>
            <a:xfrm>
              <a:off x="6927271" y="1551710"/>
              <a:ext cx="1939636" cy="205771"/>
            </a:xfrm>
            <a:prstGeom prst="rect">
              <a:avLst/>
            </a:prstGeom>
            <a:noFill/>
          </p:spPr>
          <p:txBody>
            <a:bodyPr wrap="square" rtlCol="0">
              <a:spAutoFit/>
            </a:bodyPr>
            <a:lstStyle/>
            <a:p>
              <a:pPr algn="l" defTabSz="1664055" fontAlgn="auto">
                <a:spcBef>
                  <a:spcPts val="0"/>
                </a:spcBef>
                <a:spcAft>
                  <a:spcPts val="0"/>
                </a:spcAft>
              </a:pPr>
              <a:r>
                <a:rPr lang="en-US" sz="2000" b="1" dirty="0">
                  <a:solidFill>
                    <a:prstClr val="black">
                      <a:lumMod val="20000"/>
                      <a:lumOff val="80000"/>
                    </a:prstClr>
                  </a:solidFill>
                  <a:latin typeface="Calibri" panose="020F0502020204030204"/>
                  <a:ea typeface="+mn-ea"/>
                </a:rPr>
                <a:t>Source:  DunhamTrimmer LLC</a:t>
              </a:r>
            </a:p>
          </p:txBody>
        </p:sp>
      </p:grpSp>
      <p:sp>
        <p:nvSpPr>
          <p:cNvPr id="5" name="TextBox 4"/>
          <p:cNvSpPr txBox="1"/>
          <p:nvPr/>
        </p:nvSpPr>
        <p:spPr>
          <a:xfrm>
            <a:off x="3733802" y="12386733"/>
            <a:ext cx="336127" cy="675862"/>
          </a:xfrm>
          <a:prstGeom prst="rect">
            <a:avLst/>
          </a:prstGeom>
          <a:noFill/>
        </p:spPr>
        <p:txBody>
          <a:bodyPr wrap="none" lIns="166406" tIns="83203" rIns="166406" bIns="83203" rtlCol="0">
            <a:spAutoFit/>
          </a:bodyPr>
          <a:lstStyle/>
          <a:p>
            <a:pPr algn="l" defTabSz="1664055" fontAlgn="auto">
              <a:spcBef>
                <a:spcPts val="0"/>
              </a:spcBef>
              <a:spcAft>
                <a:spcPts val="0"/>
              </a:spcAft>
            </a:pPr>
            <a:endParaRPr lang="en-US" sz="3300" dirty="0">
              <a:solidFill>
                <a:prstClr val="black"/>
              </a:solidFill>
              <a:latin typeface="Calibri" panose="020F0502020204030204"/>
              <a:ea typeface="+mn-ea"/>
            </a:endParaRPr>
          </a:p>
        </p:txBody>
      </p:sp>
      <p:pic>
        <p:nvPicPr>
          <p:cNvPr id="6" name="Picture 5"/>
          <p:cNvPicPr>
            <a:picLocks noChangeAspect="1"/>
          </p:cNvPicPr>
          <p:nvPr/>
        </p:nvPicPr>
        <p:blipFill>
          <a:blip r:embed="rId9"/>
          <a:stretch>
            <a:fillRect/>
          </a:stretch>
        </p:blipFill>
        <p:spPr>
          <a:xfrm>
            <a:off x="2067632" y="84745"/>
            <a:ext cx="7178675" cy="2592917"/>
          </a:xfrm>
          <a:prstGeom prst="rect">
            <a:avLst/>
          </a:prstGeom>
        </p:spPr>
      </p:pic>
      <p:sp>
        <p:nvSpPr>
          <p:cNvPr id="44" name="Footer Placeholder 4"/>
          <p:cNvSpPr>
            <a:spLocks noGrp="1"/>
          </p:cNvSpPr>
          <p:nvPr>
            <p:ph type="ftr" sz="quarter" idx="4294967295"/>
          </p:nvPr>
        </p:nvSpPr>
        <p:spPr bwMode="auto">
          <a:xfrm>
            <a:off x="11326652" y="266700"/>
            <a:ext cx="9245600" cy="530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r>
              <a:rPr lang="en-US" altLang="en-US" sz="2000" dirty="0" smtClean="0">
                <a:latin typeface="+mn-lt"/>
              </a:rPr>
              <a:t>© 2018 BPIA ALL RIGHTS RESERVED </a:t>
            </a:r>
            <a:endParaRPr lang="en-US" altLang="en-US" sz="2000" dirty="0">
              <a:latin typeface="+mn-lt"/>
            </a:endParaRPr>
          </a:p>
        </p:txBody>
      </p:sp>
      <p:sp>
        <p:nvSpPr>
          <p:cNvPr id="4" name="TextBox 3"/>
          <p:cNvSpPr txBox="1"/>
          <p:nvPr/>
        </p:nvSpPr>
        <p:spPr>
          <a:xfrm>
            <a:off x="8027971" y="12999308"/>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228362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2"/>
          <p:cNvSpPr>
            <a:spLocks noGrp="1"/>
          </p:cNvSpPr>
          <p:nvPr>
            <p:ph type="ftr" sz="quarter" idx="4294967295"/>
          </p:nvPr>
        </p:nvSpPr>
        <p:spPr bwMode="auto">
          <a:xfrm>
            <a:off x="7289800" y="12360275"/>
            <a:ext cx="67564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1800" dirty="0" smtClean="0"/>
              <a:t>© 2018 BPIA ALL RIGHTS RESERVED </a:t>
            </a:r>
            <a:endParaRPr lang="en-US" altLang="en-US" sz="1800" dirty="0"/>
          </a:p>
        </p:txBody>
      </p:sp>
      <p:sp>
        <p:nvSpPr>
          <p:cNvPr id="2" name="Title 1"/>
          <p:cNvSpPr>
            <a:spLocks noGrp="1"/>
          </p:cNvSpPr>
          <p:nvPr>
            <p:ph type="title"/>
          </p:nvPr>
        </p:nvSpPr>
        <p:spPr>
          <a:xfrm>
            <a:off x="800100" y="444500"/>
            <a:ext cx="18135600" cy="2651125"/>
          </a:xfrm>
        </p:spPr>
        <p:txBody>
          <a:bodyPr/>
          <a:lstStyle/>
          <a:p>
            <a:pPr>
              <a:defRPr/>
            </a:pPr>
            <a:r>
              <a:rPr lang="en-US" dirty="0" smtClean="0">
                <a:sym typeface="Helvetica" charset="0"/>
              </a:rPr>
              <a:t>Biostimulant Product categories </a:t>
            </a:r>
            <a:endParaRPr lang="en-US" dirty="0">
              <a:sym typeface="Helvetica" charset="0"/>
            </a:endParaRPr>
          </a:p>
        </p:txBody>
      </p:sp>
      <p:sp>
        <p:nvSpPr>
          <p:cNvPr id="55300" name="Rectangle 4"/>
          <p:cNvSpPr>
            <a:spLocks noChangeArrowheads="1"/>
          </p:cNvSpPr>
          <p:nvPr/>
        </p:nvSpPr>
        <p:spPr bwMode="auto">
          <a:xfrm>
            <a:off x="933450" y="2268538"/>
            <a:ext cx="1906905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spAutoFit/>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2800" dirty="0"/>
              <a:t>Microbial Biostimulants --- from bpia.org</a:t>
            </a:r>
          </a:p>
          <a:p>
            <a:pPr eaLnBrk="1" hangingPunct="1">
              <a:lnSpc>
                <a:spcPct val="130000"/>
              </a:lnSpc>
            </a:pPr>
            <a:endParaRPr lang="en-US" altLang="en-US" sz="2800" dirty="0"/>
          </a:p>
          <a:p>
            <a:pPr eaLnBrk="1" hangingPunct="1">
              <a:lnSpc>
                <a:spcPct val="130000"/>
              </a:lnSpc>
            </a:pPr>
            <a:r>
              <a:rPr lang="en-US" altLang="en-US" sz="2800" dirty="0"/>
              <a:t>Beneficial fungi and bacteria represent the core of the focus within the smaller but rapidly growing category of microbial biostimulants. A wide variety of microbial products are sold as biofertilizers, plant inoculants (to aid primarily in nutrient processing), soil amendments, and other beneficial additives. Microbial products can include “pure strain” fermentation solutions, based on individual isolates; consortia of admixed or co-fermented isolates; or much more complex “natural” communities derived from organic matter processing. Microbial products have been shown to enhance plant growth through various direct and indirect mechanisms; and to help with nutrient availability and uptake, improving soil condition, helping plants tolerate abiotic stress, and enhancing overall crop quality attributes.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2"/>
          <p:cNvSpPr>
            <a:spLocks noGrp="1"/>
          </p:cNvSpPr>
          <p:nvPr>
            <p:ph type="ftr" sz="quarter" idx="4294967295"/>
          </p:nvPr>
        </p:nvSpPr>
        <p:spPr bwMode="auto">
          <a:xfrm>
            <a:off x="7289800" y="12360275"/>
            <a:ext cx="67564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1800" dirty="0" smtClean="0"/>
              <a:t>© 2018 BPIA ALL RIGHTS RESERVED </a:t>
            </a:r>
            <a:endParaRPr lang="en-US" altLang="en-US" sz="1800" dirty="0"/>
          </a:p>
        </p:txBody>
      </p:sp>
      <p:sp>
        <p:nvSpPr>
          <p:cNvPr id="2" name="Title 1"/>
          <p:cNvSpPr>
            <a:spLocks noGrp="1"/>
          </p:cNvSpPr>
          <p:nvPr>
            <p:ph type="title"/>
          </p:nvPr>
        </p:nvSpPr>
        <p:spPr>
          <a:xfrm>
            <a:off x="800100" y="444500"/>
            <a:ext cx="18135600" cy="2651125"/>
          </a:xfrm>
        </p:spPr>
        <p:txBody>
          <a:bodyPr/>
          <a:lstStyle/>
          <a:p>
            <a:pPr>
              <a:defRPr/>
            </a:pPr>
            <a:r>
              <a:rPr lang="en-US" dirty="0" smtClean="0">
                <a:sym typeface="Helvetica" charset="0"/>
              </a:rPr>
              <a:t>Biostimulant Product categories </a:t>
            </a:r>
            <a:endParaRPr lang="en-US" dirty="0">
              <a:sym typeface="Helvetica" charset="0"/>
            </a:endParaRPr>
          </a:p>
        </p:txBody>
      </p:sp>
      <p:sp>
        <p:nvSpPr>
          <p:cNvPr id="56324" name="Rectangle 5"/>
          <p:cNvSpPr>
            <a:spLocks noChangeArrowheads="1"/>
          </p:cNvSpPr>
          <p:nvPr/>
        </p:nvSpPr>
        <p:spPr bwMode="auto">
          <a:xfrm>
            <a:off x="1066800" y="1778000"/>
            <a:ext cx="19069050" cy="835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spAutoFit/>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2800" dirty="0"/>
              <a:t>Acid-Based Biostimulants ---from bpia.org</a:t>
            </a:r>
          </a:p>
          <a:p>
            <a:pPr eaLnBrk="1" hangingPunct="1"/>
            <a:endParaRPr lang="en-US" altLang="en-US" sz="2800" dirty="0"/>
          </a:p>
          <a:p>
            <a:pPr eaLnBrk="1" hangingPunct="1"/>
            <a:r>
              <a:rPr lang="en-US" altLang="en-US" sz="2800" dirty="0"/>
              <a:t>Humic substances, which include humic and fulvic acids, are among the most common organic substances on earth, making up much of the organic matter in the world’s soils. Humic and fulvic acids are complex organic molecules of diverse structure and composition that form in the soil as byproducts of the decomposition and microbial metabolism of plant and animal residues.  While the materials can vary quite dramatically in molecular structure and weight, humic substances have been recognized and used for decades to improve soil structure and function (e.g., chelate nutrients and improve cation exchange capacity, or CEC), enhance plant nutrition, and contribute to improved crop yield and quality. They can be applied in various ways, including direct application to the soil, foliar application, incorporation into fertilizer and other products, and through irrigation water.</a:t>
            </a:r>
          </a:p>
          <a:p>
            <a:pPr eaLnBrk="1" hangingPunct="1"/>
            <a:endParaRPr lang="en-US" altLang="en-US" sz="2800" dirty="0"/>
          </a:p>
          <a:p>
            <a:pPr eaLnBrk="1" hangingPunct="1"/>
            <a:r>
              <a:rPr lang="en-US" altLang="en-US" sz="2800" dirty="0"/>
              <a:t>Amino acid products (along with other protein-derived biostimulants, based on peptides or protein hydrolysates) can be derived from the chemical or enzymatic hydrolysis of animal, plant, or microbial protein. The protein sources are often recycled waste products of agricultural crop residues or animal processing such as collagen, epithelial tissue, crustacean shells and other materials. Recycling these otherwise waste substances into useful agricultural products is a unique environmental benefit of protein-derived biostimulants. There is strong evidence for a variety of benefits, including improved soil fertility, better plant health and vigor, enhanced crop yields and quality, and improved stress tolerance.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2"/>
          <p:cNvSpPr>
            <a:spLocks noGrp="1"/>
          </p:cNvSpPr>
          <p:nvPr>
            <p:ph type="ftr" sz="quarter" idx="4294967295"/>
          </p:nvPr>
        </p:nvSpPr>
        <p:spPr bwMode="auto">
          <a:xfrm>
            <a:off x="7289800" y="12360275"/>
            <a:ext cx="67564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1800" dirty="0" smtClean="0"/>
              <a:t>© 2018 BPIA ALL RIGHTS RESERVED </a:t>
            </a:r>
            <a:endParaRPr lang="en-US" altLang="en-US" sz="1800" dirty="0"/>
          </a:p>
        </p:txBody>
      </p:sp>
      <p:sp>
        <p:nvSpPr>
          <p:cNvPr id="2" name="Title 1"/>
          <p:cNvSpPr>
            <a:spLocks noGrp="1"/>
          </p:cNvSpPr>
          <p:nvPr>
            <p:ph type="title"/>
          </p:nvPr>
        </p:nvSpPr>
        <p:spPr>
          <a:xfrm>
            <a:off x="800100" y="444500"/>
            <a:ext cx="18135600" cy="2651125"/>
          </a:xfrm>
        </p:spPr>
        <p:txBody>
          <a:bodyPr/>
          <a:lstStyle/>
          <a:p>
            <a:pPr>
              <a:defRPr/>
            </a:pPr>
            <a:r>
              <a:rPr lang="en-US" dirty="0" smtClean="0">
                <a:sym typeface="Helvetica" charset="0"/>
              </a:rPr>
              <a:t>Biostimulant Product categories </a:t>
            </a:r>
            <a:endParaRPr lang="en-US" dirty="0">
              <a:sym typeface="Helvetica" charset="0"/>
            </a:endParaRPr>
          </a:p>
        </p:txBody>
      </p:sp>
      <p:sp>
        <p:nvSpPr>
          <p:cNvPr id="57348" name="Rectangle 5"/>
          <p:cNvSpPr>
            <a:spLocks noChangeArrowheads="1"/>
          </p:cNvSpPr>
          <p:nvPr/>
        </p:nvSpPr>
        <p:spPr bwMode="auto">
          <a:xfrm>
            <a:off x="1111250" y="2222500"/>
            <a:ext cx="18935700" cy="663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spAutoFit/>
          </a:bodyPr>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r>
              <a:rPr lang="en-US" altLang="en-US" sz="2800" dirty="0"/>
              <a:t>Seaweed and Plant Extracts</a:t>
            </a:r>
          </a:p>
          <a:p>
            <a:pPr eaLnBrk="1" hangingPunct="1"/>
            <a:endParaRPr lang="en-US" altLang="en-US" sz="2800" dirty="0"/>
          </a:p>
          <a:p>
            <a:pPr eaLnBrk="1" hangingPunct="1"/>
            <a:r>
              <a:rPr lang="en-US" altLang="en-US" sz="2800" dirty="0"/>
              <a:t>The use of seaweed in agriculture dates to ancient times, when it was often used to improve fertility by augmenting soil organic content. Seaweed extracts, also referred to as kelp or sea kelp extracts, have been used in modern agriculture as more concentrated means to deliver benefits to soils and plants. They have been shown to improve soil properties (to improve soil structure, water retention, and aeration), as well as helping to fix or chelate nutrients and improve CEC. Seaweed extracts have also been shown to aid in the functioning of beneficial soil microorganisms, and to improve the provisioning, uptake, and utilization of plant nutrients. An impressive body of research is aimed at understanding how complex extracts and many of the constituent compounds derived from them can stimulate, elicit, or augment the healthy growth of beneficial plants. Improved stress tolerance effects have also been broadly reported.</a:t>
            </a:r>
          </a:p>
          <a:p>
            <a:pPr eaLnBrk="1" hangingPunct="1"/>
            <a:endParaRPr lang="en-US" altLang="en-US" sz="2800" dirty="0"/>
          </a:p>
          <a:p>
            <a:pPr eaLnBrk="1" hangingPunct="1"/>
            <a:r>
              <a:rPr lang="en-US" altLang="en-US" sz="2800" dirty="0"/>
              <a:t>Plant extracts (or “botanicals”) are perhaps less well studied, but represent a fast growing category of biostimulant materials. The use of allelochemicals — active plant compounds that can be extracted and concentrated — is an especially active area of both industry and academic investigation.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7263" y="273050"/>
            <a:ext cx="18769806" cy="2195513"/>
          </a:xfrm>
        </p:spPr>
        <p:txBody>
          <a:bodyPr wrap="square" lIns="0" tIns="161798" rIns="0" bIns="0">
            <a:spAutoFit/>
          </a:bodyPr>
          <a:lstStyle/>
          <a:p>
            <a:pPr marL="22225" algn="l">
              <a:defRPr/>
            </a:pPr>
            <a:r>
              <a:rPr lang="en-US" sz="6600" b="1" dirty="0">
                <a:solidFill>
                  <a:schemeClr val="tx1"/>
                </a:solidFill>
                <a:sym typeface="Helvetica" charset="0"/>
              </a:rPr>
              <a:t>Diverse Groups are Working on How to Measure  Agricultural Sustainability</a:t>
            </a:r>
          </a:p>
        </p:txBody>
      </p:sp>
      <p:sp>
        <p:nvSpPr>
          <p:cNvPr id="61442" name="object 3"/>
          <p:cNvSpPr>
            <a:spLocks noChangeArrowheads="1"/>
          </p:cNvSpPr>
          <p:nvPr/>
        </p:nvSpPr>
        <p:spPr bwMode="auto">
          <a:xfrm>
            <a:off x="17883188" y="4318000"/>
            <a:ext cx="3225800" cy="14922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1443" name="object 4"/>
          <p:cNvSpPr>
            <a:spLocks/>
          </p:cNvSpPr>
          <p:nvPr/>
        </p:nvSpPr>
        <p:spPr bwMode="auto">
          <a:xfrm>
            <a:off x="17794288" y="5360988"/>
            <a:ext cx="3408362" cy="420687"/>
          </a:xfrm>
          <a:custGeom>
            <a:avLst/>
            <a:gdLst>
              <a:gd name="T0" fmla="*/ 0 w 1460500"/>
              <a:gd name="T1" fmla="*/ 0 h 216535"/>
              <a:gd name="T2" fmla="*/ 7951311 w 1460500"/>
              <a:gd name="T3" fmla="*/ 0 h 216535"/>
              <a:gd name="T4" fmla="*/ 7951311 w 1460500"/>
              <a:gd name="T5" fmla="*/ 816836 h 216535"/>
              <a:gd name="T6" fmla="*/ 0 w 1460500"/>
              <a:gd name="T7" fmla="*/ 816836 h 216535"/>
              <a:gd name="T8" fmla="*/ 0 w 1460500"/>
              <a:gd name="T9" fmla="*/ 0 h 216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0500" h="216535">
                <a:moveTo>
                  <a:pt x="0" y="0"/>
                </a:moveTo>
                <a:lnTo>
                  <a:pt x="1459992" y="0"/>
                </a:lnTo>
                <a:lnTo>
                  <a:pt x="1459992" y="216408"/>
                </a:lnTo>
                <a:lnTo>
                  <a:pt x="0" y="21640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5" name="object 5"/>
          <p:cNvSpPr txBox="1"/>
          <p:nvPr/>
        </p:nvSpPr>
        <p:spPr>
          <a:xfrm>
            <a:off x="18002250" y="5324475"/>
            <a:ext cx="2987675" cy="409575"/>
          </a:xfrm>
          <a:prstGeom prst="rect">
            <a:avLst/>
          </a:prstGeom>
        </p:spPr>
        <p:txBody>
          <a:bodyPr lIns="0" tIns="24270" rIns="0" bIns="0">
            <a:spAutoFit/>
          </a:bodyPr>
          <a:lstStyle/>
          <a:p>
            <a:pPr marL="23114">
              <a:spcBef>
                <a:spcPts val="191"/>
              </a:spcBef>
              <a:defRPr/>
            </a:pPr>
            <a:r>
              <a:rPr sz="2500" b="1" spc="-9">
                <a:solidFill>
                  <a:srgbClr val="FF3300"/>
                </a:solidFill>
                <a:latin typeface="Arial"/>
                <a:ea typeface="ヒラギノ角ゴ ProN W3" charset="0"/>
                <a:cs typeface="Arial"/>
                <a:sym typeface="Lucida Grande" charset="0"/>
              </a:rPr>
              <a:t>Field </a:t>
            </a:r>
            <a:r>
              <a:rPr sz="2500" b="1">
                <a:solidFill>
                  <a:srgbClr val="FF3300"/>
                </a:solidFill>
                <a:latin typeface="Arial"/>
                <a:ea typeface="ヒラギノ角ゴ ProN W3" charset="0"/>
                <a:cs typeface="Arial"/>
                <a:sym typeface="Lucida Grande" charset="0"/>
              </a:rPr>
              <a:t>to</a:t>
            </a:r>
            <a:r>
              <a:rPr sz="2500" b="1" spc="-137">
                <a:solidFill>
                  <a:srgbClr val="FF3300"/>
                </a:solidFill>
                <a:latin typeface="Arial"/>
                <a:ea typeface="ヒラギノ角ゴ ProN W3" charset="0"/>
                <a:cs typeface="Arial"/>
                <a:sym typeface="Lucida Grande" charset="0"/>
              </a:rPr>
              <a:t> </a:t>
            </a:r>
            <a:r>
              <a:rPr sz="2500" b="1" spc="-9">
                <a:solidFill>
                  <a:srgbClr val="FF3300"/>
                </a:solidFill>
                <a:latin typeface="Arial"/>
                <a:ea typeface="ヒラギノ角ゴ ProN W3" charset="0"/>
                <a:cs typeface="Arial"/>
                <a:sym typeface="Lucida Grande" charset="0"/>
              </a:rPr>
              <a:t>Market</a:t>
            </a:r>
            <a:endParaRPr sz="2500">
              <a:latin typeface="Arial"/>
              <a:ea typeface="ヒラギノ角ゴ ProN W3" charset="0"/>
              <a:cs typeface="Arial"/>
              <a:sym typeface="Lucida Grande" charset="0"/>
            </a:endParaRPr>
          </a:p>
        </p:txBody>
      </p:sp>
      <p:sp>
        <p:nvSpPr>
          <p:cNvPr id="61445" name="object 6"/>
          <p:cNvSpPr>
            <a:spLocks noChangeArrowheads="1"/>
          </p:cNvSpPr>
          <p:nvPr/>
        </p:nvSpPr>
        <p:spPr bwMode="auto">
          <a:xfrm>
            <a:off x="17829213" y="5884863"/>
            <a:ext cx="2589212" cy="2057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1446" name="object 7"/>
          <p:cNvSpPr>
            <a:spLocks noChangeArrowheads="1"/>
          </p:cNvSpPr>
          <p:nvPr/>
        </p:nvSpPr>
        <p:spPr bwMode="auto">
          <a:xfrm>
            <a:off x="15173325" y="3989388"/>
            <a:ext cx="2709863" cy="160178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1447" name="object 8"/>
          <p:cNvSpPr>
            <a:spLocks noChangeArrowheads="1"/>
          </p:cNvSpPr>
          <p:nvPr/>
        </p:nvSpPr>
        <p:spPr bwMode="auto">
          <a:xfrm>
            <a:off x="15354300" y="5607050"/>
            <a:ext cx="1889125" cy="143986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1448" name="object 9"/>
          <p:cNvSpPr>
            <a:spLocks noChangeArrowheads="1"/>
          </p:cNvSpPr>
          <p:nvPr/>
        </p:nvSpPr>
        <p:spPr bwMode="auto">
          <a:xfrm>
            <a:off x="17243425" y="2479675"/>
            <a:ext cx="3462338" cy="162242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10" name="object 10"/>
          <p:cNvSpPr txBox="1"/>
          <p:nvPr/>
        </p:nvSpPr>
        <p:spPr>
          <a:xfrm>
            <a:off x="1981200" y="2815231"/>
            <a:ext cx="11264900" cy="8644008"/>
          </a:xfrm>
          <a:prstGeom prst="rect">
            <a:avLst/>
          </a:prstGeom>
        </p:spPr>
        <p:txBody>
          <a:bodyPr lIns="0" tIns="147930" rIns="0" bIns="0">
            <a:spAutoFit/>
          </a:bodyPr>
          <a:lstStyle>
            <a:lvl1pPr marL="542925" indent="-520700"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1pPr>
            <a:lvl2pPr marL="1252538" indent="-500063"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9pPr>
          </a:lstStyle>
          <a:p>
            <a:pPr marL="22225" indent="0" algn="l" eaLnBrk="1" hangingPunct="1">
              <a:spcBef>
                <a:spcPts val="600"/>
              </a:spcBef>
              <a:spcAft>
                <a:spcPts val="600"/>
              </a:spcAft>
            </a:pPr>
            <a:r>
              <a:rPr lang="en-US" altLang="en-US" sz="3300" b="1" dirty="0" smtClean="0">
                <a:latin typeface="+mn-lt"/>
                <a:cs typeface="Arial" pitchFamily="34" charset="0"/>
              </a:rPr>
              <a:t>				Collaborative </a:t>
            </a:r>
            <a:r>
              <a:rPr lang="en-US" altLang="en-US" sz="3300" b="1" dirty="0">
                <a:latin typeface="+mn-lt"/>
                <a:cs typeface="Arial" pitchFamily="34" charset="0"/>
              </a:rPr>
              <a:t>Sustainability Initiatives</a:t>
            </a:r>
          </a:p>
          <a:p>
            <a:pPr lvl="1" eaLnBrk="1" hangingPunct="1">
              <a:spcBef>
                <a:spcPts val="600"/>
              </a:spcBef>
              <a:spcAft>
                <a:spcPts val="600"/>
              </a:spcAft>
              <a:buFontTx/>
              <a:buChar char="-"/>
            </a:pPr>
            <a:r>
              <a:rPr lang="en-US" altLang="en-US" sz="3300" dirty="0">
                <a:latin typeface="+mn-lt"/>
                <a:cs typeface="Arial" pitchFamily="34" charset="0"/>
              </a:rPr>
              <a:t>The Sustainability Consortium</a:t>
            </a:r>
          </a:p>
          <a:p>
            <a:pPr lvl="1" eaLnBrk="1" hangingPunct="1">
              <a:spcBef>
                <a:spcPts val="600"/>
              </a:spcBef>
              <a:spcAft>
                <a:spcPts val="600"/>
              </a:spcAft>
              <a:buFontTx/>
              <a:buChar char="-"/>
            </a:pPr>
            <a:r>
              <a:rPr lang="en-US" altLang="en-US" sz="3300" dirty="0">
                <a:latin typeface="+mn-lt"/>
                <a:cs typeface="Arial" pitchFamily="34" charset="0"/>
              </a:rPr>
              <a:t>Cool Farm Alliance</a:t>
            </a:r>
          </a:p>
          <a:p>
            <a:pPr lvl="1" eaLnBrk="1" hangingPunct="1">
              <a:spcBef>
                <a:spcPts val="600"/>
              </a:spcBef>
              <a:spcAft>
                <a:spcPts val="600"/>
              </a:spcAft>
              <a:buFontTx/>
              <a:buChar char="-"/>
            </a:pPr>
            <a:r>
              <a:rPr lang="en-US" altLang="en-US" sz="3300" dirty="0">
                <a:latin typeface="+mn-lt"/>
                <a:cs typeface="Arial" pitchFamily="34" charset="0"/>
              </a:rPr>
              <a:t>Field to Market</a:t>
            </a:r>
          </a:p>
          <a:p>
            <a:pPr lvl="1" eaLnBrk="1" hangingPunct="1">
              <a:spcBef>
                <a:spcPts val="600"/>
              </a:spcBef>
              <a:spcAft>
                <a:spcPts val="600"/>
              </a:spcAft>
              <a:buFontTx/>
              <a:buChar char="-"/>
            </a:pPr>
            <a:r>
              <a:rPr lang="en-US" altLang="en-US" sz="3300" dirty="0">
                <a:latin typeface="+mn-lt"/>
                <a:cs typeface="Arial" pitchFamily="34" charset="0"/>
              </a:rPr>
              <a:t>Stewardship Index for Specialty Crops</a:t>
            </a:r>
            <a:endParaRPr lang="en-US" altLang="en-US" dirty="0">
              <a:latin typeface="+mn-lt"/>
              <a:cs typeface="Arial" pitchFamily="34" charset="0"/>
            </a:endParaRPr>
          </a:p>
          <a:p>
            <a:pPr lvl="1" eaLnBrk="1" hangingPunct="1">
              <a:spcBef>
                <a:spcPts val="600"/>
              </a:spcBef>
              <a:spcAft>
                <a:spcPts val="600"/>
              </a:spcAft>
              <a:buFontTx/>
              <a:buChar char="-"/>
            </a:pPr>
            <a:r>
              <a:rPr lang="en-US" altLang="en-US" sz="3300" dirty="0">
                <a:latin typeface="+mn-lt"/>
                <a:cs typeface="Arial" pitchFamily="34" charset="0"/>
              </a:rPr>
              <a:t>Sustainable Agriculture Alliance Platform</a:t>
            </a:r>
            <a:endParaRPr lang="en-US" altLang="en-US" sz="5100" dirty="0">
              <a:latin typeface="+mn-lt"/>
              <a:cs typeface="Times New Roman" pitchFamily="18" charset="0"/>
            </a:endParaRPr>
          </a:p>
          <a:p>
            <a:pPr marL="22225" indent="0" algn="l" eaLnBrk="1" hangingPunct="1">
              <a:spcBef>
                <a:spcPts val="600"/>
              </a:spcBef>
              <a:spcAft>
                <a:spcPts val="600"/>
              </a:spcAft>
            </a:pPr>
            <a:r>
              <a:rPr lang="en-US" altLang="en-US" sz="3300" b="1" dirty="0" smtClean="0">
                <a:latin typeface="+mn-lt"/>
                <a:cs typeface="Arial" pitchFamily="34" charset="0"/>
              </a:rPr>
              <a:t>				Individual </a:t>
            </a:r>
            <a:r>
              <a:rPr lang="en-US" altLang="en-US" sz="3300" b="1" dirty="0">
                <a:latin typeface="+mn-lt"/>
                <a:cs typeface="Arial" pitchFamily="34" charset="0"/>
              </a:rPr>
              <a:t>Company Programs</a:t>
            </a:r>
          </a:p>
          <a:p>
            <a:pPr lvl="1" eaLnBrk="1" hangingPunct="1">
              <a:spcBef>
                <a:spcPts val="600"/>
              </a:spcBef>
              <a:spcAft>
                <a:spcPts val="600"/>
              </a:spcAft>
              <a:buFontTx/>
              <a:buChar char="-"/>
            </a:pPr>
            <a:r>
              <a:rPr lang="en-US" altLang="en-US" sz="3300" dirty="0">
                <a:latin typeface="+mn-lt"/>
                <a:cs typeface="Arial" pitchFamily="34" charset="0"/>
              </a:rPr>
              <a:t>Heinz Global Agriculture Program</a:t>
            </a:r>
          </a:p>
          <a:p>
            <a:pPr lvl="1" eaLnBrk="1" hangingPunct="1">
              <a:spcBef>
                <a:spcPts val="600"/>
              </a:spcBef>
              <a:spcAft>
                <a:spcPts val="600"/>
              </a:spcAft>
              <a:buFontTx/>
              <a:buChar char="-"/>
            </a:pPr>
            <a:r>
              <a:rPr lang="en-US" altLang="en-US" sz="3300" dirty="0">
                <a:latin typeface="+mn-lt"/>
                <a:cs typeface="Arial" pitchFamily="34" charset="0"/>
              </a:rPr>
              <a:t>McDonalds Sustainable Beef Program</a:t>
            </a:r>
          </a:p>
          <a:p>
            <a:pPr lvl="1" eaLnBrk="1" hangingPunct="1">
              <a:spcBef>
                <a:spcPts val="600"/>
              </a:spcBef>
              <a:spcAft>
                <a:spcPts val="600"/>
              </a:spcAft>
              <a:buFontTx/>
              <a:buChar char="-"/>
            </a:pPr>
            <a:r>
              <a:rPr lang="en-US" altLang="en-US" sz="3300" dirty="0">
                <a:latin typeface="+mn-lt"/>
                <a:cs typeface="Arial" pitchFamily="34" charset="0"/>
              </a:rPr>
              <a:t>PepsiCo Sustainable Farm Initiative</a:t>
            </a:r>
          </a:p>
          <a:p>
            <a:pPr lvl="1" eaLnBrk="1" hangingPunct="1">
              <a:spcBef>
                <a:spcPts val="600"/>
              </a:spcBef>
              <a:spcAft>
                <a:spcPts val="600"/>
              </a:spcAft>
              <a:buFontTx/>
              <a:buChar char="-"/>
            </a:pPr>
            <a:r>
              <a:rPr lang="en-US" altLang="en-US" sz="3300" dirty="0">
                <a:latin typeface="+mn-lt"/>
                <a:cs typeface="Arial" pitchFamily="34" charset="0"/>
              </a:rPr>
              <a:t>Unilever Sustainable Living Plan</a:t>
            </a:r>
          </a:p>
          <a:p>
            <a:pPr lvl="1" eaLnBrk="1" hangingPunct="1">
              <a:spcBef>
                <a:spcPts val="600"/>
              </a:spcBef>
              <a:spcAft>
                <a:spcPts val="600"/>
              </a:spcAft>
              <a:buFontTx/>
              <a:buChar char="-"/>
            </a:pPr>
            <a:r>
              <a:rPr lang="en-US" altLang="en-US" sz="3300" dirty="0">
                <a:latin typeface="+mn-lt"/>
                <a:cs typeface="Arial" pitchFamily="34" charset="0"/>
              </a:rPr>
              <a:t>Walmart Fertilizer Optimization Initiative</a:t>
            </a:r>
          </a:p>
          <a:p>
            <a:pPr eaLnBrk="1" hangingPunct="1">
              <a:spcBef>
                <a:spcPts val="600"/>
              </a:spcBef>
              <a:spcAft>
                <a:spcPts val="600"/>
              </a:spcAft>
            </a:pPr>
            <a:r>
              <a:rPr lang="en-US" altLang="en-US" sz="3600" b="1" i="1" dirty="0">
                <a:solidFill>
                  <a:srgbClr val="C00000"/>
                </a:solidFill>
                <a:latin typeface="+mn-lt"/>
                <a:cs typeface="Arial" pitchFamily="34" charset="0"/>
              </a:rPr>
              <a:t>Plus 100</a:t>
            </a:r>
            <a:r>
              <a:rPr lang="ja-JP" altLang="en-US" sz="3600" b="1" i="1">
                <a:solidFill>
                  <a:srgbClr val="C00000"/>
                </a:solidFill>
                <a:latin typeface="+mn-lt"/>
                <a:cs typeface="Arial" pitchFamily="34" charset="0"/>
              </a:rPr>
              <a:t>’</a:t>
            </a:r>
            <a:r>
              <a:rPr lang="en-US" altLang="en-US" sz="3600" b="1" i="1" dirty="0">
                <a:solidFill>
                  <a:srgbClr val="C00000"/>
                </a:solidFill>
                <a:latin typeface="+mn-lt"/>
                <a:cs typeface="Arial" pitchFamily="34" charset="0"/>
              </a:rPr>
              <a:t>s of certifications</a:t>
            </a:r>
            <a:endParaRPr lang="en-US" altLang="en-US" sz="3600" dirty="0">
              <a:latin typeface="+mn-lt"/>
              <a:cs typeface="Arial" pitchFamily="34" charset="0"/>
            </a:endParaRPr>
          </a:p>
        </p:txBody>
      </p:sp>
      <p:sp>
        <p:nvSpPr>
          <p:cNvPr id="61450" name="object 11"/>
          <p:cNvSpPr>
            <a:spLocks noChangeArrowheads="1"/>
          </p:cNvSpPr>
          <p:nvPr/>
        </p:nvSpPr>
        <p:spPr bwMode="auto">
          <a:xfrm>
            <a:off x="17421225" y="8274050"/>
            <a:ext cx="3195638" cy="827088"/>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1451" name="object 12"/>
          <p:cNvSpPr>
            <a:spLocks noChangeArrowheads="1"/>
          </p:cNvSpPr>
          <p:nvPr/>
        </p:nvSpPr>
        <p:spPr bwMode="auto">
          <a:xfrm>
            <a:off x="14857413" y="9817100"/>
            <a:ext cx="3214687" cy="7794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1452" name="object 13"/>
          <p:cNvSpPr>
            <a:spLocks noChangeArrowheads="1"/>
          </p:cNvSpPr>
          <p:nvPr/>
        </p:nvSpPr>
        <p:spPr bwMode="auto">
          <a:xfrm>
            <a:off x="18726150" y="10031413"/>
            <a:ext cx="2001838" cy="809625"/>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1453" name="object 14"/>
          <p:cNvSpPr>
            <a:spLocks noChangeArrowheads="1"/>
          </p:cNvSpPr>
          <p:nvPr/>
        </p:nvSpPr>
        <p:spPr bwMode="auto">
          <a:xfrm>
            <a:off x="14984413" y="8107363"/>
            <a:ext cx="2041525" cy="1476375"/>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1454" name="object 15"/>
          <p:cNvSpPr>
            <a:spLocks noChangeArrowheads="1"/>
          </p:cNvSpPr>
          <p:nvPr/>
        </p:nvSpPr>
        <p:spPr bwMode="auto">
          <a:xfrm>
            <a:off x="15287625" y="10588625"/>
            <a:ext cx="3221038" cy="1652588"/>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1455" name="Footer Placeholder 2"/>
          <p:cNvSpPr txBox="1">
            <a:spLocks/>
          </p:cNvSpPr>
          <p:nvPr/>
        </p:nvSpPr>
        <p:spPr bwMode="auto">
          <a:xfrm>
            <a:off x="7289800" y="12360275"/>
            <a:ext cx="6756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r>
              <a:rPr lang="en-US" sz="1800" dirty="0"/>
              <a:t>© 2018 BPIA ALL RIGHTS RESERVED </a:t>
            </a:r>
          </a:p>
        </p:txBody>
      </p:sp>
      <p:sp>
        <p:nvSpPr>
          <p:cNvPr id="61456"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9A62C9E4-FFF7-46DF-84E3-A4AF6AACE66A}" type="slidenum">
              <a:rPr lang="en-US" altLang="en-US" sz="1800">
                <a:solidFill>
                  <a:schemeClr val="tx1"/>
                </a:solidFill>
                <a:latin typeface="Helvetica" pitchFamily="6" charset="0"/>
              </a:rPr>
              <a:pPr algn="r" eaLnBrk="1" hangingPunct="1"/>
              <a:t>45</a:t>
            </a:fld>
            <a:endParaRPr lang="en-US" altLang="en-US" sz="1800" dirty="0">
              <a:solidFill>
                <a:schemeClr val="tx1"/>
              </a:solidFill>
              <a:latin typeface="Helvetica" pitchFamily="6"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0" y="649840"/>
            <a:ext cx="15890081" cy="1131335"/>
          </a:xfrm>
        </p:spPr>
        <p:txBody>
          <a:bodyPr wrap="square" lIns="0" tIns="23114" rIns="0" bIns="0" rtlCol="0">
            <a:spAutoFit/>
          </a:bodyPr>
          <a:lstStyle/>
          <a:p>
            <a:pPr marL="23114" algn="l">
              <a:spcBef>
                <a:spcPts val="182"/>
              </a:spcBef>
              <a:defRPr/>
            </a:pPr>
            <a:r>
              <a:rPr b="1" spc="-9">
                <a:solidFill>
                  <a:srgbClr val="0070C0"/>
                </a:solidFill>
                <a:sym typeface="Helvetica" charset="0"/>
              </a:rPr>
              <a:t>The Sustainability</a:t>
            </a:r>
            <a:r>
              <a:rPr b="1" spc="-127">
                <a:solidFill>
                  <a:srgbClr val="0070C0"/>
                </a:solidFill>
                <a:sym typeface="Helvetica" charset="0"/>
              </a:rPr>
              <a:t> </a:t>
            </a:r>
            <a:r>
              <a:rPr b="1" spc="-9">
                <a:solidFill>
                  <a:srgbClr val="0070C0"/>
                </a:solidFill>
                <a:sym typeface="Helvetica" charset="0"/>
              </a:rPr>
              <a:t>Consortium</a:t>
            </a:r>
            <a:endParaRPr b="1">
              <a:solidFill>
                <a:srgbClr val="0070C0"/>
              </a:solidFill>
              <a:sym typeface="Helvetica" charset="0"/>
            </a:endParaRPr>
          </a:p>
        </p:txBody>
      </p:sp>
      <p:sp>
        <p:nvSpPr>
          <p:cNvPr id="64514" name="object 3"/>
          <p:cNvSpPr>
            <a:spLocks noChangeArrowheads="1"/>
          </p:cNvSpPr>
          <p:nvPr/>
        </p:nvSpPr>
        <p:spPr bwMode="auto">
          <a:xfrm>
            <a:off x="133350" y="161925"/>
            <a:ext cx="3287713" cy="16192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4" name="object 4"/>
          <p:cNvSpPr txBox="1"/>
          <p:nvPr/>
        </p:nvSpPr>
        <p:spPr>
          <a:xfrm>
            <a:off x="10574338" y="2578100"/>
            <a:ext cx="9898062" cy="530225"/>
          </a:xfrm>
          <a:prstGeom prst="rect">
            <a:avLst/>
          </a:prstGeom>
        </p:spPr>
        <p:txBody>
          <a:bodyPr lIns="0" tIns="23114" rIns="0" bIns="0">
            <a:spAutoFit/>
          </a:bodyPr>
          <a:lstStyle/>
          <a:p>
            <a:pPr marL="23114">
              <a:spcBef>
                <a:spcPts val="182"/>
              </a:spcBef>
              <a:defRPr/>
            </a:pPr>
            <a:r>
              <a:rPr sz="3300" b="1" i="1">
                <a:latin typeface="Arial"/>
                <a:ea typeface="ヒラギノ角ゴ ProN W3" charset="0"/>
                <a:cs typeface="Arial"/>
                <a:sym typeface="Lucida Grande" charset="0"/>
              </a:rPr>
              <a:t>Food, </a:t>
            </a:r>
            <a:r>
              <a:rPr sz="3300" b="1" i="1" spc="-18">
                <a:latin typeface="Arial"/>
                <a:ea typeface="ヒラギノ角ゴ ProN W3" charset="0"/>
                <a:cs typeface="Arial"/>
                <a:sym typeface="Lucida Grande" charset="0"/>
              </a:rPr>
              <a:t>Beverage </a:t>
            </a:r>
            <a:r>
              <a:rPr sz="3300" b="1" i="1" spc="-9">
                <a:latin typeface="Arial"/>
                <a:ea typeface="ヒラギノ角ゴ ProN W3" charset="0"/>
                <a:cs typeface="Arial"/>
                <a:sym typeface="Lucida Grande" charset="0"/>
              </a:rPr>
              <a:t>&amp; Ag Sector</a:t>
            </a:r>
            <a:r>
              <a:rPr sz="3300" b="1" i="1" spc="-155">
                <a:latin typeface="Arial"/>
                <a:ea typeface="ヒラギノ角ゴ ProN W3" charset="0"/>
                <a:cs typeface="Arial"/>
                <a:sym typeface="Lucida Grande" charset="0"/>
              </a:rPr>
              <a:t> </a:t>
            </a:r>
            <a:r>
              <a:rPr sz="3300" b="1" i="1" spc="-18">
                <a:latin typeface="Arial"/>
                <a:ea typeface="ヒラギノ角ゴ ProN W3" charset="0"/>
                <a:cs typeface="Arial"/>
                <a:sym typeface="Lucida Grande" charset="0"/>
              </a:rPr>
              <a:t>Members:</a:t>
            </a:r>
            <a:endParaRPr sz="3300">
              <a:latin typeface="Arial"/>
              <a:ea typeface="ヒラギノ角ゴ ProN W3" charset="0"/>
              <a:cs typeface="Arial"/>
              <a:sym typeface="Lucida Grande" charset="0"/>
            </a:endParaRPr>
          </a:p>
        </p:txBody>
      </p:sp>
      <p:sp>
        <p:nvSpPr>
          <p:cNvPr id="64516" name="object 6"/>
          <p:cNvSpPr txBox="1">
            <a:spLocks noChangeArrowheads="1"/>
          </p:cNvSpPr>
          <p:nvPr/>
        </p:nvSpPr>
        <p:spPr bwMode="auto">
          <a:xfrm>
            <a:off x="795338" y="3243263"/>
            <a:ext cx="8459787" cy="800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9743" rIns="0" bIns="0">
            <a:spAutoFit/>
          </a:bodyPr>
          <a:lstStyle>
            <a:lvl1pPr marL="542925" indent="-517525"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tabLst>
                <a:tab pos="542925" algn="l"/>
                <a:tab pos="544513" algn="l"/>
              </a:tabLs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lnSpc>
                <a:spcPts val="3525"/>
              </a:lnSpc>
              <a:spcBef>
                <a:spcPts val="625"/>
              </a:spcBef>
              <a:buFontTx/>
              <a:buChar char="●"/>
            </a:pPr>
            <a:r>
              <a:rPr lang="en-US" altLang="en-US" sz="3300" dirty="0">
                <a:latin typeface="Arial" pitchFamily="34" charset="0"/>
                <a:cs typeface="Arial" pitchFamily="34" charset="0"/>
              </a:rPr>
              <a:t>Global, non-profit collaboration  of corporate, civil society, and  government stakeholders</a:t>
            </a:r>
          </a:p>
          <a:p>
            <a:pPr eaLnBrk="1" hangingPunct="1">
              <a:lnSpc>
                <a:spcPts val="3525"/>
              </a:lnSpc>
              <a:spcBef>
                <a:spcPts val="925"/>
              </a:spcBef>
              <a:buFontTx/>
              <a:buChar char="●"/>
            </a:pPr>
            <a:r>
              <a:rPr lang="en-US" altLang="en-US" sz="3300" dirty="0">
                <a:latin typeface="Arial" pitchFamily="34" charset="0"/>
                <a:cs typeface="Arial" pitchFamily="34" charset="0"/>
              </a:rPr>
              <a:t>Transforming the consumer  goods industry to make products  more sustainable</a:t>
            </a:r>
          </a:p>
          <a:p>
            <a:pPr eaLnBrk="1" hangingPunct="1">
              <a:lnSpc>
                <a:spcPts val="3525"/>
              </a:lnSpc>
              <a:spcBef>
                <a:spcPts val="900"/>
              </a:spcBef>
              <a:buFontTx/>
              <a:buChar char="●"/>
            </a:pPr>
            <a:r>
              <a:rPr lang="en-US" altLang="en-US" sz="3300" dirty="0">
                <a:latin typeface="Arial" pitchFamily="34" charset="0"/>
                <a:cs typeface="Arial" pitchFamily="34" charset="0"/>
              </a:rPr>
              <a:t>Translating the best  sustainability science into  business tools to drive change in  product supply chains</a:t>
            </a:r>
          </a:p>
          <a:p>
            <a:pPr eaLnBrk="1" hangingPunct="1">
              <a:lnSpc>
                <a:spcPts val="3525"/>
              </a:lnSpc>
              <a:spcBef>
                <a:spcPts val="925"/>
              </a:spcBef>
              <a:buFontTx/>
              <a:buChar char="●"/>
            </a:pPr>
            <a:r>
              <a:rPr lang="en-US" altLang="en-US" sz="3300" dirty="0">
                <a:latin typeface="Arial" pitchFamily="34" charset="0"/>
                <a:cs typeface="Arial" pitchFamily="34" charset="0"/>
              </a:rPr>
              <a:t>Identifying hotspots,  improvement opportunities, and  key performance indicators for  different types of consumer  products</a:t>
            </a:r>
          </a:p>
          <a:p>
            <a:pPr eaLnBrk="1" hangingPunct="1">
              <a:spcBef>
                <a:spcPts val="88"/>
              </a:spcBef>
            </a:pPr>
            <a:endParaRPr lang="en-US" altLang="en-US" sz="4300" dirty="0">
              <a:latin typeface="Times New Roman" pitchFamily="18" charset="0"/>
              <a:cs typeface="Times New Roman" pitchFamily="18" charset="0"/>
            </a:endParaRPr>
          </a:p>
          <a:p>
            <a:pPr eaLnBrk="1" hangingPunct="1">
              <a:spcBef>
                <a:spcPts val="13"/>
              </a:spcBef>
            </a:pPr>
            <a:r>
              <a:rPr lang="en-US" altLang="en-US" sz="3300" i="1" dirty="0">
                <a:solidFill>
                  <a:srgbClr val="C00000"/>
                </a:solidFill>
                <a:latin typeface="Arial" pitchFamily="34" charset="0"/>
                <a:cs typeface="Arial" pitchFamily="34" charset="0"/>
              </a:rPr>
              <a:t>Retail members represented ~</a:t>
            </a:r>
            <a:endParaRPr lang="en-US" altLang="en-US" sz="3300" dirty="0">
              <a:latin typeface="Arial" pitchFamily="34" charset="0"/>
              <a:cs typeface="Arial" pitchFamily="34" charset="0"/>
            </a:endParaRPr>
          </a:p>
          <a:p>
            <a:pPr eaLnBrk="1" hangingPunct="1"/>
            <a:r>
              <a:rPr lang="en-US" altLang="en-US" sz="3300" i="1" dirty="0">
                <a:solidFill>
                  <a:srgbClr val="C00000"/>
                </a:solidFill>
                <a:latin typeface="Arial" pitchFamily="34" charset="0"/>
                <a:cs typeface="Arial" pitchFamily="34" charset="0"/>
              </a:rPr>
              <a:t>$470B of US grocery sales in 2016</a:t>
            </a:r>
            <a:endParaRPr lang="en-US" altLang="en-US" sz="3300" dirty="0">
              <a:latin typeface="Arial" pitchFamily="34" charset="0"/>
              <a:cs typeface="Arial" pitchFamily="34" charset="0"/>
            </a:endParaRPr>
          </a:p>
        </p:txBody>
      </p:sp>
      <p:grpSp>
        <p:nvGrpSpPr>
          <p:cNvPr id="64517" name="Group 8"/>
          <p:cNvGrpSpPr>
            <a:grpSpLocks/>
          </p:cNvGrpSpPr>
          <p:nvPr/>
        </p:nvGrpSpPr>
        <p:grpSpPr bwMode="auto">
          <a:xfrm>
            <a:off x="9982200" y="3384550"/>
            <a:ext cx="10287000" cy="8616950"/>
            <a:chOff x="5703824" y="1740408"/>
            <a:chExt cx="5878576" cy="4431792"/>
          </a:xfrm>
        </p:grpSpPr>
        <p:sp>
          <p:nvSpPr>
            <p:cNvPr id="64520" name="object 5"/>
            <p:cNvSpPr>
              <a:spLocks noChangeArrowheads="1"/>
            </p:cNvSpPr>
            <p:nvPr/>
          </p:nvSpPr>
          <p:spPr bwMode="auto">
            <a:xfrm>
              <a:off x="5703824" y="1740408"/>
              <a:ext cx="5878576" cy="443179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sp>
          <p:nvSpPr>
            <p:cNvPr id="64521" name="object 7"/>
            <p:cNvSpPr>
              <a:spLocks noChangeArrowheads="1"/>
            </p:cNvSpPr>
            <p:nvPr/>
          </p:nvSpPr>
          <p:spPr bwMode="auto">
            <a:xfrm>
              <a:off x="10542017" y="5943600"/>
              <a:ext cx="898143" cy="16306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eaLnBrk="1" hangingPunct="1"/>
              <a:endParaRPr lang="en-US" altLang="en-US" dirty="0"/>
            </a:p>
          </p:txBody>
        </p:sp>
      </p:grpSp>
      <p:sp>
        <p:nvSpPr>
          <p:cNvPr id="64518" name="Footer Placeholder 2"/>
          <p:cNvSpPr txBox="1">
            <a:spLocks/>
          </p:cNvSpPr>
          <p:nvPr/>
        </p:nvSpPr>
        <p:spPr bwMode="auto">
          <a:xfrm>
            <a:off x="6629400" y="12625387"/>
            <a:ext cx="743204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r>
              <a:rPr lang="en-US" sz="1800" dirty="0"/>
              <a:t>© 2018 BPIA ALL RIGHTS RESERVED </a:t>
            </a:r>
          </a:p>
        </p:txBody>
      </p:sp>
      <p:sp>
        <p:nvSpPr>
          <p:cNvPr id="64519"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E96722E6-C80E-4FE2-A75D-ED610D5B9956}" type="slidenum">
              <a:rPr lang="en-US" altLang="en-US" sz="1800">
                <a:solidFill>
                  <a:schemeClr val="tx1"/>
                </a:solidFill>
                <a:latin typeface="Helvetica" pitchFamily="6" charset="0"/>
              </a:rPr>
              <a:pPr algn="r" eaLnBrk="1" hangingPunct="1"/>
              <a:t>46</a:t>
            </a:fld>
            <a:endParaRPr lang="en-US" altLang="en-US" sz="1800" dirty="0">
              <a:solidFill>
                <a:schemeClr val="tx1"/>
              </a:solidFill>
              <a:latin typeface="Helvetica" pitchFamily="6" charset="0"/>
            </a:endParaRP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ym typeface="Helvetica" charset="0"/>
              </a:rPr>
              <a:t>Plant Biostimulants:  </a:t>
            </a:r>
            <a:br>
              <a:rPr lang="en-US" dirty="0" smtClean="0">
                <a:sym typeface="Helvetica" charset="0"/>
              </a:rPr>
            </a:br>
            <a:r>
              <a:rPr lang="en-US" dirty="0" smtClean="0">
                <a:sym typeface="Helvetica" charset="0"/>
              </a:rPr>
              <a:t>What are the Claimed Benefits?</a:t>
            </a:r>
            <a:endParaRPr lang="en-US" dirty="0">
              <a:sym typeface="Helvetica" charset="0"/>
            </a:endParaRPr>
          </a:p>
        </p:txBody>
      </p:sp>
      <p:sp>
        <p:nvSpPr>
          <p:cNvPr id="3" name="Content Placeholder 2"/>
          <p:cNvSpPr>
            <a:spLocks noGrp="1"/>
          </p:cNvSpPr>
          <p:nvPr>
            <p:ph idx="1"/>
          </p:nvPr>
        </p:nvSpPr>
        <p:spPr/>
        <p:txBody>
          <a:bodyPr>
            <a:noAutofit/>
          </a:bodyPr>
          <a:lstStyle/>
          <a:p>
            <a:pPr marL="0" indent="0">
              <a:defRPr/>
            </a:pPr>
            <a:r>
              <a:rPr lang="en-US" sz="3200" b="1" i="1" dirty="0">
                <a:solidFill>
                  <a:schemeClr val="tx2"/>
                </a:solidFill>
                <a:sym typeface="Helvetica" charset="0"/>
              </a:rPr>
              <a:t>Improve nutrient use efficiency</a:t>
            </a:r>
          </a:p>
          <a:p>
            <a:pPr>
              <a:spcBef>
                <a:spcPts val="364"/>
              </a:spcBef>
              <a:defRPr/>
            </a:pPr>
            <a:r>
              <a:rPr lang="en-US" sz="3200" dirty="0">
                <a:sym typeface="Helvetica" charset="0"/>
              </a:rPr>
              <a:t>Mobilization of nutrients (in soil)</a:t>
            </a:r>
          </a:p>
          <a:p>
            <a:pPr>
              <a:spcBef>
                <a:spcPts val="364"/>
              </a:spcBef>
              <a:defRPr/>
            </a:pPr>
            <a:r>
              <a:rPr lang="en-US" sz="3200" dirty="0">
                <a:sym typeface="Helvetica" charset="0"/>
              </a:rPr>
              <a:t>Recruitment / acquisition of nutrients (e.g., stimulate </a:t>
            </a:r>
            <a:r>
              <a:rPr lang="en-US" sz="3200" dirty="0" smtClean="0">
                <a:sym typeface="Helvetica" charset="0"/>
              </a:rPr>
              <a:t>root </a:t>
            </a:r>
            <a:r>
              <a:rPr lang="en-US" sz="3200" dirty="0">
                <a:sym typeface="Helvetica" charset="0"/>
              </a:rPr>
              <a:t>function, nutrient sensing, N-fixation)</a:t>
            </a:r>
          </a:p>
          <a:p>
            <a:pPr>
              <a:spcBef>
                <a:spcPts val="364"/>
              </a:spcBef>
              <a:defRPr/>
            </a:pPr>
            <a:r>
              <a:rPr lang="en-US" sz="3200" dirty="0">
                <a:sym typeface="Helvetica" charset="0"/>
              </a:rPr>
              <a:t>Improved uptake</a:t>
            </a:r>
          </a:p>
          <a:p>
            <a:pPr>
              <a:spcBef>
                <a:spcPts val="364"/>
              </a:spcBef>
              <a:defRPr/>
            </a:pPr>
            <a:r>
              <a:rPr lang="en-US" sz="3200" dirty="0">
                <a:sym typeface="Helvetica" charset="0"/>
              </a:rPr>
              <a:t>Transport, storage and </a:t>
            </a:r>
            <a:r>
              <a:rPr lang="en-US" sz="3200" dirty="0" smtClean="0">
                <a:sym typeface="Helvetica" charset="0"/>
              </a:rPr>
              <a:t>assimilation</a:t>
            </a:r>
          </a:p>
          <a:p>
            <a:pPr>
              <a:spcBef>
                <a:spcPts val="364"/>
              </a:spcBef>
              <a:defRPr/>
            </a:pPr>
            <a:endParaRPr lang="en-US" sz="3200" dirty="0">
              <a:sym typeface="Helvetica" charset="0"/>
            </a:endParaRPr>
          </a:p>
          <a:p>
            <a:pPr marL="0" indent="0">
              <a:defRPr/>
            </a:pPr>
            <a:r>
              <a:rPr lang="en-US" sz="3200" b="1" i="1" dirty="0">
                <a:solidFill>
                  <a:schemeClr val="tx1"/>
                </a:solidFill>
                <a:sym typeface="Helvetica" charset="0"/>
              </a:rPr>
              <a:t>Improve abiotic stress tolerance</a:t>
            </a:r>
          </a:p>
          <a:p>
            <a:pPr>
              <a:spcBef>
                <a:spcPts val="364"/>
              </a:spcBef>
              <a:defRPr/>
            </a:pPr>
            <a:r>
              <a:rPr lang="en-US" sz="3200" dirty="0">
                <a:sym typeface="Helvetica" charset="0"/>
              </a:rPr>
              <a:t>Performance under physical or chemical stresses</a:t>
            </a:r>
          </a:p>
          <a:p>
            <a:pPr>
              <a:spcBef>
                <a:spcPts val="364"/>
              </a:spcBef>
              <a:defRPr/>
            </a:pPr>
            <a:r>
              <a:rPr lang="en-US" sz="3200" dirty="0">
                <a:sym typeface="Helvetica" charset="0"/>
              </a:rPr>
              <a:t>Common targets are heat, cold, water (flooding or drought), </a:t>
            </a:r>
            <a:r>
              <a:rPr lang="en-US" sz="3200" dirty="0" smtClean="0">
                <a:sym typeface="Helvetica" charset="0"/>
              </a:rPr>
              <a:t>salinity</a:t>
            </a:r>
          </a:p>
          <a:p>
            <a:pPr>
              <a:spcBef>
                <a:spcPts val="364"/>
              </a:spcBef>
              <a:defRPr/>
            </a:pPr>
            <a:endParaRPr lang="en-US" sz="3200" dirty="0">
              <a:sym typeface="Helvetica" charset="0"/>
            </a:endParaRPr>
          </a:p>
          <a:p>
            <a:pPr marL="0" indent="0">
              <a:defRPr/>
            </a:pPr>
            <a:r>
              <a:rPr lang="en-US" sz="3200" b="1" i="1" dirty="0">
                <a:solidFill>
                  <a:schemeClr val="tx1"/>
                </a:solidFill>
                <a:sym typeface="Helvetica" charset="0"/>
              </a:rPr>
              <a:t>Improve crop quality traits</a:t>
            </a:r>
          </a:p>
          <a:p>
            <a:pPr>
              <a:defRPr/>
            </a:pPr>
            <a:r>
              <a:rPr lang="en-US" sz="3200" dirty="0">
                <a:sym typeface="Helvetica" charset="0"/>
              </a:rPr>
              <a:t>Nutritional / nutraceutical value, color / cosmetics, shelf life, </a:t>
            </a:r>
            <a:r>
              <a:rPr lang="en-US" sz="3200" dirty="0" smtClean="0">
                <a:sym typeface="Helvetica" charset="0"/>
              </a:rPr>
              <a:t>sizing</a:t>
            </a:r>
            <a:r>
              <a:rPr lang="en-US" sz="3200" dirty="0">
                <a:sym typeface="Helvetica" charset="0"/>
              </a:rPr>
              <a:t>, grade, pounds solids, etc.</a:t>
            </a:r>
          </a:p>
        </p:txBody>
      </p:sp>
      <p:sp>
        <p:nvSpPr>
          <p:cNvPr id="4" name="TextBox 3"/>
          <p:cNvSpPr txBox="1"/>
          <p:nvPr/>
        </p:nvSpPr>
        <p:spPr>
          <a:xfrm>
            <a:off x="6569874" y="12455611"/>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left)">
                                      <p:cBhvr>
                                        <p:cTn id="30" dur="500"/>
                                        <p:tgtEl>
                                          <p:spTgt spid="3">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left)">
                                      <p:cBhvr>
                                        <p:cTn id="35" dur="500"/>
                                        <p:tgtEl>
                                          <p:spTgt spid="3">
                                            <p:txEl>
                                              <p:pRg st="10" end="10"/>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ipe(left)">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0100"/>
            <a:ext cx="17360900" cy="1612900"/>
          </a:xfrm>
        </p:spPr>
        <p:txBody>
          <a:bodyPr/>
          <a:lstStyle/>
          <a:p>
            <a:pPr algn="l" eaLnBrk="1" hangingPunct="1">
              <a:defRPr/>
            </a:pPr>
            <a:r>
              <a:rPr lang="en-US" sz="8000" b="1" dirty="0" smtClean="0">
                <a:solidFill>
                  <a:srgbClr val="000000"/>
                </a:solidFill>
                <a:sym typeface="Helvetica" charset="0"/>
              </a:rPr>
              <a:t>    </a:t>
            </a:r>
            <a:r>
              <a:rPr lang="en-US" b="1" dirty="0" smtClean="0">
                <a:solidFill>
                  <a:srgbClr val="000000"/>
                </a:solidFill>
                <a:sym typeface="Helvetica" charset="0"/>
              </a:rPr>
              <a:t>What </a:t>
            </a:r>
            <a:r>
              <a:rPr lang="en-US" b="1" dirty="0">
                <a:solidFill>
                  <a:srgbClr val="000000"/>
                </a:solidFill>
                <a:sym typeface="Helvetica" charset="0"/>
              </a:rPr>
              <a:t>are biostimulants</a:t>
            </a:r>
            <a:r>
              <a:rPr lang="en-US" b="1" dirty="0" smtClean="0">
                <a:solidFill>
                  <a:srgbClr val="000000"/>
                </a:solidFill>
                <a:sym typeface="Helvetica" charset="0"/>
              </a:rPr>
              <a:t>?</a:t>
            </a:r>
            <a:endParaRPr lang="en-US" b="1" dirty="0" smtClean="0">
              <a:solidFill>
                <a:srgbClr val="FF0000"/>
              </a:solidFill>
              <a:sym typeface="Helvetica" charset="0"/>
            </a:endParaRPr>
          </a:p>
        </p:txBody>
      </p:sp>
      <p:graphicFrame>
        <p:nvGraphicFramePr>
          <p:cNvPr id="4" name="Content Placeholder 6"/>
          <p:cNvGraphicFramePr>
            <a:graphicFrameLocks noGrp="1"/>
          </p:cNvGraphicFramePr>
          <p:nvPr>
            <p:extLst>
              <p:ext uri="{D42A27DB-BD31-4B8C-83A1-F6EECF244321}">
                <p14:modId xmlns:p14="http://schemas.microsoft.com/office/powerpoint/2010/main" val="3419960214"/>
              </p:ext>
            </p:extLst>
          </p:nvPr>
        </p:nvGraphicFramePr>
        <p:xfrm>
          <a:off x="8225124" y="694489"/>
          <a:ext cx="12988215" cy="782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299820" y="12257903"/>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09700"/>
            <a:ext cx="17146885" cy="943268"/>
          </a:xfrm>
        </p:spPr>
        <p:txBody>
          <a:bodyPr/>
          <a:lstStyle/>
          <a:p>
            <a:pPr algn="l" eaLnBrk="1" hangingPunct="1"/>
            <a:r>
              <a:rPr lang="en-US" altLang="en-US" b="1" dirty="0" smtClean="0">
                <a:solidFill>
                  <a:schemeClr val="tx1"/>
                </a:solidFill>
              </a:rPr>
              <a:t>Biostimulants</a:t>
            </a:r>
          </a:p>
        </p:txBody>
      </p:sp>
      <p:sp>
        <p:nvSpPr>
          <p:cNvPr id="25" name="Rectangle 24"/>
          <p:cNvSpPr/>
          <p:nvPr/>
        </p:nvSpPr>
        <p:spPr>
          <a:xfrm>
            <a:off x="1143000" y="2476500"/>
            <a:ext cx="18135600" cy="1308044"/>
          </a:xfrm>
          <a:prstGeom prst="rect">
            <a:avLst/>
          </a:prstGeom>
        </p:spPr>
        <p:txBody>
          <a:bodyPr wrap="square" lIns="198114" tIns="99057" rIns="198114" bIns="99057">
            <a:spAutoFit/>
          </a:bodyPr>
          <a:lstStyle/>
          <a:p>
            <a:pPr algn="l">
              <a:defRPr/>
            </a:pPr>
            <a:r>
              <a:rPr lang="en-US" sz="3600" b="1" dirty="0">
                <a:solidFill>
                  <a:schemeClr val="bg2">
                    <a:lumMod val="50000"/>
                  </a:schemeClr>
                </a:solidFill>
                <a:latin typeface="+mn-lt"/>
                <a:cs typeface="Arial" panose="020B0604020202020204" pitchFamily="34" charset="0"/>
                <a:sym typeface="Helvetica" charset="0"/>
              </a:rPr>
              <a:t>Biostimulants are a new class of </a:t>
            </a:r>
            <a:r>
              <a:rPr lang="en-US" sz="3600" b="1" dirty="0" smtClean="0">
                <a:solidFill>
                  <a:schemeClr val="bg2">
                    <a:lumMod val="50000"/>
                  </a:schemeClr>
                </a:solidFill>
                <a:latin typeface="+mn-lt"/>
                <a:cs typeface="Arial" panose="020B0604020202020204" pitchFamily="34" charset="0"/>
                <a:sym typeface="Helvetica" charset="0"/>
              </a:rPr>
              <a:t>products for which legal </a:t>
            </a:r>
            <a:r>
              <a:rPr lang="en-US" sz="3600" b="1" dirty="0">
                <a:solidFill>
                  <a:schemeClr val="bg2">
                    <a:lumMod val="50000"/>
                  </a:schemeClr>
                </a:solidFill>
                <a:latin typeface="+mn-lt"/>
                <a:cs typeface="Arial" panose="020B0604020202020204" pitchFamily="34" charset="0"/>
                <a:sym typeface="Helvetica" charset="0"/>
              </a:rPr>
              <a:t>definitions do not exist and regulatory pathways are </a:t>
            </a:r>
            <a:r>
              <a:rPr lang="en-US" sz="3600" b="1" dirty="0" smtClean="0">
                <a:solidFill>
                  <a:schemeClr val="bg2">
                    <a:lumMod val="50000"/>
                  </a:schemeClr>
                </a:solidFill>
                <a:latin typeface="+mn-lt"/>
                <a:cs typeface="Arial" panose="020B0604020202020204" pitchFamily="34" charset="0"/>
                <a:sym typeface="Helvetica" charset="0"/>
              </a:rPr>
              <a:t>unclear</a:t>
            </a:r>
          </a:p>
        </p:txBody>
      </p:sp>
      <p:grpSp>
        <p:nvGrpSpPr>
          <p:cNvPr id="4" name="Group 3"/>
          <p:cNvGrpSpPr/>
          <p:nvPr/>
        </p:nvGrpSpPr>
        <p:grpSpPr>
          <a:xfrm>
            <a:off x="2246217" y="4173146"/>
            <a:ext cx="17088116" cy="7644145"/>
            <a:chOff x="1901031" y="4322983"/>
            <a:chExt cx="16809363" cy="7883712"/>
          </a:xfrm>
        </p:grpSpPr>
        <p:grpSp>
          <p:nvGrpSpPr>
            <p:cNvPr id="13" name="Group 12"/>
            <p:cNvGrpSpPr/>
            <p:nvPr/>
          </p:nvGrpSpPr>
          <p:grpSpPr>
            <a:xfrm>
              <a:off x="1901031" y="5716686"/>
              <a:ext cx="16809363" cy="6490009"/>
              <a:chOff x="492187" y="3683970"/>
              <a:chExt cx="7204013" cy="2938791"/>
            </a:xfrm>
          </p:grpSpPr>
          <p:sp>
            <p:nvSpPr>
              <p:cNvPr id="24" name="TextBox 23"/>
              <p:cNvSpPr txBox="1"/>
              <p:nvPr/>
            </p:nvSpPr>
            <p:spPr>
              <a:xfrm>
                <a:off x="3072764" y="3810000"/>
                <a:ext cx="2261235" cy="2630339"/>
              </a:xfrm>
              <a:prstGeom prst="rect">
                <a:avLst/>
              </a:prstGeom>
              <a:noFill/>
            </p:spPr>
            <p:txBody>
              <a:bodyPr wrap="square" rtlCol="0">
                <a:spAutoFit/>
              </a:bodyPr>
              <a:lstStyle/>
              <a:p>
                <a:pPr marL="746125" indent="-409575" algn="l">
                  <a:spcAft>
                    <a:spcPts val="600"/>
                  </a:spcAft>
                  <a:buFont typeface="Arial" panose="020B0604020202020204" pitchFamily="34" charset="0"/>
                  <a:buChar char="•"/>
                </a:pPr>
                <a:r>
                  <a:rPr lang="en-US" sz="3400" dirty="0">
                    <a:latin typeface="+mn-lt"/>
                  </a:rPr>
                  <a:t>Improve nutrient use </a:t>
                </a:r>
                <a:r>
                  <a:rPr lang="en-US" sz="3400" dirty="0" smtClean="0">
                    <a:latin typeface="+mn-lt"/>
                  </a:rPr>
                  <a:t>efficiency</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Abiotic </a:t>
                </a:r>
                <a:r>
                  <a:rPr lang="en-US" sz="3400" dirty="0" smtClean="0">
                    <a:latin typeface="+mn-lt"/>
                  </a:rPr>
                  <a:t>stress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Crop quality / </a:t>
                </a:r>
                <a:r>
                  <a:rPr lang="en-US" sz="3400" dirty="0" smtClean="0">
                    <a:latin typeface="+mn-lt"/>
                  </a:rPr>
                  <a:t>Vigor</a:t>
                </a:r>
                <a:endParaRPr lang="en-US" sz="3400" dirty="0">
                  <a:latin typeface="+mn-lt"/>
                </a:endParaRPr>
              </a:p>
              <a:p>
                <a:pPr marL="619106" indent="-619106" algn="l">
                  <a:buFont typeface="Arial" panose="020B0604020202020204" pitchFamily="34" charset="0"/>
                  <a:buChar char="•"/>
                </a:pP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Regulatory pathways are unclear / under </a:t>
                </a:r>
                <a:r>
                  <a:rPr lang="en-US" sz="3400" dirty="0" smtClean="0">
                    <a:latin typeface="+mn-lt"/>
                  </a:rPr>
                  <a:t>construction</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Legal definitions are not </a:t>
                </a:r>
                <a:r>
                  <a:rPr lang="en-US" sz="3400" dirty="0" smtClean="0">
                    <a:latin typeface="+mn-lt"/>
                  </a:rPr>
                  <a:t>established</a:t>
                </a:r>
                <a:endParaRPr lang="en-US" sz="3400" dirty="0">
                  <a:latin typeface="+mn-lt"/>
                </a:endParaRPr>
              </a:p>
            </p:txBody>
          </p:sp>
          <p:grpSp>
            <p:nvGrpSpPr>
              <p:cNvPr id="15" name="Group 14"/>
              <p:cNvGrpSpPr/>
              <p:nvPr/>
            </p:nvGrpSpPr>
            <p:grpSpPr>
              <a:xfrm>
                <a:off x="492187" y="3683970"/>
                <a:ext cx="7204013" cy="2938791"/>
                <a:chOff x="492187" y="3683970"/>
                <a:chExt cx="7204013" cy="2938791"/>
              </a:xfrm>
            </p:grpSpPr>
            <p:sp>
              <p:nvSpPr>
                <p:cNvPr id="18" name="TextBox 17"/>
                <p:cNvSpPr txBox="1"/>
                <p:nvPr/>
              </p:nvSpPr>
              <p:spPr>
                <a:xfrm>
                  <a:off x="729615" y="3810000"/>
                  <a:ext cx="2242185" cy="2421924"/>
                </a:xfrm>
                <a:prstGeom prst="rect">
                  <a:avLst/>
                </a:prstGeom>
                <a:noFill/>
              </p:spPr>
              <p:txBody>
                <a:bodyPr wrap="square" rtlCol="0">
                  <a:spAutoFit/>
                </a:bodyPr>
                <a:lstStyle/>
                <a:p>
                  <a:pPr marL="746125" indent="-409575" algn="l">
                    <a:spcAft>
                      <a:spcPts val="600"/>
                    </a:spcAft>
                    <a:buFont typeface="Arial" panose="020B0604020202020204" pitchFamily="34" charset="0"/>
                    <a:buChar char="•"/>
                  </a:pPr>
                  <a:r>
                    <a:rPr lang="en-US" sz="3400" dirty="0">
                      <a:latin typeface="+mn-lt"/>
                    </a:rPr>
                    <a:t>Provide macro and micro </a:t>
                  </a:r>
                  <a:r>
                    <a:rPr lang="en-US" sz="3400" dirty="0" smtClean="0">
                      <a:latin typeface="+mn-lt"/>
                    </a:rPr>
                    <a:t>nutrients</a:t>
                  </a:r>
                  <a:endParaRPr lang="en-US" sz="3400" dirty="0">
                    <a:latin typeface="+mn-lt"/>
                  </a:endParaRPr>
                </a:p>
                <a:p>
                  <a:pPr algn="l">
                    <a:spcAft>
                      <a:spcPts val="600"/>
                    </a:spcAft>
                  </a:pPr>
                  <a:endParaRPr lang="en-US" sz="3400" dirty="0">
                    <a:latin typeface="+mn-lt"/>
                  </a:endParaRPr>
                </a:p>
                <a:p>
                  <a:pPr marL="619106" indent="-619106" algn="l">
                    <a:spcAft>
                      <a:spcPts val="600"/>
                    </a:spcAft>
                    <a:buFont typeface="Arial" panose="020B0604020202020204" pitchFamily="34" charset="0"/>
                    <a:buChar char="•"/>
                  </a:pPr>
                  <a:endParaRPr lang="en-US" sz="3400" dirty="0">
                    <a:latin typeface="+mn-lt"/>
                  </a:endParaRPr>
                </a:p>
                <a:p>
                  <a:pPr marL="746125" indent="-409575" algn="l">
                    <a:spcAft>
                      <a:spcPts val="600"/>
                    </a:spcAft>
                    <a:buFont typeface="Arial" panose="020B0604020202020204" pitchFamily="34" charset="0"/>
                    <a:buChar char="•"/>
                  </a:pPr>
                  <a:endParaRPr lang="en-US" sz="3400" dirty="0" smtClean="0">
                    <a:latin typeface="+mn-lt"/>
                  </a:endParaRPr>
                </a:p>
                <a:p>
                  <a:pPr marL="746125" indent="-409575" algn="l">
                    <a:spcAft>
                      <a:spcPts val="600"/>
                    </a:spcAft>
                    <a:buFont typeface="Arial" panose="020B0604020202020204" pitchFamily="34" charset="0"/>
                    <a:buChar char="•"/>
                  </a:pPr>
                  <a:r>
                    <a:rPr lang="en-US" sz="3400" dirty="0" smtClean="0">
                      <a:latin typeface="+mn-lt"/>
                    </a:rPr>
                    <a:t>Well </a:t>
                  </a:r>
                  <a:r>
                    <a:rPr lang="en-US" sz="3400" dirty="0">
                      <a:latin typeface="+mn-lt"/>
                    </a:rPr>
                    <a:t>known regulatory </a:t>
                  </a:r>
                  <a:r>
                    <a:rPr lang="en-US" sz="3400" dirty="0" smtClean="0">
                      <a:latin typeface="+mn-lt"/>
                    </a:rPr>
                    <a:t>pathways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Low to medium level of </a:t>
                  </a:r>
                  <a:r>
                    <a:rPr lang="en-US" sz="3400" dirty="0" smtClean="0">
                      <a:latin typeface="+mn-lt"/>
                    </a:rPr>
                    <a:t>requirements</a:t>
                  </a:r>
                  <a:endParaRPr lang="en-US" sz="3400" dirty="0">
                    <a:latin typeface="+mn-lt"/>
                  </a:endParaRPr>
                </a:p>
              </p:txBody>
            </p:sp>
            <p:sp>
              <p:nvSpPr>
                <p:cNvPr id="19" name="TextBox 18"/>
                <p:cNvSpPr txBox="1"/>
                <p:nvPr/>
              </p:nvSpPr>
              <p:spPr>
                <a:xfrm>
                  <a:off x="5425440" y="3810000"/>
                  <a:ext cx="2270760" cy="2421924"/>
                </a:xfrm>
                <a:prstGeom prst="rect">
                  <a:avLst/>
                </a:prstGeom>
                <a:noFill/>
              </p:spPr>
              <p:txBody>
                <a:bodyPr wrap="square" rtlCol="0">
                  <a:spAutoFit/>
                </a:bodyPr>
                <a:lstStyle/>
                <a:p>
                  <a:pPr marL="746125" indent="-409575" algn="l">
                    <a:spcAft>
                      <a:spcPts val="600"/>
                    </a:spcAft>
                    <a:buFont typeface="Arial" panose="020B0604020202020204" pitchFamily="34" charset="0"/>
                    <a:buChar char="•"/>
                  </a:pPr>
                  <a:r>
                    <a:rPr lang="en-US" sz="3400" dirty="0">
                      <a:latin typeface="+mn-lt"/>
                    </a:rPr>
                    <a:t>Preventative or curative </a:t>
                  </a:r>
                  <a:r>
                    <a:rPr lang="en-US" sz="3400" dirty="0" smtClean="0">
                      <a:latin typeface="+mn-lt"/>
                    </a:rPr>
                    <a:t>effects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Specific </a:t>
                  </a:r>
                  <a:r>
                    <a:rPr lang="en-US" sz="3400" dirty="0" smtClean="0">
                      <a:latin typeface="+mn-lt"/>
                    </a:rPr>
                    <a:t>targets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PGR</a:t>
                  </a:r>
                </a:p>
                <a:p>
                  <a:pPr marL="619106" indent="-619106" algn="l">
                    <a:spcAft>
                      <a:spcPts val="600"/>
                    </a:spcAft>
                    <a:buFont typeface="Arial" panose="020B0604020202020204" pitchFamily="34" charset="0"/>
                    <a:buChar char="•"/>
                  </a:pPr>
                  <a:endParaRPr lang="en-US" sz="3400" dirty="0" smtClean="0">
                    <a:latin typeface="+mn-lt"/>
                  </a:endParaRPr>
                </a:p>
                <a:p>
                  <a:pPr marL="746125" indent="-409575" algn="l">
                    <a:spcAft>
                      <a:spcPts val="600"/>
                    </a:spcAft>
                    <a:buFont typeface="Arial" panose="020B0604020202020204" pitchFamily="34" charset="0"/>
                    <a:buChar char="•"/>
                  </a:pPr>
                  <a:r>
                    <a:rPr lang="en-US" sz="3400" dirty="0" smtClean="0">
                      <a:latin typeface="+mn-lt"/>
                    </a:rPr>
                    <a:t>Well </a:t>
                  </a:r>
                  <a:r>
                    <a:rPr lang="en-US" sz="3400" dirty="0">
                      <a:latin typeface="+mn-lt"/>
                    </a:rPr>
                    <a:t>known regulatory </a:t>
                  </a:r>
                  <a:r>
                    <a:rPr lang="en-US" sz="3400" dirty="0" smtClean="0">
                      <a:latin typeface="+mn-lt"/>
                    </a:rPr>
                    <a:t>pathways</a:t>
                  </a:r>
                  <a:endParaRPr lang="en-US" sz="3400" dirty="0">
                    <a:latin typeface="+mn-lt"/>
                  </a:endParaRPr>
                </a:p>
                <a:p>
                  <a:pPr marL="746125" indent="-409575" algn="l">
                    <a:spcAft>
                      <a:spcPts val="600"/>
                    </a:spcAft>
                    <a:buFont typeface="Arial" panose="020B0604020202020204" pitchFamily="34" charset="0"/>
                    <a:buChar char="•"/>
                  </a:pPr>
                  <a:r>
                    <a:rPr lang="en-US" sz="3400" dirty="0">
                      <a:latin typeface="+mn-lt"/>
                    </a:rPr>
                    <a:t>High level of </a:t>
                  </a:r>
                  <a:r>
                    <a:rPr lang="en-US" sz="3400" dirty="0" smtClean="0">
                      <a:latin typeface="+mn-lt"/>
                    </a:rPr>
                    <a:t>requirements</a:t>
                  </a:r>
                  <a:endParaRPr lang="en-US" sz="3400" dirty="0">
                    <a:latin typeface="+mn-lt"/>
                  </a:endParaRPr>
                </a:p>
              </p:txBody>
            </p:sp>
            <p:cxnSp>
              <p:nvCxnSpPr>
                <p:cNvPr id="20" name="Straight Connector 19"/>
                <p:cNvCxnSpPr>
                  <a:endCxn id="19" idx="3"/>
                </p:cNvCxnSpPr>
                <p:nvPr/>
              </p:nvCxnSpPr>
              <p:spPr>
                <a:xfrm>
                  <a:off x="830203" y="5006797"/>
                  <a:ext cx="6865997" cy="14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103979" y="4280137"/>
                  <a:ext cx="1429761" cy="237428"/>
                </a:xfrm>
                <a:prstGeom prst="rect">
                  <a:avLst/>
                </a:prstGeom>
                <a:noFill/>
              </p:spPr>
              <p:txBody>
                <a:bodyPr wrap="square" rtlCol="0">
                  <a:spAutoFit/>
                </a:bodyPr>
                <a:lstStyle/>
                <a:p>
                  <a:r>
                    <a:rPr lang="en-US" sz="3000" b="1" dirty="0"/>
                    <a:t>Description</a:t>
                  </a:r>
                </a:p>
              </p:txBody>
            </p:sp>
            <p:sp>
              <p:nvSpPr>
                <p:cNvPr id="22" name="TextBox 21"/>
                <p:cNvSpPr txBox="1"/>
                <p:nvPr/>
              </p:nvSpPr>
              <p:spPr>
                <a:xfrm rot="16200000">
                  <a:off x="-199441" y="5693705"/>
                  <a:ext cx="1620684" cy="237428"/>
                </a:xfrm>
                <a:prstGeom prst="rect">
                  <a:avLst/>
                </a:prstGeom>
                <a:noFill/>
              </p:spPr>
              <p:txBody>
                <a:bodyPr wrap="square" rtlCol="0">
                  <a:spAutoFit/>
                </a:bodyPr>
                <a:lstStyle/>
                <a:p>
                  <a:r>
                    <a:rPr lang="en-US" sz="3000" b="1" dirty="0"/>
                    <a:t>Regulatory</a:t>
                  </a:r>
                  <a:r>
                    <a:rPr lang="en-US" sz="3000" dirty="0"/>
                    <a:t> </a:t>
                  </a:r>
                  <a:r>
                    <a:rPr lang="en-US" sz="3000" b="1" dirty="0"/>
                    <a:t>status</a:t>
                  </a:r>
                </a:p>
              </p:txBody>
            </p:sp>
          </p:grpSp>
        </p:grpSp>
        <p:sp>
          <p:nvSpPr>
            <p:cNvPr id="3" name="Rectangle 2"/>
            <p:cNvSpPr/>
            <p:nvPr/>
          </p:nvSpPr>
          <p:spPr bwMode="auto">
            <a:xfrm>
              <a:off x="2895600" y="4322983"/>
              <a:ext cx="5062221" cy="1564834"/>
            </a:xfrm>
            <a:prstGeom prst="rect">
              <a:avLst/>
            </a:prstGeom>
            <a:solidFill>
              <a:srgbClr val="00206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600" b="1" i="0" u="none" strike="noStrike" cap="none" normalizeH="0" baseline="0" dirty="0" smtClean="0">
                  <a:ln>
                    <a:noFill/>
                  </a:ln>
                  <a:solidFill>
                    <a:schemeClr val="bg1"/>
                  </a:solidFill>
                  <a:effectLst/>
                  <a:latin typeface="Helvetica" panose="020B0604020202020204" pitchFamily="34" charset="0"/>
                  <a:ea typeface="ヒラギノ角ゴ ProN W3" charset="0"/>
                  <a:cs typeface="Helvetica" panose="020B0604020202020204" pitchFamily="34" charset="0"/>
                  <a:sym typeface="Lucida Grande" charset="0"/>
                </a:rPr>
                <a:t>Fertilizers</a:t>
              </a:r>
              <a:endParaRPr kumimoji="0" lang="en-US" sz="5600" b="1" i="0" u="none" strike="noStrike" cap="none" normalizeH="0" baseline="0" dirty="0">
                <a:ln>
                  <a:noFill/>
                </a:ln>
                <a:solidFill>
                  <a:schemeClr val="bg1"/>
                </a:solidFill>
                <a:effectLst/>
                <a:latin typeface="Helvetica" panose="020B0604020202020204" pitchFamily="34" charset="0"/>
                <a:ea typeface="ヒラギノ角ゴ ProN W3" charset="0"/>
                <a:cs typeface="Helvetica" panose="020B0604020202020204" pitchFamily="34" charset="0"/>
                <a:sym typeface="Lucida Grande" charset="0"/>
              </a:endParaRPr>
            </a:p>
          </p:txBody>
        </p:sp>
        <p:sp>
          <p:nvSpPr>
            <p:cNvPr id="26" name="Rectangle 25"/>
            <p:cNvSpPr/>
            <p:nvPr/>
          </p:nvSpPr>
          <p:spPr bwMode="auto">
            <a:xfrm>
              <a:off x="8218779" y="4322983"/>
              <a:ext cx="5062221" cy="1564834"/>
            </a:xfrm>
            <a:prstGeom prst="rect">
              <a:avLst/>
            </a:prstGeom>
            <a:solidFill>
              <a:schemeClr val="accent1">
                <a:lumMod val="2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Helvetica" panose="020B0604020202020204" pitchFamily="34" charset="0"/>
                  <a:ea typeface="ヒラギノ角ゴ ProN W3" charset="0"/>
                  <a:cs typeface="Helvetica" panose="020B0604020202020204" pitchFamily="34" charset="0"/>
                  <a:sym typeface="Lucida Grande" charset="0"/>
                </a:rPr>
                <a:t>Biostimulants</a:t>
              </a:r>
              <a:endParaRPr lang="en-US" b="1" dirty="0">
                <a:solidFill>
                  <a:schemeClr val="bg1"/>
                </a:solidFill>
                <a:latin typeface="Helvetica" panose="020B0604020202020204" pitchFamily="34" charset="0"/>
                <a:ea typeface="ヒラギノ角ゴ ProN W3" charset="0"/>
                <a:cs typeface="Helvetica" panose="020B0604020202020204" pitchFamily="34" charset="0"/>
                <a:sym typeface="Lucida Grande" charset="0"/>
              </a:endParaRPr>
            </a:p>
          </p:txBody>
        </p:sp>
        <p:sp>
          <p:nvSpPr>
            <p:cNvPr id="27" name="Rectangle 26"/>
            <p:cNvSpPr/>
            <p:nvPr/>
          </p:nvSpPr>
          <p:spPr bwMode="auto">
            <a:xfrm>
              <a:off x="13531215" y="4322983"/>
              <a:ext cx="5062221" cy="1564834"/>
            </a:xfrm>
            <a:prstGeom prst="rect">
              <a:avLst/>
            </a:prstGeom>
            <a:solidFill>
              <a:schemeClr val="accent4">
                <a:lumMod val="75000"/>
                <a:lumOff val="2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US" b="1" dirty="0" smtClean="0">
                  <a:solidFill>
                    <a:schemeClr val="bg1"/>
                  </a:solidFill>
                  <a:latin typeface="Helvetica" panose="020B0604020202020204" pitchFamily="34" charset="0"/>
                  <a:ea typeface="ヒラギノ角ゴ ProN W3" charset="0"/>
                  <a:cs typeface="Helvetica" panose="020B0604020202020204" pitchFamily="34" charset="0"/>
                  <a:sym typeface="Lucida Grande" charset="0"/>
                </a:rPr>
                <a:t>Pesticides</a:t>
              </a:r>
              <a:endParaRPr lang="en-US" b="1" dirty="0">
                <a:solidFill>
                  <a:schemeClr val="bg1"/>
                </a:solidFill>
                <a:latin typeface="Helvetica" panose="020B0604020202020204" pitchFamily="34" charset="0"/>
                <a:ea typeface="ヒラギノ角ゴ ProN W3" charset="0"/>
                <a:cs typeface="Helvetica" panose="020B0604020202020204" pitchFamily="34" charset="0"/>
                <a:sym typeface="Lucida Grande" charset="0"/>
              </a:endParaRPr>
            </a:p>
          </p:txBody>
        </p:sp>
      </p:grpSp>
      <p:sp>
        <p:nvSpPr>
          <p:cNvPr id="5" name="TextBox 4"/>
          <p:cNvSpPr txBox="1"/>
          <p:nvPr/>
        </p:nvSpPr>
        <p:spPr>
          <a:xfrm>
            <a:off x="9016512" y="12406184"/>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30421226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495300"/>
            <a:ext cx="17678400" cy="1485900"/>
          </a:xfrm>
        </p:spPr>
        <p:txBody>
          <a:bodyPr>
            <a:normAutofit/>
          </a:bodyPr>
          <a:lstStyle/>
          <a:p>
            <a:pPr algn="l">
              <a:defRPr/>
            </a:pPr>
            <a:r>
              <a:rPr lang="en-US" b="1" dirty="0">
                <a:solidFill>
                  <a:schemeClr val="bg2">
                    <a:lumMod val="50000"/>
                  </a:schemeClr>
                </a:solidFill>
                <a:sym typeface="Helvetica" charset="0"/>
              </a:rPr>
              <a:t>Plant Biostimulants are </a:t>
            </a:r>
            <a:r>
              <a:rPr lang="en-US" b="1" i="1" dirty="0">
                <a:solidFill>
                  <a:schemeClr val="bg2">
                    <a:lumMod val="50000"/>
                  </a:schemeClr>
                </a:solidFill>
                <a:sym typeface="Helvetica" charset="0"/>
              </a:rPr>
              <a:t>NOT</a:t>
            </a:r>
            <a:r>
              <a:rPr lang="en-US" b="1" dirty="0">
                <a:solidFill>
                  <a:schemeClr val="bg2">
                    <a:lumMod val="50000"/>
                  </a:schemeClr>
                </a:solidFill>
                <a:sym typeface="Helvetica" charset="0"/>
              </a:rPr>
              <a:t> Pesticides </a:t>
            </a:r>
            <a:endParaRPr lang="en-US" dirty="0">
              <a:solidFill>
                <a:schemeClr val="bg2">
                  <a:lumMod val="50000"/>
                </a:schemeClr>
              </a:solidFill>
              <a:sym typeface="Helvetica" charset="0"/>
            </a:endParaRPr>
          </a:p>
        </p:txBody>
      </p:sp>
      <p:sp>
        <p:nvSpPr>
          <p:cNvPr id="7" name="Content Placeholder 6"/>
          <p:cNvSpPr>
            <a:spLocks noGrp="1"/>
          </p:cNvSpPr>
          <p:nvPr>
            <p:ph idx="1"/>
          </p:nvPr>
        </p:nvSpPr>
        <p:spPr>
          <a:xfrm>
            <a:off x="1765300" y="2400300"/>
            <a:ext cx="17360900" cy="9276556"/>
          </a:xfrm>
        </p:spPr>
        <p:txBody>
          <a:bodyPr>
            <a:normAutofit fontScale="92500" lnSpcReduction="10000"/>
          </a:bodyPr>
          <a:lstStyle/>
          <a:p>
            <a:pPr marL="0" indent="0">
              <a:spcBef>
                <a:spcPts val="600"/>
              </a:spcBef>
              <a:spcAft>
                <a:spcPts val="1200"/>
              </a:spcAft>
              <a:buClr>
                <a:srgbClr val="8AC6CD"/>
              </a:buClr>
            </a:pPr>
            <a:r>
              <a:rPr lang="en-US" altLang="en-US" sz="4800" b="1" dirty="0" smtClean="0">
                <a:solidFill>
                  <a:srgbClr val="000000"/>
                </a:solidFill>
                <a:cs typeface="Calibri" pitchFamily="34" charset="0"/>
              </a:rPr>
              <a:t>Biostimulants…</a:t>
            </a:r>
          </a:p>
          <a:p>
            <a:pPr marL="0" indent="0">
              <a:spcBef>
                <a:spcPts val="600"/>
              </a:spcBef>
              <a:spcAft>
                <a:spcPts val="1200"/>
              </a:spcAft>
              <a:buClr>
                <a:srgbClr val="8AC6CD"/>
              </a:buClr>
            </a:pPr>
            <a:r>
              <a:rPr lang="en-US" altLang="en-US" sz="4300" b="1" i="1" dirty="0" smtClean="0">
                <a:solidFill>
                  <a:srgbClr val="000000"/>
                </a:solidFill>
                <a:cs typeface="Calibri" pitchFamily="34" charset="0"/>
              </a:rPr>
              <a:t>Do not</a:t>
            </a:r>
            <a:r>
              <a:rPr lang="en-US" altLang="en-US" sz="4300" dirty="0" smtClean="0">
                <a:solidFill>
                  <a:srgbClr val="000000"/>
                </a:solidFill>
                <a:cs typeface="Calibri" pitchFamily="34" charset="0"/>
              </a:rPr>
              <a:t> alter plant growth in a manner consistent with the original intent of the Federal Insecticide, Fungicide and Rodenticide Act (FIFRA), regarding “plant regulators”</a:t>
            </a:r>
            <a:endParaRPr lang="en-US" altLang="ja-JP" sz="4300" dirty="0" smtClean="0">
              <a:solidFill>
                <a:srgbClr val="000000"/>
              </a:solidFill>
              <a:cs typeface="Calibri" pitchFamily="34" charset="0"/>
            </a:endParaRPr>
          </a:p>
          <a:p>
            <a:pPr marL="0" indent="0">
              <a:spcBef>
                <a:spcPts val="600"/>
              </a:spcBef>
              <a:spcAft>
                <a:spcPts val="1200"/>
              </a:spcAft>
              <a:buClr>
                <a:srgbClr val="8AC6CD"/>
              </a:buClr>
            </a:pPr>
            <a:r>
              <a:rPr lang="en-US" altLang="en-US" sz="4300" b="1" i="1" dirty="0" smtClean="0">
                <a:solidFill>
                  <a:srgbClr val="000000"/>
                </a:solidFill>
                <a:cs typeface="Calibri" pitchFamily="34" charset="0"/>
              </a:rPr>
              <a:t>Do</a:t>
            </a:r>
            <a:r>
              <a:rPr lang="en-US" altLang="en-US" sz="4300" dirty="0" smtClean="0">
                <a:solidFill>
                  <a:srgbClr val="000000"/>
                </a:solidFill>
                <a:cs typeface="Calibri" pitchFamily="34" charset="0"/>
              </a:rPr>
              <a:t> positively affect the physiology of the plant</a:t>
            </a:r>
          </a:p>
          <a:p>
            <a:pPr marL="0" indent="0">
              <a:spcBef>
                <a:spcPts val="600"/>
              </a:spcBef>
              <a:spcAft>
                <a:spcPts val="1200"/>
              </a:spcAft>
              <a:buClr>
                <a:srgbClr val="8AC6CD"/>
              </a:buClr>
            </a:pPr>
            <a:r>
              <a:rPr lang="en-US" altLang="en-US" sz="4300" b="1" i="1" dirty="0" smtClean="0">
                <a:solidFill>
                  <a:srgbClr val="000000"/>
                </a:solidFill>
                <a:cs typeface="Calibri" pitchFamily="34" charset="0"/>
              </a:rPr>
              <a:t>Do</a:t>
            </a:r>
            <a:r>
              <a:rPr lang="en-US" altLang="en-US" sz="4300" dirty="0" smtClean="0">
                <a:solidFill>
                  <a:srgbClr val="000000"/>
                </a:solidFill>
                <a:cs typeface="Calibri" pitchFamily="34" charset="0"/>
              </a:rPr>
              <a:t> enable plants to achieve more of their natural growth potential </a:t>
            </a:r>
          </a:p>
          <a:p>
            <a:pPr marL="0" indent="0">
              <a:spcBef>
                <a:spcPts val="600"/>
              </a:spcBef>
              <a:spcAft>
                <a:spcPts val="1200"/>
              </a:spcAft>
              <a:buClr>
                <a:srgbClr val="8AC6CD"/>
              </a:buClr>
            </a:pPr>
            <a:r>
              <a:rPr lang="en-US" altLang="en-US" sz="4300" b="1" i="1" dirty="0" smtClean="0">
                <a:solidFill>
                  <a:srgbClr val="000000"/>
                </a:solidFill>
                <a:cs typeface="Calibri" pitchFamily="34" charset="0"/>
              </a:rPr>
              <a:t>Do</a:t>
            </a:r>
            <a:r>
              <a:rPr lang="en-US" altLang="en-US" sz="4300" dirty="0" smtClean="0">
                <a:solidFill>
                  <a:srgbClr val="000000"/>
                </a:solidFill>
                <a:cs typeface="Calibri" pitchFamily="34" charset="0"/>
              </a:rPr>
              <a:t> offer benefits consistent with products excluded from FIFRA, i.e.: </a:t>
            </a:r>
          </a:p>
          <a:p>
            <a:pPr lvl="1">
              <a:spcBef>
                <a:spcPts val="600"/>
              </a:spcBef>
              <a:spcAft>
                <a:spcPts val="1200"/>
              </a:spcAft>
              <a:buClr>
                <a:srgbClr val="8AC6CD"/>
              </a:buClr>
            </a:pPr>
            <a:r>
              <a:rPr lang="en-US" altLang="en-US" sz="4300" dirty="0" smtClean="0">
                <a:solidFill>
                  <a:srgbClr val="000000"/>
                </a:solidFill>
                <a:cs typeface="Calibri" pitchFamily="34" charset="0"/>
              </a:rPr>
              <a:t>Plant nutrients and trace minerals</a:t>
            </a:r>
          </a:p>
          <a:p>
            <a:pPr lvl="1">
              <a:spcBef>
                <a:spcPts val="600"/>
              </a:spcBef>
              <a:spcAft>
                <a:spcPts val="1200"/>
              </a:spcAft>
              <a:buClr>
                <a:srgbClr val="8AC6CD"/>
              </a:buClr>
            </a:pPr>
            <a:r>
              <a:rPr lang="en-US" altLang="en-US" sz="4300" dirty="0" smtClean="0">
                <a:solidFill>
                  <a:srgbClr val="000000"/>
                </a:solidFill>
                <a:cs typeface="Calibri" pitchFamily="34" charset="0"/>
              </a:rPr>
              <a:t>Soil amendments</a:t>
            </a:r>
          </a:p>
          <a:p>
            <a:pPr lvl="1">
              <a:spcBef>
                <a:spcPts val="600"/>
              </a:spcBef>
              <a:spcAft>
                <a:spcPts val="1200"/>
              </a:spcAft>
              <a:buClr>
                <a:srgbClr val="8AC6CD"/>
              </a:buClr>
            </a:pPr>
            <a:r>
              <a:rPr lang="en-US" altLang="en-US" sz="4300" dirty="0" smtClean="0">
                <a:solidFill>
                  <a:srgbClr val="000000"/>
                </a:solidFill>
                <a:cs typeface="Calibri" pitchFamily="34" charset="0"/>
              </a:rPr>
              <a:t>Plant inoculants</a:t>
            </a:r>
          </a:p>
          <a:p>
            <a:pPr lvl="1">
              <a:spcBef>
                <a:spcPts val="600"/>
              </a:spcBef>
              <a:spcAft>
                <a:spcPts val="1200"/>
              </a:spcAft>
              <a:buClr>
                <a:srgbClr val="8AC6CD"/>
              </a:buClr>
            </a:pPr>
            <a:endParaRPr lang="en-US" altLang="en-US" sz="3200" dirty="0" smtClean="0">
              <a:solidFill>
                <a:srgbClr val="000000"/>
              </a:solidFill>
              <a:cs typeface="Calibri" pitchFamily="34" charset="0"/>
            </a:endParaRPr>
          </a:p>
          <a:p>
            <a:pPr marL="0" indent="0">
              <a:spcAft>
                <a:spcPts val="1088"/>
              </a:spcAft>
              <a:buClr>
                <a:srgbClr val="8AC6CD"/>
              </a:buClr>
            </a:pPr>
            <a:r>
              <a:rPr lang="en-US" altLang="en-US" sz="3200" b="1" i="1" dirty="0" smtClean="0">
                <a:solidFill>
                  <a:srgbClr val="FF0000"/>
                </a:solidFill>
                <a:cs typeface="Calibri" pitchFamily="34" charset="0"/>
              </a:rPr>
              <a:t>ISSUE:  </a:t>
            </a:r>
            <a:r>
              <a:rPr lang="en-US" altLang="en-US" sz="3200" b="1" i="1" dirty="0" smtClean="0">
                <a:solidFill>
                  <a:srgbClr val="000000"/>
                </a:solidFill>
                <a:cs typeface="Calibri" pitchFamily="34" charset="0"/>
              </a:rPr>
              <a:t>No current State or Federal path to market allows use of the term                   		  		“</a:t>
            </a:r>
            <a:r>
              <a:rPr lang="en-US" altLang="ja-JP" sz="3200" b="1" i="1" dirty="0" smtClean="0">
                <a:solidFill>
                  <a:srgbClr val="000000"/>
                </a:solidFill>
                <a:cs typeface="Calibri" pitchFamily="34" charset="0"/>
              </a:rPr>
              <a:t>biostimulant</a:t>
            </a:r>
            <a:r>
              <a:rPr lang="en-US" altLang="en-US" sz="3200" b="1" i="1" dirty="0" smtClean="0">
                <a:solidFill>
                  <a:srgbClr val="000000"/>
                </a:solidFill>
                <a:cs typeface="Calibri" pitchFamily="34" charset="0"/>
              </a:rPr>
              <a:t>”</a:t>
            </a:r>
            <a:r>
              <a:rPr lang="en-US" altLang="ja-JP" sz="3200" b="1" i="1" dirty="0" smtClean="0">
                <a:solidFill>
                  <a:srgbClr val="000000"/>
                </a:solidFill>
                <a:cs typeface="Calibri" pitchFamily="34" charset="0"/>
              </a:rPr>
              <a:t> or covers the appropriate product claims</a:t>
            </a:r>
          </a:p>
        </p:txBody>
      </p:sp>
      <p:sp>
        <p:nvSpPr>
          <p:cNvPr id="36867" name="Slide Number Placeholder 3"/>
          <p:cNvSpPr txBox="1">
            <a:spLocks/>
          </p:cNvSpPr>
          <p:nvPr/>
        </p:nvSpPr>
        <p:spPr bwMode="auto">
          <a:xfrm>
            <a:off x="15290800" y="12360275"/>
            <a:ext cx="497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421" tIns="83210" rIns="166421" bIns="83210" anchor="ctr"/>
          <a:lstStyle>
            <a:lvl1pPr defTabSz="912813" eaLnBrk="0" hangingPunct="0">
              <a:defRPr sz="5600">
                <a:solidFill>
                  <a:srgbClr val="000000"/>
                </a:solidFill>
                <a:latin typeface="Lucida Grande" pitchFamily="6" charset="0"/>
                <a:ea typeface="ヒラギノ角ゴ ProN W3" pitchFamily="6" charset="-128"/>
                <a:sym typeface="Lucida Grande" pitchFamily="6" charset="0"/>
              </a:defRPr>
            </a:lvl1pPr>
            <a:lvl2pPr marL="742950" indent="-285750" defTabSz="912813" eaLnBrk="0" hangingPunct="0">
              <a:defRPr sz="5600">
                <a:solidFill>
                  <a:srgbClr val="000000"/>
                </a:solidFill>
                <a:latin typeface="Lucida Grande" pitchFamily="6" charset="0"/>
                <a:ea typeface="ヒラギノ角ゴ ProN W3" pitchFamily="6" charset="-128"/>
                <a:sym typeface="Lucida Grande" pitchFamily="6" charset="0"/>
              </a:defRPr>
            </a:lvl2pPr>
            <a:lvl3pPr marL="11430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3pPr>
            <a:lvl4pPr marL="16002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4pPr>
            <a:lvl5pPr marL="2057400" indent="-228600" defTabSz="912813" eaLnBrk="0" hangingPunct="0">
              <a:defRPr sz="5600">
                <a:solidFill>
                  <a:srgbClr val="000000"/>
                </a:solidFill>
                <a:latin typeface="Lucida Grande" pitchFamily="6" charset="0"/>
                <a:ea typeface="ヒラギノ角ゴ ProN W3" pitchFamily="6" charset="-128"/>
                <a:sym typeface="Lucida Grande" pitchFamily="6" charset="0"/>
              </a:defRPr>
            </a:lvl5pPr>
            <a:lvl6pPr marL="25146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6pPr>
            <a:lvl7pPr marL="29718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7pPr>
            <a:lvl8pPr marL="34290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8pPr>
            <a:lvl9pPr marL="3886200" indent="-228600" algn="ctr" defTabSz="912813" eaLnBrk="0" fontAlgn="base" hangingPunct="0">
              <a:spcBef>
                <a:spcPct val="0"/>
              </a:spcBef>
              <a:spcAft>
                <a:spcPct val="0"/>
              </a:spcAft>
              <a:defRPr sz="5600">
                <a:solidFill>
                  <a:srgbClr val="000000"/>
                </a:solidFill>
                <a:latin typeface="Lucida Grande" pitchFamily="6" charset="0"/>
                <a:ea typeface="ヒラギノ角ゴ ProN W3" pitchFamily="6" charset="-128"/>
                <a:sym typeface="Lucida Grande" pitchFamily="6" charset="0"/>
              </a:defRPr>
            </a:lvl9pPr>
          </a:lstStyle>
          <a:p>
            <a:pPr algn="r" eaLnBrk="1" hangingPunct="1"/>
            <a:fld id="{1971F329-6E18-47A4-9DC9-8B6B5787E6A7}" type="slidenum">
              <a:rPr lang="en-US" altLang="en-US" sz="1800">
                <a:solidFill>
                  <a:schemeClr val="tx1"/>
                </a:solidFill>
                <a:latin typeface="Helvetica" pitchFamily="6" charset="0"/>
              </a:rPr>
              <a:pPr algn="r" eaLnBrk="1" hangingPunct="1"/>
              <a:t>7</a:t>
            </a:fld>
            <a:endParaRPr lang="en-US" altLang="en-US" sz="1800" dirty="0">
              <a:solidFill>
                <a:schemeClr val="tx1"/>
              </a:solidFill>
              <a:latin typeface="Helvetica" pitchFamily="6" charset="0"/>
            </a:endParaRPr>
          </a:p>
        </p:txBody>
      </p:sp>
      <p:pic>
        <p:nvPicPr>
          <p:cNvPr id="36868" name="Picture 1" descr="veg &amp; fruit bask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68775" y="10004425"/>
            <a:ext cx="44958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90004" y="12603892"/>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extLst>
      <p:ext uri="{BB962C8B-B14F-4D97-AF65-F5344CB8AC3E}">
        <p14:creationId xmlns:p14="http://schemas.microsoft.com/office/powerpoint/2010/main" val="1743457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571500"/>
            <a:ext cx="18973800" cy="1485900"/>
          </a:xfrm>
        </p:spPr>
        <p:txBody>
          <a:bodyPr>
            <a:normAutofit/>
          </a:bodyPr>
          <a:lstStyle/>
          <a:p>
            <a:pPr algn="l">
              <a:defRPr/>
            </a:pPr>
            <a:r>
              <a:rPr lang="en-US" b="1" dirty="0" smtClean="0">
                <a:solidFill>
                  <a:srgbClr val="000000"/>
                </a:solidFill>
                <a:sym typeface="Helvetica" charset="0"/>
              </a:rPr>
              <a:t>Biostimulant Definition?</a:t>
            </a:r>
            <a:endParaRPr lang="en-US" dirty="0">
              <a:solidFill>
                <a:srgbClr val="000000"/>
              </a:solidFill>
              <a:sym typeface="Helvetica" charset="0"/>
            </a:endParaRPr>
          </a:p>
        </p:txBody>
      </p:sp>
      <p:sp>
        <p:nvSpPr>
          <p:cNvPr id="7" name="Content Placeholder 6"/>
          <p:cNvSpPr>
            <a:spLocks noGrp="1"/>
          </p:cNvSpPr>
          <p:nvPr>
            <p:ph idx="1"/>
          </p:nvPr>
        </p:nvSpPr>
        <p:spPr>
          <a:xfrm>
            <a:off x="1828800" y="2324100"/>
            <a:ext cx="18288000" cy="9296400"/>
          </a:xfrm>
        </p:spPr>
        <p:txBody>
          <a:bodyPr>
            <a:normAutofit/>
          </a:bodyPr>
          <a:lstStyle/>
          <a:p>
            <a:pPr marL="571500" indent="-571500">
              <a:lnSpc>
                <a:spcPct val="110000"/>
              </a:lnSpc>
              <a:spcBef>
                <a:spcPts val="1200"/>
              </a:spcBef>
              <a:spcAft>
                <a:spcPts val="1800"/>
              </a:spcAft>
              <a:buClr>
                <a:srgbClr val="92D050"/>
              </a:buClr>
              <a:buFont typeface="Wingdings" panose="05000000000000000000" pitchFamily="2" charset="2"/>
              <a:buChar char="Ø"/>
              <a:defRPr/>
            </a:pPr>
            <a:r>
              <a:rPr lang="en-US" sz="4000" dirty="0">
                <a:solidFill>
                  <a:srgbClr val="000000"/>
                </a:solidFill>
                <a:sym typeface="Helvetica" charset="0"/>
              </a:rPr>
              <a:t>No definition is currently recognized by U.S. State or Federal regulatory authorities</a:t>
            </a:r>
            <a:r>
              <a:rPr lang="en-US" sz="4000" dirty="0" smtClean="0">
                <a:solidFill>
                  <a:srgbClr val="000000"/>
                </a:solidFill>
                <a:sym typeface="Helvetica" charset="0"/>
              </a:rPr>
              <a:t>;</a:t>
            </a:r>
            <a:endParaRPr lang="en-US" sz="4000" dirty="0">
              <a:solidFill>
                <a:srgbClr val="000000"/>
              </a:solidFill>
              <a:sym typeface="Helvetica" charset="0"/>
            </a:endParaRPr>
          </a:p>
          <a:p>
            <a:pPr marL="571500" indent="-571500">
              <a:lnSpc>
                <a:spcPct val="110000"/>
              </a:lnSpc>
              <a:spcBef>
                <a:spcPts val="1200"/>
              </a:spcBef>
              <a:spcAft>
                <a:spcPts val="1800"/>
              </a:spcAft>
              <a:buClr>
                <a:srgbClr val="92D050"/>
              </a:buClr>
              <a:buFont typeface="Wingdings" panose="05000000000000000000" pitchFamily="2" charset="2"/>
              <a:buChar char="Ø"/>
              <a:defRPr/>
            </a:pPr>
            <a:r>
              <a:rPr lang="en-US" sz="4000" dirty="0">
                <a:solidFill>
                  <a:srgbClr val="000000"/>
                </a:solidFill>
                <a:sym typeface="Helvetica" charset="0"/>
              </a:rPr>
              <a:t>Until a definition is adopted BPIA supports a working definition that emphasizes the following elements: </a:t>
            </a:r>
            <a:endParaRPr lang="en-US" sz="4000" dirty="0">
              <a:sym typeface="Helvetica" charset="0"/>
            </a:endParaRPr>
          </a:p>
          <a:p>
            <a:pPr marL="1736217" lvl="2" indent="-624078">
              <a:spcBef>
                <a:spcPts val="546"/>
              </a:spcBef>
              <a:spcAft>
                <a:spcPts val="2184"/>
              </a:spcAft>
              <a:buClr>
                <a:srgbClr val="92D050"/>
              </a:buClr>
              <a:buSzPct val="100000"/>
              <a:buFont typeface="Wingdings" charset="2"/>
              <a:buChar char="ü"/>
              <a:defRPr/>
            </a:pPr>
            <a:r>
              <a:rPr lang="en-US" sz="4000" b="1" u="sng" dirty="0">
                <a:solidFill>
                  <a:srgbClr val="000000"/>
                </a:solidFill>
                <a:sym typeface="Helvetica" charset="0"/>
              </a:rPr>
              <a:t>Substances</a:t>
            </a:r>
            <a:r>
              <a:rPr lang="en-US" sz="4000" b="1" dirty="0">
                <a:solidFill>
                  <a:srgbClr val="000000"/>
                </a:solidFill>
                <a:sym typeface="Helvetica" charset="0"/>
              </a:rPr>
              <a:t> </a:t>
            </a:r>
            <a:r>
              <a:rPr lang="en-US" sz="4000" b="1" dirty="0" smtClean="0">
                <a:solidFill>
                  <a:srgbClr val="000000"/>
                </a:solidFill>
                <a:sym typeface="Helvetica" charset="0"/>
              </a:rPr>
              <a:t>and/or </a:t>
            </a:r>
            <a:r>
              <a:rPr lang="en-US" sz="4000" b="1" u="sng" dirty="0" smtClean="0">
                <a:solidFill>
                  <a:srgbClr val="000000"/>
                </a:solidFill>
                <a:sym typeface="Helvetica" charset="0"/>
              </a:rPr>
              <a:t>microorganisms</a:t>
            </a:r>
            <a:r>
              <a:rPr lang="en-US" sz="4000" b="1" dirty="0" smtClean="0">
                <a:solidFill>
                  <a:srgbClr val="000000"/>
                </a:solidFill>
                <a:sym typeface="Helvetica" charset="0"/>
              </a:rPr>
              <a:t> that </a:t>
            </a:r>
            <a:r>
              <a:rPr lang="en-US" sz="4000" b="1" dirty="0">
                <a:solidFill>
                  <a:srgbClr val="000000"/>
                </a:solidFill>
                <a:sym typeface="Helvetica" charset="0"/>
              </a:rPr>
              <a:t>are - </a:t>
            </a:r>
          </a:p>
          <a:p>
            <a:pPr marL="2355017" lvl="3" indent="-624078">
              <a:spcBef>
                <a:spcPts val="546"/>
              </a:spcBef>
              <a:spcAft>
                <a:spcPts val="2184"/>
              </a:spcAft>
              <a:buClr>
                <a:srgbClr val="92D050"/>
              </a:buClr>
              <a:buSzPct val="100000"/>
              <a:buFont typeface="Wingdings" charset="2"/>
              <a:buChar char="ü"/>
              <a:defRPr/>
            </a:pPr>
            <a:r>
              <a:rPr lang="en-US" sz="4000" b="1" u="sng" dirty="0">
                <a:solidFill>
                  <a:srgbClr val="000000"/>
                </a:solidFill>
                <a:sym typeface="Helvetica" charset="0"/>
              </a:rPr>
              <a:t>Applied</a:t>
            </a:r>
            <a:r>
              <a:rPr lang="en-US" sz="4000" b="1" dirty="0">
                <a:solidFill>
                  <a:srgbClr val="000000"/>
                </a:solidFill>
                <a:sym typeface="Helvetica" charset="0"/>
              </a:rPr>
              <a:t> - </a:t>
            </a:r>
          </a:p>
          <a:p>
            <a:pPr marL="2973812" lvl="4" indent="-624078">
              <a:spcBef>
                <a:spcPts val="546"/>
              </a:spcBef>
              <a:spcAft>
                <a:spcPts val="2184"/>
              </a:spcAft>
              <a:buClr>
                <a:srgbClr val="92D050"/>
              </a:buClr>
              <a:buSzPct val="100000"/>
              <a:buFont typeface="Wingdings" charset="2"/>
              <a:buChar char="ü"/>
              <a:defRPr/>
            </a:pPr>
            <a:r>
              <a:rPr lang="en-US" sz="4000" b="1" dirty="0">
                <a:solidFill>
                  <a:srgbClr val="000000"/>
                </a:solidFill>
                <a:sym typeface="Helvetica" charset="0"/>
              </a:rPr>
              <a:t>To </a:t>
            </a:r>
            <a:r>
              <a:rPr lang="en-US" sz="4000" b="1" u="sng" dirty="0">
                <a:solidFill>
                  <a:srgbClr val="000000"/>
                </a:solidFill>
                <a:sym typeface="Helvetica" charset="0"/>
              </a:rPr>
              <a:t>Enhance/Benefit</a:t>
            </a:r>
            <a:r>
              <a:rPr lang="en-US" sz="4000" b="1" dirty="0">
                <a:solidFill>
                  <a:srgbClr val="000000"/>
                </a:solidFill>
                <a:sym typeface="Helvetica" charset="0"/>
              </a:rPr>
              <a:t>: </a:t>
            </a:r>
          </a:p>
          <a:p>
            <a:pPr marL="3203511" lvl="4" indent="-624078">
              <a:spcBef>
                <a:spcPts val="546"/>
              </a:spcBef>
              <a:spcAft>
                <a:spcPts val="2184"/>
              </a:spcAft>
              <a:buClr>
                <a:srgbClr val="92D050"/>
              </a:buClr>
              <a:buSzPct val="100000"/>
              <a:defRPr/>
            </a:pPr>
            <a:r>
              <a:rPr lang="en-US" sz="4000" b="1" dirty="0" smtClean="0">
                <a:solidFill>
                  <a:srgbClr val="000000"/>
                </a:solidFill>
                <a:sym typeface="Helvetica" charset="0"/>
              </a:rPr>
              <a:t>		Nutrient </a:t>
            </a:r>
            <a:r>
              <a:rPr lang="en-US" sz="4000" b="1" dirty="0">
                <a:solidFill>
                  <a:srgbClr val="000000"/>
                </a:solidFill>
                <a:sym typeface="Helvetica" charset="0"/>
              </a:rPr>
              <a:t>uptake, Nutrient efficiency;</a:t>
            </a:r>
          </a:p>
          <a:p>
            <a:pPr marL="3203511" lvl="4" indent="-624078">
              <a:spcBef>
                <a:spcPts val="546"/>
              </a:spcBef>
              <a:spcAft>
                <a:spcPts val="2184"/>
              </a:spcAft>
              <a:buClr>
                <a:srgbClr val="92D050"/>
              </a:buClr>
              <a:buSzPct val="100000"/>
              <a:defRPr/>
            </a:pPr>
            <a:r>
              <a:rPr lang="en-US" sz="4000" b="1" dirty="0" smtClean="0">
                <a:solidFill>
                  <a:srgbClr val="000000"/>
                </a:solidFill>
                <a:sym typeface="Helvetica" charset="0"/>
              </a:rPr>
              <a:t>		Abiotic </a:t>
            </a:r>
            <a:r>
              <a:rPr lang="en-US" sz="4000" b="1" dirty="0">
                <a:solidFill>
                  <a:srgbClr val="000000"/>
                </a:solidFill>
                <a:sym typeface="Helvetica" charset="0"/>
              </a:rPr>
              <a:t>Stress Tolerance;</a:t>
            </a:r>
          </a:p>
          <a:p>
            <a:pPr marL="3203511" lvl="4" indent="-624078">
              <a:spcBef>
                <a:spcPts val="546"/>
              </a:spcBef>
              <a:spcAft>
                <a:spcPts val="2184"/>
              </a:spcAft>
              <a:buClr>
                <a:srgbClr val="92D050"/>
              </a:buClr>
              <a:buSzPct val="100000"/>
              <a:defRPr/>
            </a:pPr>
            <a:r>
              <a:rPr lang="en-US" sz="4000" b="1" dirty="0" smtClean="0">
                <a:solidFill>
                  <a:srgbClr val="000000"/>
                </a:solidFill>
                <a:sym typeface="Helvetica" charset="0"/>
              </a:rPr>
              <a:t>		Crop </a:t>
            </a:r>
            <a:r>
              <a:rPr lang="en-US" sz="4000" b="1" dirty="0">
                <a:solidFill>
                  <a:srgbClr val="000000"/>
                </a:solidFill>
                <a:sym typeface="Helvetica" charset="0"/>
              </a:rPr>
              <a:t>quality and/or yield </a:t>
            </a:r>
            <a:endParaRPr lang="en-US" sz="4000" dirty="0">
              <a:sym typeface="Helvetica" charset="0"/>
            </a:endParaRPr>
          </a:p>
          <a:p>
            <a:pPr marL="0" indent="0">
              <a:spcBef>
                <a:spcPts val="546"/>
              </a:spcBef>
              <a:spcAft>
                <a:spcPts val="1092"/>
              </a:spcAft>
              <a:defRPr/>
            </a:pPr>
            <a:endParaRPr lang="en-US" sz="3600" dirty="0">
              <a:sym typeface="Helvetica" charset="0"/>
            </a:endParaRPr>
          </a:p>
        </p:txBody>
      </p:sp>
      <p:pic>
        <p:nvPicPr>
          <p:cNvPr id="13315" name="Picture 1" descr="grower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30800" y="8283575"/>
            <a:ext cx="35052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448101" y="12381470"/>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495300"/>
            <a:ext cx="19183350" cy="2222500"/>
          </a:xfrm>
        </p:spPr>
        <p:txBody>
          <a:bodyPr anchor="ctr">
            <a:normAutofit/>
          </a:bodyPr>
          <a:lstStyle/>
          <a:p>
            <a:pPr algn="l">
              <a:defRPr/>
            </a:pPr>
            <a:r>
              <a:rPr lang="en-US" b="1" dirty="0">
                <a:solidFill>
                  <a:srgbClr val="000000"/>
                </a:solidFill>
                <a:sym typeface="Helvetica" charset="0"/>
              </a:rPr>
              <a:t>BPIA supports the following </a:t>
            </a:r>
            <a:r>
              <a:rPr lang="en-US" b="1" i="1" dirty="0" smtClean="0">
                <a:solidFill>
                  <a:srgbClr val="000000"/>
                </a:solidFill>
                <a:sym typeface="Helvetica" charset="0"/>
              </a:rPr>
              <a:t>definition</a:t>
            </a:r>
            <a:r>
              <a:rPr lang="en-US" b="1" dirty="0" smtClean="0">
                <a:solidFill>
                  <a:srgbClr val="000000"/>
                </a:solidFill>
                <a:sym typeface="Helvetica" charset="0"/>
              </a:rPr>
              <a:t>:</a:t>
            </a:r>
            <a:endParaRPr lang="en-US" dirty="0">
              <a:solidFill>
                <a:srgbClr val="000000"/>
              </a:solidFill>
              <a:sym typeface="Helvetica" charset="0"/>
            </a:endParaRPr>
          </a:p>
        </p:txBody>
      </p:sp>
      <p:sp>
        <p:nvSpPr>
          <p:cNvPr id="7" name="Content Placeholder 6"/>
          <p:cNvSpPr>
            <a:spLocks noGrp="1"/>
          </p:cNvSpPr>
          <p:nvPr>
            <p:ph idx="1"/>
          </p:nvPr>
        </p:nvSpPr>
        <p:spPr>
          <a:xfrm>
            <a:off x="1524000" y="2247900"/>
            <a:ext cx="18802350" cy="7577137"/>
          </a:xfrm>
        </p:spPr>
        <p:txBody>
          <a:bodyPr>
            <a:normAutofit/>
          </a:bodyPr>
          <a:lstStyle/>
          <a:p>
            <a:pPr marL="312039" indent="0">
              <a:spcBef>
                <a:spcPts val="546"/>
              </a:spcBef>
              <a:spcAft>
                <a:spcPts val="2184"/>
              </a:spcAft>
              <a:buClr>
                <a:srgbClr val="92D050"/>
              </a:buClr>
              <a:buSzPct val="100000"/>
              <a:defRPr/>
            </a:pPr>
            <a:endParaRPr lang="en-US" sz="4400" b="1" dirty="0">
              <a:solidFill>
                <a:srgbClr val="0070C0"/>
              </a:solidFill>
              <a:sym typeface="Helvetica" charset="0"/>
            </a:endParaRPr>
          </a:p>
          <a:p>
            <a:pPr marL="312039" indent="0">
              <a:spcBef>
                <a:spcPts val="546"/>
              </a:spcBef>
              <a:spcAft>
                <a:spcPts val="2184"/>
              </a:spcAft>
              <a:buClr>
                <a:srgbClr val="92D050"/>
              </a:buClr>
              <a:buSzPct val="100000"/>
              <a:defRPr/>
            </a:pPr>
            <a:r>
              <a:rPr lang="en-US" sz="5100" b="1" dirty="0">
                <a:solidFill>
                  <a:schemeClr val="accent4">
                    <a:lumMod val="65000"/>
                    <a:lumOff val="35000"/>
                  </a:schemeClr>
                </a:solidFill>
                <a:sym typeface="Helvetica" charset="0"/>
              </a:rPr>
              <a:t>Plant biostimulants are </a:t>
            </a:r>
            <a:r>
              <a:rPr lang="en-US" sz="5100" b="1" u="sng" dirty="0">
                <a:solidFill>
                  <a:schemeClr val="accent4">
                    <a:lumMod val="65000"/>
                    <a:lumOff val="35000"/>
                  </a:schemeClr>
                </a:solidFill>
                <a:sym typeface="Helvetica" charset="0"/>
              </a:rPr>
              <a:t>substance(s) </a:t>
            </a:r>
            <a:r>
              <a:rPr lang="en-US" sz="5100" b="1" dirty="0">
                <a:solidFill>
                  <a:schemeClr val="accent4">
                    <a:lumMod val="65000"/>
                    <a:lumOff val="35000"/>
                  </a:schemeClr>
                </a:solidFill>
                <a:sym typeface="Helvetica" charset="0"/>
              </a:rPr>
              <a:t>and/or micro</a:t>
            </a:r>
            <a:r>
              <a:rPr lang="en-US" sz="5100" b="1" dirty="0" smtClean="0">
                <a:solidFill>
                  <a:schemeClr val="accent4">
                    <a:lumMod val="65000"/>
                    <a:lumOff val="35000"/>
                  </a:schemeClr>
                </a:solidFill>
                <a:sym typeface="Helvetica" charset="0"/>
              </a:rPr>
              <a:t>-</a:t>
            </a:r>
          </a:p>
          <a:p>
            <a:pPr marL="312039" indent="0">
              <a:spcBef>
                <a:spcPts val="546"/>
              </a:spcBef>
              <a:spcAft>
                <a:spcPts val="2184"/>
              </a:spcAft>
              <a:buClr>
                <a:srgbClr val="92D050"/>
              </a:buClr>
              <a:buSzPct val="100000"/>
              <a:defRPr/>
            </a:pPr>
            <a:r>
              <a:rPr lang="en-US" sz="5100" b="1" dirty="0" smtClean="0">
                <a:solidFill>
                  <a:schemeClr val="accent4">
                    <a:lumMod val="65000"/>
                    <a:lumOff val="35000"/>
                  </a:schemeClr>
                </a:solidFill>
                <a:sym typeface="Helvetica" charset="0"/>
              </a:rPr>
              <a:t>organisms </a:t>
            </a:r>
            <a:r>
              <a:rPr lang="en-US" sz="5100" b="1" dirty="0">
                <a:solidFill>
                  <a:schemeClr val="accent4">
                    <a:lumMod val="65000"/>
                    <a:lumOff val="35000"/>
                  </a:schemeClr>
                </a:solidFill>
                <a:sym typeface="Helvetica" charset="0"/>
              </a:rPr>
              <a:t>whose function when </a:t>
            </a:r>
            <a:r>
              <a:rPr lang="en-US" sz="5100" b="1" u="sng" dirty="0">
                <a:solidFill>
                  <a:schemeClr val="accent4">
                    <a:lumMod val="65000"/>
                    <a:lumOff val="35000"/>
                  </a:schemeClr>
                </a:solidFill>
                <a:sym typeface="Helvetica" charset="0"/>
              </a:rPr>
              <a:t>applied</a:t>
            </a:r>
            <a:r>
              <a:rPr lang="en-US" sz="5100" b="1" dirty="0">
                <a:solidFill>
                  <a:schemeClr val="accent4">
                    <a:lumMod val="65000"/>
                    <a:lumOff val="35000"/>
                  </a:schemeClr>
                </a:solidFill>
                <a:sym typeface="Helvetica" charset="0"/>
              </a:rPr>
              <a:t> to seeds, </a:t>
            </a:r>
            <a:endParaRPr lang="en-US" sz="5100" b="1" dirty="0" smtClean="0">
              <a:solidFill>
                <a:schemeClr val="accent4">
                  <a:lumMod val="65000"/>
                  <a:lumOff val="35000"/>
                </a:schemeClr>
              </a:solidFill>
              <a:sym typeface="Helvetica" charset="0"/>
            </a:endParaRPr>
          </a:p>
          <a:p>
            <a:pPr marL="312039" indent="0">
              <a:spcBef>
                <a:spcPts val="546"/>
              </a:spcBef>
              <a:spcAft>
                <a:spcPts val="2184"/>
              </a:spcAft>
              <a:buClr>
                <a:srgbClr val="92D050"/>
              </a:buClr>
              <a:buSzPct val="100000"/>
              <a:defRPr/>
            </a:pPr>
            <a:r>
              <a:rPr lang="en-US" sz="5100" b="1" dirty="0" smtClean="0">
                <a:solidFill>
                  <a:schemeClr val="accent4">
                    <a:lumMod val="65000"/>
                    <a:lumOff val="35000"/>
                  </a:schemeClr>
                </a:solidFill>
                <a:sym typeface="Helvetica" charset="0"/>
              </a:rPr>
              <a:t>plants </a:t>
            </a:r>
            <a:r>
              <a:rPr lang="en-US" sz="5100" b="1" dirty="0">
                <a:solidFill>
                  <a:schemeClr val="accent4">
                    <a:lumMod val="65000"/>
                    <a:lumOff val="35000"/>
                  </a:schemeClr>
                </a:solidFill>
                <a:sym typeface="Helvetica" charset="0"/>
              </a:rPr>
              <a:t>or the rhizosphere is to stimulate natural processes </a:t>
            </a:r>
          </a:p>
          <a:p>
            <a:pPr marL="312039" indent="0">
              <a:spcBef>
                <a:spcPts val="546"/>
              </a:spcBef>
              <a:spcAft>
                <a:spcPts val="2184"/>
              </a:spcAft>
              <a:buClr>
                <a:srgbClr val="92D050"/>
              </a:buClr>
              <a:buSzPct val="100000"/>
              <a:defRPr/>
            </a:pPr>
            <a:r>
              <a:rPr lang="en-US" sz="5100" b="1" u="sng" dirty="0">
                <a:solidFill>
                  <a:schemeClr val="accent4">
                    <a:lumMod val="65000"/>
                    <a:lumOff val="35000"/>
                  </a:schemeClr>
                </a:solidFill>
                <a:sym typeface="Helvetica" charset="0"/>
              </a:rPr>
              <a:t>to enhance/benefit </a:t>
            </a:r>
            <a:r>
              <a:rPr lang="en-US" sz="5100" b="1" dirty="0">
                <a:solidFill>
                  <a:schemeClr val="accent4">
                    <a:lumMod val="65000"/>
                    <a:lumOff val="35000"/>
                  </a:schemeClr>
                </a:solidFill>
                <a:sym typeface="Helvetica" charset="0"/>
              </a:rPr>
              <a:t>nutrient uptake, nutrient efficiency, </a:t>
            </a:r>
            <a:endParaRPr lang="en-US" sz="5100" b="1" dirty="0" smtClean="0">
              <a:solidFill>
                <a:schemeClr val="accent4">
                  <a:lumMod val="65000"/>
                  <a:lumOff val="35000"/>
                </a:schemeClr>
              </a:solidFill>
              <a:sym typeface="Helvetica" charset="0"/>
            </a:endParaRPr>
          </a:p>
          <a:p>
            <a:pPr marL="312039" indent="0">
              <a:spcBef>
                <a:spcPts val="546"/>
              </a:spcBef>
              <a:spcAft>
                <a:spcPts val="2184"/>
              </a:spcAft>
              <a:buClr>
                <a:srgbClr val="92D050"/>
              </a:buClr>
              <a:buSzPct val="100000"/>
              <a:defRPr/>
            </a:pPr>
            <a:r>
              <a:rPr lang="en-US" sz="5100" b="1" dirty="0" smtClean="0">
                <a:solidFill>
                  <a:schemeClr val="accent4">
                    <a:lumMod val="65000"/>
                    <a:lumOff val="35000"/>
                  </a:schemeClr>
                </a:solidFill>
                <a:sym typeface="Helvetica" charset="0"/>
              </a:rPr>
              <a:t>tolerance </a:t>
            </a:r>
            <a:r>
              <a:rPr lang="en-US" sz="5100" b="1" dirty="0">
                <a:solidFill>
                  <a:schemeClr val="accent4">
                    <a:lumMod val="65000"/>
                    <a:lumOff val="35000"/>
                  </a:schemeClr>
                </a:solidFill>
                <a:sym typeface="Helvetica" charset="0"/>
              </a:rPr>
              <a:t>to abiotic stress, crop quality and/or </a:t>
            </a:r>
            <a:r>
              <a:rPr lang="en-US" sz="5100" b="1" dirty="0" smtClean="0">
                <a:solidFill>
                  <a:schemeClr val="accent4">
                    <a:lumMod val="65000"/>
                    <a:lumOff val="35000"/>
                  </a:schemeClr>
                </a:solidFill>
                <a:sym typeface="Helvetica" charset="0"/>
              </a:rPr>
              <a:t>yield.</a:t>
            </a:r>
            <a:endParaRPr lang="en-US" sz="5100" b="1" dirty="0">
              <a:solidFill>
                <a:schemeClr val="accent4">
                  <a:lumMod val="65000"/>
                  <a:lumOff val="35000"/>
                </a:schemeClr>
              </a:solidFill>
              <a:sym typeface="Helvetica" charset="0"/>
            </a:endParaRPr>
          </a:p>
        </p:txBody>
      </p:sp>
      <p:pic>
        <p:nvPicPr>
          <p:cNvPr id="14340" name="Picture 1" descr="fruit truck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95725" y="9029700"/>
            <a:ext cx="47498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50393" y="12134335"/>
            <a:ext cx="4233851" cy="646331"/>
          </a:xfrm>
          <a:prstGeom prst="rect">
            <a:avLst/>
          </a:prstGeom>
          <a:noFill/>
        </p:spPr>
        <p:txBody>
          <a:bodyPr wrap="none" rtlCol="0">
            <a:spAutoFit/>
          </a:bodyPr>
          <a:lstStyle/>
          <a:p>
            <a:r>
              <a:rPr lang="en-US" sz="1800" dirty="0"/>
              <a:t>© 2018 BPIA ALL RIGHTS RESERVED </a:t>
            </a:r>
          </a:p>
          <a:p>
            <a:endParaRPr lang="en-US" sz="18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Lucida Grande"/>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13">
  <a:themeElements>
    <a:clrScheme name="Master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3">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Master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ster #11">
  <a:themeElements>
    <a:clrScheme name="Master #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1">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Master #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slide 4">
  <a:themeElements>
    <a:clrScheme name="title slide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Sans" charset="0"/>
            <a:ea typeface="ヒラギノ角ゴ ProN W3" charset="0"/>
            <a:cs typeface="ヒラギノ角ゴ ProN W3" charset="0"/>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Sans" charset="0"/>
            <a:ea typeface="ヒラギノ角ゴ ProN W3" charset="0"/>
            <a:cs typeface="ヒラギノ角ゴ ProN W3" charset="0"/>
            <a:sym typeface="GillSans" charset="0"/>
          </a:defRPr>
        </a:defPPr>
      </a:lstStyle>
    </a:lnDef>
  </a:objectDefaults>
  <a:extraClrSchemeLst>
    <a:extraClrScheme>
      <a:clrScheme name="title slide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TotalTime>
  <Pages>0</Pages>
  <Words>4144</Words>
  <Characters>0</Characters>
  <Application>Microsoft Macintosh PowerPoint</Application>
  <PresentationFormat>Custom</PresentationFormat>
  <Lines>0</Lines>
  <Paragraphs>607</Paragraphs>
  <Slides>47</Slides>
  <Notes>6</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47</vt:i4>
      </vt:variant>
    </vt:vector>
  </HeadingPairs>
  <TitlesOfParts>
    <vt:vector size="65" baseType="lpstr">
      <vt:lpstr>Calibri</vt:lpstr>
      <vt:lpstr>Calibri Light</vt:lpstr>
      <vt:lpstr>Georgia</vt:lpstr>
      <vt:lpstr>Gill Sans Light</vt:lpstr>
      <vt:lpstr>Helvetica</vt:lpstr>
      <vt:lpstr>Lucida Grande</vt:lpstr>
      <vt:lpstr>MS PGothic</vt:lpstr>
      <vt:lpstr>ＭＳ Ｐゴシック</vt:lpstr>
      <vt:lpstr>Times New Roman</vt:lpstr>
      <vt:lpstr>Wingdings</vt:lpstr>
      <vt:lpstr>ヒラギノ角ゴ ProN W3</vt:lpstr>
      <vt:lpstr>Arial</vt:lpstr>
      <vt:lpstr>Title &amp; Subtitle</vt:lpstr>
      <vt:lpstr>Master #13</vt:lpstr>
      <vt:lpstr>Master #11</vt:lpstr>
      <vt:lpstr>1_title slide 4</vt:lpstr>
      <vt:lpstr>Office Theme</vt:lpstr>
      <vt:lpstr>Excel.Chart.8</vt:lpstr>
      <vt:lpstr>PowerPoint Presentation</vt:lpstr>
      <vt:lpstr>Biostimulants Resource Deck  </vt:lpstr>
      <vt:lpstr>Purpose:  An education and communication tool for various audiences, including:</vt:lpstr>
      <vt:lpstr>Use of this Presentation: </vt:lpstr>
      <vt:lpstr>    What are biostimulants?</vt:lpstr>
      <vt:lpstr>Biostimulants</vt:lpstr>
      <vt:lpstr>Plant Biostimulants are NOT Pesticides </vt:lpstr>
      <vt:lpstr>Biostimulant Definition?</vt:lpstr>
      <vt:lpstr>BPIA supports the following definition:</vt:lpstr>
      <vt:lpstr>The Emerging Landscape of Products Broad and (Potentially) Confusing</vt:lpstr>
      <vt:lpstr>BPIA’s Goal</vt:lpstr>
      <vt:lpstr> Benefits of Biostimulants</vt:lpstr>
      <vt:lpstr> Benefits of Biostimulants</vt:lpstr>
      <vt:lpstr>PowerPoint Presentation</vt:lpstr>
      <vt:lpstr>  Sustainability &amp; Biostimulants</vt:lpstr>
      <vt:lpstr>Biostimulant Benefits Provide Sustainable Outcomes</vt:lpstr>
      <vt:lpstr>The Sustainability Consortium (TSC)</vt:lpstr>
      <vt:lpstr> Role of Biostimulants in Sustainable Agriculture</vt:lpstr>
      <vt:lpstr>Biostimulant market</vt:lpstr>
      <vt:lpstr>PowerPoint Presentation</vt:lpstr>
      <vt:lpstr>PowerPoint Presentation</vt:lpstr>
      <vt:lpstr>PowerPoint Presentation</vt:lpstr>
      <vt:lpstr>Regulatory environment</vt:lpstr>
      <vt:lpstr>Biostimulants</vt:lpstr>
      <vt:lpstr>Plant Biostimulants are NOT Pesticides </vt:lpstr>
      <vt:lpstr>BPIA supports the following definition:</vt:lpstr>
      <vt:lpstr>PowerPoint Presentation</vt:lpstr>
      <vt:lpstr>What Would an “Ideal” Regulatory Environment Entail?</vt:lpstr>
      <vt:lpstr>Multiple Stakeholders involved, each with a role</vt:lpstr>
      <vt:lpstr>Multiple Stakeholders involved, each with a role</vt:lpstr>
      <vt:lpstr>Where does BPIA go from here? </vt:lpstr>
      <vt:lpstr>BPIA’s Influence and Advocacy</vt:lpstr>
      <vt:lpstr>Success begins with a strong BPIA</vt:lpstr>
      <vt:lpstr>Member-Driven Committees &amp; Meetings</vt:lpstr>
      <vt:lpstr>Industry Collaboration </vt:lpstr>
      <vt:lpstr>BPIA Advocacy   </vt:lpstr>
      <vt:lpstr>BPIA Advocacy   </vt:lpstr>
      <vt:lpstr>Want To Learn More?</vt:lpstr>
      <vt:lpstr>THANK YOU </vt:lpstr>
      <vt:lpstr>Additional slides – to supplement / make more in-depth slide deck </vt:lpstr>
      <vt:lpstr>PowerPoint Presentation</vt:lpstr>
      <vt:lpstr>Biostimulant Product categories </vt:lpstr>
      <vt:lpstr>Biostimulant Product categories </vt:lpstr>
      <vt:lpstr>Biostimulant Product categories </vt:lpstr>
      <vt:lpstr>Diverse Groups are Working on How to Measure  Agricultural Sustainability</vt:lpstr>
      <vt:lpstr>The Sustainability Consortium</vt:lpstr>
      <vt:lpstr>Plant Biostimulants:   What are the Claimed Benefits?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Zimmer</dc:creator>
  <cp:lastModifiedBy>Keith Jones</cp:lastModifiedBy>
  <cp:revision>154</cp:revision>
  <dcterms:modified xsi:type="dcterms:W3CDTF">2018-08-24T21:17:19Z</dcterms:modified>
</cp:coreProperties>
</file>