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  <p:sldMasterId id="2147483716" r:id="rId5"/>
    <p:sldMasterId id="2147483694" r:id="rId6"/>
    <p:sldMasterId id="2147483727" r:id="rId7"/>
  </p:sldMasterIdLst>
  <p:notesMasterIdLst>
    <p:notesMasterId r:id="rId18"/>
  </p:notesMasterIdLst>
  <p:handoutMasterIdLst>
    <p:handoutMasterId r:id="rId19"/>
  </p:handoutMasterIdLst>
  <p:sldIdLst>
    <p:sldId id="258" r:id="rId8"/>
    <p:sldId id="259" r:id="rId9"/>
    <p:sldId id="272" r:id="rId10"/>
    <p:sldId id="268" r:id="rId11"/>
    <p:sldId id="281" r:id="rId12"/>
    <p:sldId id="280" r:id="rId13"/>
    <p:sldId id="274" r:id="rId14"/>
    <p:sldId id="278" r:id="rId15"/>
    <p:sldId id="27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C3DC"/>
    <a:srgbClr val="00386C"/>
    <a:srgbClr val="2C348C"/>
    <a:srgbClr val="FF00FF"/>
    <a:srgbClr val="D4DC2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5" autoAdjust="0"/>
    <p:restoredTop sz="67085" autoAdjust="0"/>
  </p:normalViewPr>
  <p:slideViewPr>
    <p:cSldViewPr snapToGrid="0" snapToObjects="1">
      <p:cViewPr varScale="1">
        <p:scale>
          <a:sx n="71" d="100"/>
          <a:sy n="71" d="100"/>
        </p:scale>
        <p:origin x="18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CFD83-8BFA-4834-B0C8-D275BDAF96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FAC558-1499-4631-B7E9-E3F1DBD4012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solidFill>
              <a:srgbClr val="00386C"/>
            </a:solidFill>
          </a:endParaRPr>
        </a:p>
      </dgm:t>
    </dgm:pt>
    <dgm:pt modelId="{A391A582-1B0C-4B1A-9EC9-FE4921724C47}" type="parTrans" cxnId="{633AFD74-FA01-43C9-AA6C-F2DF3CC60006}">
      <dgm:prSet/>
      <dgm:spPr/>
      <dgm:t>
        <a:bodyPr/>
        <a:lstStyle/>
        <a:p>
          <a:endParaRPr lang="en-US"/>
        </a:p>
      </dgm:t>
    </dgm:pt>
    <dgm:pt modelId="{A06816F3-F60E-4C2C-854B-56143C37D7CF}" type="sibTrans" cxnId="{633AFD74-FA01-43C9-AA6C-F2DF3CC60006}">
      <dgm:prSet/>
      <dgm:spPr/>
      <dgm:t>
        <a:bodyPr/>
        <a:lstStyle/>
        <a:p>
          <a:endParaRPr lang="en-US"/>
        </a:p>
      </dgm:t>
    </dgm:pt>
    <dgm:pt modelId="{BDDEC421-6547-43E9-96D0-D160F406D7EE}">
      <dgm:prSet phldrT="[Text]"/>
      <dgm:spPr>
        <a:solidFill>
          <a:srgbClr val="36C2DC"/>
        </a:solidFill>
      </dgm:spPr>
      <dgm:t>
        <a:bodyPr/>
        <a:lstStyle/>
        <a:p>
          <a:r>
            <a:rPr lang="en-US" dirty="0" smtClean="0">
              <a:solidFill>
                <a:srgbClr val="00386C"/>
              </a:solidFill>
            </a:rPr>
            <a:t>Emerging Companies</a:t>
          </a:r>
          <a:endParaRPr lang="en-US" dirty="0">
            <a:solidFill>
              <a:srgbClr val="00386C"/>
            </a:solidFill>
          </a:endParaRPr>
        </a:p>
      </dgm:t>
    </dgm:pt>
    <dgm:pt modelId="{D2F6FE46-74F1-4CF7-A15F-475FF88B70C8}" type="parTrans" cxnId="{9FCD1D69-14BF-44A8-9863-CC5EEA037F32}">
      <dgm:prSet/>
      <dgm:spPr/>
      <dgm:t>
        <a:bodyPr/>
        <a:lstStyle/>
        <a:p>
          <a:endParaRPr lang="en-US"/>
        </a:p>
      </dgm:t>
    </dgm:pt>
    <dgm:pt modelId="{F68EF3C8-4622-4BF4-9E4E-43BB5C99AD5F}" type="sibTrans" cxnId="{9FCD1D69-14BF-44A8-9863-CC5EEA037F32}">
      <dgm:prSet/>
      <dgm:spPr/>
      <dgm:t>
        <a:bodyPr/>
        <a:lstStyle/>
        <a:p>
          <a:endParaRPr lang="en-US"/>
        </a:p>
      </dgm:t>
    </dgm:pt>
    <dgm:pt modelId="{593D0412-1DF5-4FB3-BB9F-58B882A04F03}">
      <dgm:prSet phldrT="[Text]"/>
      <dgm:spPr>
        <a:solidFill>
          <a:srgbClr val="36C2DC"/>
        </a:solidFill>
      </dgm:spPr>
      <dgm:t>
        <a:bodyPr/>
        <a:lstStyle/>
        <a:p>
          <a:r>
            <a:rPr lang="en-US" dirty="0" smtClean="0">
              <a:solidFill>
                <a:srgbClr val="00386C"/>
              </a:solidFill>
            </a:rPr>
            <a:t>Food</a:t>
          </a:r>
          <a:r>
            <a:rPr lang="en-US" dirty="0" smtClean="0"/>
            <a:t> </a:t>
          </a:r>
          <a:r>
            <a:rPr lang="en-US" dirty="0" smtClean="0">
              <a:solidFill>
                <a:srgbClr val="00386C"/>
              </a:solidFill>
            </a:rPr>
            <a:t>and</a:t>
          </a:r>
          <a:r>
            <a:rPr lang="en-US" dirty="0" smtClean="0"/>
            <a:t> </a:t>
          </a:r>
          <a:r>
            <a:rPr lang="en-US" dirty="0" smtClean="0">
              <a:solidFill>
                <a:srgbClr val="00386C"/>
              </a:solidFill>
            </a:rPr>
            <a:t>Agriculture</a:t>
          </a:r>
          <a:endParaRPr lang="en-US" dirty="0">
            <a:solidFill>
              <a:srgbClr val="00386C"/>
            </a:solidFill>
          </a:endParaRPr>
        </a:p>
      </dgm:t>
    </dgm:pt>
    <dgm:pt modelId="{454AF008-0BD8-4619-B08B-D07F8A305EAA}" type="parTrans" cxnId="{4AC82A6F-454C-42AE-9181-5C6983A18241}">
      <dgm:prSet/>
      <dgm:spPr/>
      <dgm:t>
        <a:bodyPr/>
        <a:lstStyle/>
        <a:p>
          <a:endParaRPr lang="en-US"/>
        </a:p>
      </dgm:t>
    </dgm:pt>
    <dgm:pt modelId="{7BAE3521-4DE3-4186-B720-E520941DD35C}" type="sibTrans" cxnId="{4AC82A6F-454C-42AE-9181-5C6983A18241}">
      <dgm:prSet/>
      <dgm:spPr/>
      <dgm:t>
        <a:bodyPr/>
        <a:lstStyle/>
        <a:p>
          <a:endParaRPr lang="en-US"/>
        </a:p>
      </dgm:t>
    </dgm:pt>
    <dgm:pt modelId="{B4AA64AE-A3C7-4015-9963-F58BD9A3DD7F}">
      <dgm:prSet phldrT="[Text]"/>
      <dgm:spPr>
        <a:solidFill>
          <a:srgbClr val="36C2DC"/>
        </a:solidFill>
      </dgm:spPr>
      <dgm:t>
        <a:bodyPr/>
        <a:lstStyle/>
        <a:p>
          <a:r>
            <a:rPr lang="en-US" dirty="0" smtClean="0">
              <a:solidFill>
                <a:srgbClr val="00386C"/>
              </a:solidFill>
            </a:rPr>
            <a:t>Health Care</a:t>
          </a:r>
          <a:endParaRPr lang="en-US" dirty="0">
            <a:solidFill>
              <a:srgbClr val="00386C"/>
            </a:solidFill>
          </a:endParaRPr>
        </a:p>
      </dgm:t>
    </dgm:pt>
    <dgm:pt modelId="{86DAA029-8D98-4DDA-9B9A-8719C2A19D60}" type="parTrans" cxnId="{14FC5173-2EE8-4677-9699-431C06496A21}">
      <dgm:prSet/>
      <dgm:spPr/>
      <dgm:t>
        <a:bodyPr/>
        <a:lstStyle/>
        <a:p>
          <a:endParaRPr lang="en-US"/>
        </a:p>
      </dgm:t>
    </dgm:pt>
    <dgm:pt modelId="{84CEA7D1-762D-42E0-BC8C-901D8C4DFC9B}" type="sibTrans" cxnId="{14FC5173-2EE8-4677-9699-431C06496A21}">
      <dgm:prSet/>
      <dgm:spPr/>
      <dgm:t>
        <a:bodyPr/>
        <a:lstStyle/>
        <a:p>
          <a:endParaRPr lang="en-US"/>
        </a:p>
      </dgm:t>
    </dgm:pt>
    <dgm:pt modelId="{5723518E-B929-48FA-A222-1D89853DC5B5}">
      <dgm:prSet/>
      <dgm:spPr>
        <a:solidFill>
          <a:srgbClr val="36C2DC"/>
        </a:solidFill>
      </dgm:spPr>
      <dgm:t>
        <a:bodyPr/>
        <a:lstStyle/>
        <a:p>
          <a:r>
            <a:rPr lang="en-US" dirty="0" smtClean="0">
              <a:solidFill>
                <a:srgbClr val="00386C"/>
              </a:solidFill>
            </a:rPr>
            <a:t>Industrial</a:t>
          </a:r>
          <a:r>
            <a:rPr lang="en-US" dirty="0" smtClean="0"/>
            <a:t> </a:t>
          </a:r>
          <a:r>
            <a:rPr lang="en-US" dirty="0" smtClean="0">
              <a:solidFill>
                <a:srgbClr val="00386C"/>
              </a:solidFill>
            </a:rPr>
            <a:t>and</a:t>
          </a:r>
          <a:r>
            <a:rPr lang="en-US" dirty="0" smtClean="0"/>
            <a:t> </a:t>
          </a:r>
          <a:r>
            <a:rPr lang="en-US" dirty="0" smtClean="0">
              <a:solidFill>
                <a:srgbClr val="00386C"/>
              </a:solidFill>
            </a:rPr>
            <a:t>Environmental</a:t>
          </a:r>
          <a:endParaRPr lang="en-US" dirty="0">
            <a:solidFill>
              <a:srgbClr val="00386C"/>
            </a:solidFill>
          </a:endParaRPr>
        </a:p>
      </dgm:t>
    </dgm:pt>
    <dgm:pt modelId="{E9154B8F-DBC8-43AB-8FB3-7A10DC6E79BD}" type="parTrans" cxnId="{2FCBB1E6-A29E-4FDB-9AAB-830902A0B6F7}">
      <dgm:prSet/>
      <dgm:spPr/>
      <dgm:t>
        <a:bodyPr/>
        <a:lstStyle/>
        <a:p>
          <a:endParaRPr lang="en-US"/>
        </a:p>
      </dgm:t>
    </dgm:pt>
    <dgm:pt modelId="{2A0D0AB4-95A8-44E0-B0D0-9F7717CCE908}" type="sibTrans" cxnId="{2FCBB1E6-A29E-4FDB-9AAB-830902A0B6F7}">
      <dgm:prSet/>
      <dgm:spPr/>
      <dgm:t>
        <a:bodyPr/>
        <a:lstStyle/>
        <a:p>
          <a:endParaRPr lang="en-US"/>
        </a:p>
      </dgm:t>
    </dgm:pt>
    <dgm:pt modelId="{F20171AC-2F87-4EB6-B5A2-0130DE9218E7}" type="pres">
      <dgm:prSet presAssocID="{A64CFD83-8BFA-4834-B0C8-D275BDAF96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7B39A7-634C-41B2-9066-43ECDDFC94CD}" type="pres">
      <dgm:prSet presAssocID="{E5FAC558-1499-4631-B7E9-E3F1DBD4012F}" presName="hierRoot1" presStyleCnt="0">
        <dgm:presLayoutVars>
          <dgm:hierBranch val="init"/>
        </dgm:presLayoutVars>
      </dgm:prSet>
      <dgm:spPr/>
    </dgm:pt>
    <dgm:pt modelId="{6DAA05CD-B676-4694-88DE-25B07EB553E3}" type="pres">
      <dgm:prSet presAssocID="{E5FAC558-1499-4631-B7E9-E3F1DBD4012F}" presName="rootComposite1" presStyleCnt="0"/>
      <dgm:spPr/>
    </dgm:pt>
    <dgm:pt modelId="{CB637CB7-F5F8-4B1E-812A-2D68E3D775F6}" type="pres">
      <dgm:prSet presAssocID="{E5FAC558-1499-4631-B7E9-E3F1DBD4012F}" presName="rootText1" presStyleLbl="node0" presStyleIdx="0" presStyleCnt="1" custScaleX="61293" custScaleY="9631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0CEEEB5-4E4A-4319-B9FD-0BD336D37E8F}" type="pres">
      <dgm:prSet presAssocID="{E5FAC558-1499-4631-B7E9-E3F1DBD4012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54D6984-47E8-4532-9860-33A390047885}" type="pres">
      <dgm:prSet presAssocID="{E5FAC558-1499-4631-B7E9-E3F1DBD4012F}" presName="hierChild2" presStyleCnt="0"/>
      <dgm:spPr/>
    </dgm:pt>
    <dgm:pt modelId="{BDDE4619-2474-49A7-881B-827C5ED7A535}" type="pres">
      <dgm:prSet presAssocID="{D2F6FE46-74F1-4CF7-A15F-475FF88B70C8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6391FC5-BE00-460A-9071-FF60EE208C9C}" type="pres">
      <dgm:prSet presAssocID="{BDDEC421-6547-43E9-96D0-D160F406D7EE}" presName="hierRoot2" presStyleCnt="0">
        <dgm:presLayoutVars>
          <dgm:hierBranch val="init"/>
        </dgm:presLayoutVars>
      </dgm:prSet>
      <dgm:spPr/>
    </dgm:pt>
    <dgm:pt modelId="{1285A036-F28F-4C10-8B17-F1594F8593FD}" type="pres">
      <dgm:prSet presAssocID="{BDDEC421-6547-43E9-96D0-D160F406D7EE}" presName="rootComposite" presStyleCnt="0"/>
      <dgm:spPr/>
    </dgm:pt>
    <dgm:pt modelId="{A69E5EE4-A0ED-4618-91DB-00CA8A254E31}" type="pres">
      <dgm:prSet presAssocID="{BDDEC421-6547-43E9-96D0-D160F406D7E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84A5CC-7571-445C-93BB-3187EEF34B7F}" type="pres">
      <dgm:prSet presAssocID="{BDDEC421-6547-43E9-96D0-D160F406D7EE}" presName="rootConnector" presStyleLbl="node2" presStyleIdx="0" presStyleCnt="4"/>
      <dgm:spPr/>
      <dgm:t>
        <a:bodyPr/>
        <a:lstStyle/>
        <a:p>
          <a:endParaRPr lang="en-US"/>
        </a:p>
      </dgm:t>
    </dgm:pt>
    <dgm:pt modelId="{F5887F5D-AADA-4738-99EF-1DA5C07191B6}" type="pres">
      <dgm:prSet presAssocID="{BDDEC421-6547-43E9-96D0-D160F406D7EE}" presName="hierChild4" presStyleCnt="0"/>
      <dgm:spPr/>
    </dgm:pt>
    <dgm:pt modelId="{C37C7A52-EF4F-4E48-BC42-9DDC52A0F7B8}" type="pres">
      <dgm:prSet presAssocID="{BDDEC421-6547-43E9-96D0-D160F406D7EE}" presName="hierChild5" presStyleCnt="0"/>
      <dgm:spPr/>
    </dgm:pt>
    <dgm:pt modelId="{72F5D428-9EB9-4A10-9DCB-8A4AD845AFDA}" type="pres">
      <dgm:prSet presAssocID="{454AF008-0BD8-4619-B08B-D07F8A305EAA}" presName="Name37" presStyleLbl="parChTrans1D2" presStyleIdx="1" presStyleCnt="4"/>
      <dgm:spPr/>
      <dgm:t>
        <a:bodyPr/>
        <a:lstStyle/>
        <a:p>
          <a:endParaRPr lang="en-US"/>
        </a:p>
      </dgm:t>
    </dgm:pt>
    <dgm:pt modelId="{D11E8D94-5E99-428F-9FA2-B6859B118526}" type="pres">
      <dgm:prSet presAssocID="{593D0412-1DF5-4FB3-BB9F-58B882A04F03}" presName="hierRoot2" presStyleCnt="0">
        <dgm:presLayoutVars>
          <dgm:hierBranch val="init"/>
        </dgm:presLayoutVars>
      </dgm:prSet>
      <dgm:spPr/>
    </dgm:pt>
    <dgm:pt modelId="{98091C22-F4BC-415E-B9CE-FAF073126583}" type="pres">
      <dgm:prSet presAssocID="{593D0412-1DF5-4FB3-BB9F-58B882A04F03}" presName="rootComposite" presStyleCnt="0"/>
      <dgm:spPr/>
    </dgm:pt>
    <dgm:pt modelId="{A40CED76-B1BD-418C-BF27-2A568A143B7C}" type="pres">
      <dgm:prSet presAssocID="{593D0412-1DF5-4FB3-BB9F-58B882A04F0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CC489D-5FD0-4AC9-850E-C8E7CEA5C57A}" type="pres">
      <dgm:prSet presAssocID="{593D0412-1DF5-4FB3-BB9F-58B882A04F03}" presName="rootConnector" presStyleLbl="node2" presStyleIdx="1" presStyleCnt="4"/>
      <dgm:spPr/>
      <dgm:t>
        <a:bodyPr/>
        <a:lstStyle/>
        <a:p>
          <a:endParaRPr lang="en-US"/>
        </a:p>
      </dgm:t>
    </dgm:pt>
    <dgm:pt modelId="{C96334E1-82C0-4FD1-8D9E-C7928AC02C4E}" type="pres">
      <dgm:prSet presAssocID="{593D0412-1DF5-4FB3-BB9F-58B882A04F03}" presName="hierChild4" presStyleCnt="0"/>
      <dgm:spPr/>
    </dgm:pt>
    <dgm:pt modelId="{8AF213EF-C457-42CC-A316-C943CD7DED34}" type="pres">
      <dgm:prSet presAssocID="{593D0412-1DF5-4FB3-BB9F-58B882A04F03}" presName="hierChild5" presStyleCnt="0"/>
      <dgm:spPr/>
    </dgm:pt>
    <dgm:pt modelId="{927E8705-7B37-4029-A967-B819F4449845}" type="pres">
      <dgm:prSet presAssocID="{86DAA029-8D98-4DDA-9B9A-8719C2A19D6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1AB5849-7AEA-4FA3-94C2-8EA7ED00E7C0}" type="pres">
      <dgm:prSet presAssocID="{B4AA64AE-A3C7-4015-9963-F58BD9A3DD7F}" presName="hierRoot2" presStyleCnt="0">
        <dgm:presLayoutVars>
          <dgm:hierBranch val="init"/>
        </dgm:presLayoutVars>
      </dgm:prSet>
      <dgm:spPr/>
    </dgm:pt>
    <dgm:pt modelId="{7A084B3F-3871-466E-B5C3-60CDCB027C9E}" type="pres">
      <dgm:prSet presAssocID="{B4AA64AE-A3C7-4015-9963-F58BD9A3DD7F}" presName="rootComposite" presStyleCnt="0"/>
      <dgm:spPr/>
    </dgm:pt>
    <dgm:pt modelId="{0DB0864E-6B8E-4777-AA0E-F7596B4124B2}" type="pres">
      <dgm:prSet presAssocID="{B4AA64AE-A3C7-4015-9963-F58BD9A3DD7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A98F9-5F17-4E5C-83F4-3B4DCDCC303C}" type="pres">
      <dgm:prSet presAssocID="{B4AA64AE-A3C7-4015-9963-F58BD9A3DD7F}" presName="rootConnector" presStyleLbl="node2" presStyleIdx="2" presStyleCnt="4"/>
      <dgm:spPr/>
      <dgm:t>
        <a:bodyPr/>
        <a:lstStyle/>
        <a:p>
          <a:endParaRPr lang="en-US"/>
        </a:p>
      </dgm:t>
    </dgm:pt>
    <dgm:pt modelId="{FB1DE885-893F-49E0-9BEE-24B9DD8C4BB6}" type="pres">
      <dgm:prSet presAssocID="{B4AA64AE-A3C7-4015-9963-F58BD9A3DD7F}" presName="hierChild4" presStyleCnt="0"/>
      <dgm:spPr/>
    </dgm:pt>
    <dgm:pt modelId="{5D7141E5-192F-4A25-AF33-14A17A22DF42}" type="pres">
      <dgm:prSet presAssocID="{B4AA64AE-A3C7-4015-9963-F58BD9A3DD7F}" presName="hierChild5" presStyleCnt="0"/>
      <dgm:spPr/>
    </dgm:pt>
    <dgm:pt modelId="{C7D1AF5D-2D35-4B93-8C0F-7EDF15E0B2A6}" type="pres">
      <dgm:prSet presAssocID="{E9154B8F-DBC8-43AB-8FB3-7A10DC6E79B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C8CA1998-815B-4A40-9EF2-A560EAC862AC}" type="pres">
      <dgm:prSet presAssocID="{5723518E-B929-48FA-A222-1D89853DC5B5}" presName="hierRoot2" presStyleCnt="0">
        <dgm:presLayoutVars>
          <dgm:hierBranch val="init"/>
        </dgm:presLayoutVars>
      </dgm:prSet>
      <dgm:spPr/>
    </dgm:pt>
    <dgm:pt modelId="{C4A4EC9F-A119-41E1-9426-B933DE36481D}" type="pres">
      <dgm:prSet presAssocID="{5723518E-B929-48FA-A222-1D89853DC5B5}" presName="rootComposite" presStyleCnt="0"/>
      <dgm:spPr/>
    </dgm:pt>
    <dgm:pt modelId="{1E8BD65D-67D0-401F-928D-4676FE219E4A}" type="pres">
      <dgm:prSet presAssocID="{5723518E-B929-48FA-A222-1D89853DC5B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3BBCD-8514-4D9C-A685-80146C9C86A7}" type="pres">
      <dgm:prSet presAssocID="{5723518E-B929-48FA-A222-1D89853DC5B5}" presName="rootConnector" presStyleLbl="node2" presStyleIdx="3" presStyleCnt="4"/>
      <dgm:spPr/>
      <dgm:t>
        <a:bodyPr/>
        <a:lstStyle/>
        <a:p>
          <a:endParaRPr lang="en-US"/>
        </a:p>
      </dgm:t>
    </dgm:pt>
    <dgm:pt modelId="{570B8F33-C6F6-4EC8-B62E-675F1FEE33CA}" type="pres">
      <dgm:prSet presAssocID="{5723518E-B929-48FA-A222-1D89853DC5B5}" presName="hierChild4" presStyleCnt="0"/>
      <dgm:spPr/>
    </dgm:pt>
    <dgm:pt modelId="{60D537B5-5F26-4233-B9D9-E038B2ECDCE1}" type="pres">
      <dgm:prSet presAssocID="{5723518E-B929-48FA-A222-1D89853DC5B5}" presName="hierChild5" presStyleCnt="0"/>
      <dgm:spPr/>
    </dgm:pt>
    <dgm:pt modelId="{033B07EE-7921-4582-BB49-5DD80FDE1119}" type="pres">
      <dgm:prSet presAssocID="{E5FAC558-1499-4631-B7E9-E3F1DBD4012F}" presName="hierChild3" presStyleCnt="0"/>
      <dgm:spPr/>
    </dgm:pt>
  </dgm:ptLst>
  <dgm:cxnLst>
    <dgm:cxn modelId="{ED7B08EF-01F4-48D9-94BF-545558A2BE2A}" type="presOf" srcId="{454AF008-0BD8-4619-B08B-D07F8A305EAA}" destId="{72F5D428-9EB9-4A10-9DCB-8A4AD845AFDA}" srcOrd="0" destOrd="0" presId="urn:microsoft.com/office/officeart/2005/8/layout/orgChart1"/>
    <dgm:cxn modelId="{DAF25517-27C7-4BC1-A1CA-E8B7CF7056F5}" type="presOf" srcId="{D2F6FE46-74F1-4CF7-A15F-475FF88B70C8}" destId="{BDDE4619-2474-49A7-881B-827C5ED7A535}" srcOrd="0" destOrd="0" presId="urn:microsoft.com/office/officeart/2005/8/layout/orgChart1"/>
    <dgm:cxn modelId="{4B1436EE-C02C-4949-8236-6A73263984E0}" type="presOf" srcId="{86DAA029-8D98-4DDA-9B9A-8719C2A19D60}" destId="{927E8705-7B37-4029-A967-B819F4449845}" srcOrd="0" destOrd="0" presId="urn:microsoft.com/office/officeart/2005/8/layout/orgChart1"/>
    <dgm:cxn modelId="{633AFD74-FA01-43C9-AA6C-F2DF3CC60006}" srcId="{A64CFD83-8BFA-4834-B0C8-D275BDAF961E}" destId="{E5FAC558-1499-4631-B7E9-E3F1DBD4012F}" srcOrd="0" destOrd="0" parTransId="{A391A582-1B0C-4B1A-9EC9-FE4921724C47}" sibTransId="{A06816F3-F60E-4C2C-854B-56143C37D7CF}"/>
    <dgm:cxn modelId="{DE019B44-45E9-46D1-915E-A02D5234EB53}" type="presOf" srcId="{593D0412-1DF5-4FB3-BB9F-58B882A04F03}" destId="{B5CC489D-5FD0-4AC9-850E-C8E7CEA5C57A}" srcOrd="1" destOrd="0" presId="urn:microsoft.com/office/officeart/2005/8/layout/orgChart1"/>
    <dgm:cxn modelId="{312FB193-171A-48F0-AF92-F616CE4CC048}" type="presOf" srcId="{593D0412-1DF5-4FB3-BB9F-58B882A04F03}" destId="{A40CED76-B1BD-418C-BF27-2A568A143B7C}" srcOrd="0" destOrd="0" presId="urn:microsoft.com/office/officeart/2005/8/layout/orgChart1"/>
    <dgm:cxn modelId="{FE8B7E2B-4B8A-4856-95F4-4E597AB56540}" type="presOf" srcId="{E5FAC558-1499-4631-B7E9-E3F1DBD4012F}" destId="{CB637CB7-F5F8-4B1E-812A-2D68E3D775F6}" srcOrd="0" destOrd="0" presId="urn:microsoft.com/office/officeart/2005/8/layout/orgChart1"/>
    <dgm:cxn modelId="{5903087B-95D4-402B-89BE-15A2D8692F5A}" type="presOf" srcId="{E9154B8F-DBC8-43AB-8FB3-7A10DC6E79BD}" destId="{C7D1AF5D-2D35-4B93-8C0F-7EDF15E0B2A6}" srcOrd="0" destOrd="0" presId="urn:microsoft.com/office/officeart/2005/8/layout/orgChart1"/>
    <dgm:cxn modelId="{2FCBB1E6-A29E-4FDB-9AAB-830902A0B6F7}" srcId="{E5FAC558-1499-4631-B7E9-E3F1DBD4012F}" destId="{5723518E-B929-48FA-A222-1D89853DC5B5}" srcOrd="3" destOrd="0" parTransId="{E9154B8F-DBC8-43AB-8FB3-7A10DC6E79BD}" sibTransId="{2A0D0AB4-95A8-44E0-B0D0-9F7717CCE908}"/>
    <dgm:cxn modelId="{8E5835BF-6B61-49F5-8162-CB07B1C5E63D}" type="presOf" srcId="{E5FAC558-1499-4631-B7E9-E3F1DBD4012F}" destId="{60CEEEB5-4E4A-4319-B9FD-0BD336D37E8F}" srcOrd="1" destOrd="0" presId="urn:microsoft.com/office/officeart/2005/8/layout/orgChart1"/>
    <dgm:cxn modelId="{0A2896C8-71D7-4B9F-AA7F-2DE964171492}" type="presOf" srcId="{B4AA64AE-A3C7-4015-9963-F58BD9A3DD7F}" destId="{0DB0864E-6B8E-4777-AA0E-F7596B4124B2}" srcOrd="0" destOrd="0" presId="urn:microsoft.com/office/officeart/2005/8/layout/orgChart1"/>
    <dgm:cxn modelId="{9FCD1D69-14BF-44A8-9863-CC5EEA037F32}" srcId="{E5FAC558-1499-4631-B7E9-E3F1DBD4012F}" destId="{BDDEC421-6547-43E9-96D0-D160F406D7EE}" srcOrd="0" destOrd="0" parTransId="{D2F6FE46-74F1-4CF7-A15F-475FF88B70C8}" sibTransId="{F68EF3C8-4622-4BF4-9E4E-43BB5C99AD5F}"/>
    <dgm:cxn modelId="{85FAA94A-E55D-4C19-A574-76E17BDD07BB}" type="presOf" srcId="{BDDEC421-6547-43E9-96D0-D160F406D7EE}" destId="{5E84A5CC-7571-445C-93BB-3187EEF34B7F}" srcOrd="1" destOrd="0" presId="urn:microsoft.com/office/officeart/2005/8/layout/orgChart1"/>
    <dgm:cxn modelId="{1385E6E5-03D6-4190-B498-DDCB12BCF322}" type="presOf" srcId="{BDDEC421-6547-43E9-96D0-D160F406D7EE}" destId="{A69E5EE4-A0ED-4618-91DB-00CA8A254E31}" srcOrd="0" destOrd="0" presId="urn:microsoft.com/office/officeart/2005/8/layout/orgChart1"/>
    <dgm:cxn modelId="{14FC5173-2EE8-4677-9699-431C06496A21}" srcId="{E5FAC558-1499-4631-B7E9-E3F1DBD4012F}" destId="{B4AA64AE-A3C7-4015-9963-F58BD9A3DD7F}" srcOrd="2" destOrd="0" parTransId="{86DAA029-8D98-4DDA-9B9A-8719C2A19D60}" sibTransId="{84CEA7D1-762D-42E0-BC8C-901D8C4DFC9B}"/>
    <dgm:cxn modelId="{1F12861F-0A9E-477B-A2EC-6F3E2373BF38}" type="presOf" srcId="{A64CFD83-8BFA-4834-B0C8-D275BDAF961E}" destId="{F20171AC-2F87-4EB6-B5A2-0130DE9218E7}" srcOrd="0" destOrd="0" presId="urn:microsoft.com/office/officeart/2005/8/layout/orgChart1"/>
    <dgm:cxn modelId="{450341CE-4F33-45C8-AE5D-85AC7D9117E3}" type="presOf" srcId="{5723518E-B929-48FA-A222-1D89853DC5B5}" destId="{C773BBCD-8514-4D9C-A685-80146C9C86A7}" srcOrd="1" destOrd="0" presId="urn:microsoft.com/office/officeart/2005/8/layout/orgChart1"/>
    <dgm:cxn modelId="{8F1D1478-63F0-46CD-A9EA-F0032EF33C00}" type="presOf" srcId="{B4AA64AE-A3C7-4015-9963-F58BD9A3DD7F}" destId="{785A98F9-5F17-4E5C-83F4-3B4DCDCC303C}" srcOrd="1" destOrd="0" presId="urn:microsoft.com/office/officeart/2005/8/layout/orgChart1"/>
    <dgm:cxn modelId="{4AC82A6F-454C-42AE-9181-5C6983A18241}" srcId="{E5FAC558-1499-4631-B7E9-E3F1DBD4012F}" destId="{593D0412-1DF5-4FB3-BB9F-58B882A04F03}" srcOrd="1" destOrd="0" parTransId="{454AF008-0BD8-4619-B08B-D07F8A305EAA}" sibTransId="{7BAE3521-4DE3-4186-B720-E520941DD35C}"/>
    <dgm:cxn modelId="{D847A8C1-8A54-4346-A987-0067B94E87C9}" type="presOf" srcId="{5723518E-B929-48FA-A222-1D89853DC5B5}" destId="{1E8BD65D-67D0-401F-928D-4676FE219E4A}" srcOrd="0" destOrd="0" presId="urn:microsoft.com/office/officeart/2005/8/layout/orgChart1"/>
    <dgm:cxn modelId="{C1B24598-578A-4FE9-BA75-07E891E4618C}" type="presParOf" srcId="{F20171AC-2F87-4EB6-B5A2-0130DE9218E7}" destId="{127B39A7-634C-41B2-9066-43ECDDFC94CD}" srcOrd="0" destOrd="0" presId="urn:microsoft.com/office/officeart/2005/8/layout/orgChart1"/>
    <dgm:cxn modelId="{F891D1B6-9F72-4530-99CB-29F539D23612}" type="presParOf" srcId="{127B39A7-634C-41B2-9066-43ECDDFC94CD}" destId="{6DAA05CD-B676-4694-88DE-25B07EB553E3}" srcOrd="0" destOrd="0" presId="urn:microsoft.com/office/officeart/2005/8/layout/orgChart1"/>
    <dgm:cxn modelId="{2EB0F2C4-93B9-45F7-A8C9-17FFFDD8624E}" type="presParOf" srcId="{6DAA05CD-B676-4694-88DE-25B07EB553E3}" destId="{CB637CB7-F5F8-4B1E-812A-2D68E3D775F6}" srcOrd="0" destOrd="0" presId="urn:microsoft.com/office/officeart/2005/8/layout/orgChart1"/>
    <dgm:cxn modelId="{CA7E34E5-CB2D-4E6D-B494-38B6B35FCABE}" type="presParOf" srcId="{6DAA05CD-B676-4694-88DE-25B07EB553E3}" destId="{60CEEEB5-4E4A-4319-B9FD-0BD336D37E8F}" srcOrd="1" destOrd="0" presId="urn:microsoft.com/office/officeart/2005/8/layout/orgChart1"/>
    <dgm:cxn modelId="{6ABF7B25-DDD9-43C9-86EE-8457BF81F400}" type="presParOf" srcId="{127B39A7-634C-41B2-9066-43ECDDFC94CD}" destId="{354D6984-47E8-4532-9860-33A390047885}" srcOrd="1" destOrd="0" presId="urn:microsoft.com/office/officeart/2005/8/layout/orgChart1"/>
    <dgm:cxn modelId="{CDA24841-94EA-48BB-949E-21962BCF04A1}" type="presParOf" srcId="{354D6984-47E8-4532-9860-33A390047885}" destId="{BDDE4619-2474-49A7-881B-827C5ED7A535}" srcOrd="0" destOrd="0" presId="urn:microsoft.com/office/officeart/2005/8/layout/orgChart1"/>
    <dgm:cxn modelId="{2035DCF2-D769-4B91-A42B-B5BA9CCCC645}" type="presParOf" srcId="{354D6984-47E8-4532-9860-33A390047885}" destId="{26391FC5-BE00-460A-9071-FF60EE208C9C}" srcOrd="1" destOrd="0" presId="urn:microsoft.com/office/officeart/2005/8/layout/orgChart1"/>
    <dgm:cxn modelId="{7559944D-3CA0-4364-B284-FC0BDEF69E2D}" type="presParOf" srcId="{26391FC5-BE00-460A-9071-FF60EE208C9C}" destId="{1285A036-F28F-4C10-8B17-F1594F8593FD}" srcOrd="0" destOrd="0" presId="urn:microsoft.com/office/officeart/2005/8/layout/orgChart1"/>
    <dgm:cxn modelId="{8E91F8CF-48AF-4DE0-A2D2-AA8B32E38789}" type="presParOf" srcId="{1285A036-F28F-4C10-8B17-F1594F8593FD}" destId="{A69E5EE4-A0ED-4618-91DB-00CA8A254E31}" srcOrd="0" destOrd="0" presId="urn:microsoft.com/office/officeart/2005/8/layout/orgChart1"/>
    <dgm:cxn modelId="{7FA51C61-F863-45ED-86CF-BCED38ECC125}" type="presParOf" srcId="{1285A036-F28F-4C10-8B17-F1594F8593FD}" destId="{5E84A5CC-7571-445C-93BB-3187EEF34B7F}" srcOrd="1" destOrd="0" presId="urn:microsoft.com/office/officeart/2005/8/layout/orgChart1"/>
    <dgm:cxn modelId="{37F15B7C-12D6-44D6-8566-8C8BA40A91C1}" type="presParOf" srcId="{26391FC5-BE00-460A-9071-FF60EE208C9C}" destId="{F5887F5D-AADA-4738-99EF-1DA5C07191B6}" srcOrd="1" destOrd="0" presId="urn:microsoft.com/office/officeart/2005/8/layout/orgChart1"/>
    <dgm:cxn modelId="{B98F8C02-5AA9-417E-8280-E9A297BC500F}" type="presParOf" srcId="{26391FC5-BE00-460A-9071-FF60EE208C9C}" destId="{C37C7A52-EF4F-4E48-BC42-9DDC52A0F7B8}" srcOrd="2" destOrd="0" presId="urn:microsoft.com/office/officeart/2005/8/layout/orgChart1"/>
    <dgm:cxn modelId="{28C34691-BA53-492B-9B01-3D267C88D1E3}" type="presParOf" srcId="{354D6984-47E8-4532-9860-33A390047885}" destId="{72F5D428-9EB9-4A10-9DCB-8A4AD845AFDA}" srcOrd="2" destOrd="0" presId="urn:microsoft.com/office/officeart/2005/8/layout/orgChart1"/>
    <dgm:cxn modelId="{F1478212-709C-47ED-85E1-8AD3715CD35C}" type="presParOf" srcId="{354D6984-47E8-4532-9860-33A390047885}" destId="{D11E8D94-5E99-428F-9FA2-B6859B118526}" srcOrd="3" destOrd="0" presId="urn:microsoft.com/office/officeart/2005/8/layout/orgChart1"/>
    <dgm:cxn modelId="{2DC26B4D-E063-4285-B3FF-76C48242B546}" type="presParOf" srcId="{D11E8D94-5E99-428F-9FA2-B6859B118526}" destId="{98091C22-F4BC-415E-B9CE-FAF073126583}" srcOrd="0" destOrd="0" presId="urn:microsoft.com/office/officeart/2005/8/layout/orgChart1"/>
    <dgm:cxn modelId="{32A0A9D7-75DB-4427-B79F-A5A20CB5C087}" type="presParOf" srcId="{98091C22-F4BC-415E-B9CE-FAF073126583}" destId="{A40CED76-B1BD-418C-BF27-2A568A143B7C}" srcOrd="0" destOrd="0" presId="urn:microsoft.com/office/officeart/2005/8/layout/orgChart1"/>
    <dgm:cxn modelId="{26ACE0D1-BF40-4524-BC3C-1B6559515FCA}" type="presParOf" srcId="{98091C22-F4BC-415E-B9CE-FAF073126583}" destId="{B5CC489D-5FD0-4AC9-850E-C8E7CEA5C57A}" srcOrd="1" destOrd="0" presId="urn:microsoft.com/office/officeart/2005/8/layout/orgChart1"/>
    <dgm:cxn modelId="{1F4DDABA-9614-46CB-9CF1-AC1C315A4806}" type="presParOf" srcId="{D11E8D94-5E99-428F-9FA2-B6859B118526}" destId="{C96334E1-82C0-4FD1-8D9E-C7928AC02C4E}" srcOrd="1" destOrd="0" presId="urn:microsoft.com/office/officeart/2005/8/layout/orgChart1"/>
    <dgm:cxn modelId="{6CACA378-AE4D-4BDF-98C8-CC6A11F1858C}" type="presParOf" srcId="{D11E8D94-5E99-428F-9FA2-B6859B118526}" destId="{8AF213EF-C457-42CC-A316-C943CD7DED34}" srcOrd="2" destOrd="0" presId="urn:microsoft.com/office/officeart/2005/8/layout/orgChart1"/>
    <dgm:cxn modelId="{31EDF57A-DDF5-467A-9F03-203F1740DAD1}" type="presParOf" srcId="{354D6984-47E8-4532-9860-33A390047885}" destId="{927E8705-7B37-4029-A967-B819F4449845}" srcOrd="4" destOrd="0" presId="urn:microsoft.com/office/officeart/2005/8/layout/orgChart1"/>
    <dgm:cxn modelId="{2694FDFF-32FD-4B5F-90BD-004A5469752E}" type="presParOf" srcId="{354D6984-47E8-4532-9860-33A390047885}" destId="{01AB5849-7AEA-4FA3-94C2-8EA7ED00E7C0}" srcOrd="5" destOrd="0" presId="urn:microsoft.com/office/officeart/2005/8/layout/orgChart1"/>
    <dgm:cxn modelId="{CAFD1FB2-9415-4E1F-9E93-6DD8E4DD22B5}" type="presParOf" srcId="{01AB5849-7AEA-4FA3-94C2-8EA7ED00E7C0}" destId="{7A084B3F-3871-466E-B5C3-60CDCB027C9E}" srcOrd="0" destOrd="0" presId="urn:microsoft.com/office/officeart/2005/8/layout/orgChart1"/>
    <dgm:cxn modelId="{70F0D021-B84E-44CD-85AF-329AC662FB61}" type="presParOf" srcId="{7A084B3F-3871-466E-B5C3-60CDCB027C9E}" destId="{0DB0864E-6B8E-4777-AA0E-F7596B4124B2}" srcOrd="0" destOrd="0" presId="urn:microsoft.com/office/officeart/2005/8/layout/orgChart1"/>
    <dgm:cxn modelId="{3F23FA2A-3470-41CA-9D6C-7DB3574EE17A}" type="presParOf" srcId="{7A084B3F-3871-466E-B5C3-60CDCB027C9E}" destId="{785A98F9-5F17-4E5C-83F4-3B4DCDCC303C}" srcOrd="1" destOrd="0" presId="urn:microsoft.com/office/officeart/2005/8/layout/orgChart1"/>
    <dgm:cxn modelId="{5FE9434A-2C01-43C4-AD89-94075066E777}" type="presParOf" srcId="{01AB5849-7AEA-4FA3-94C2-8EA7ED00E7C0}" destId="{FB1DE885-893F-49E0-9BEE-24B9DD8C4BB6}" srcOrd="1" destOrd="0" presId="urn:microsoft.com/office/officeart/2005/8/layout/orgChart1"/>
    <dgm:cxn modelId="{185ED9C5-EBB1-49CC-B63D-F6E112EE8934}" type="presParOf" srcId="{01AB5849-7AEA-4FA3-94C2-8EA7ED00E7C0}" destId="{5D7141E5-192F-4A25-AF33-14A17A22DF42}" srcOrd="2" destOrd="0" presId="urn:microsoft.com/office/officeart/2005/8/layout/orgChart1"/>
    <dgm:cxn modelId="{6BB2E0AA-A981-4611-862A-DD185D471E72}" type="presParOf" srcId="{354D6984-47E8-4532-9860-33A390047885}" destId="{C7D1AF5D-2D35-4B93-8C0F-7EDF15E0B2A6}" srcOrd="6" destOrd="0" presId="urn:microsoft.com/office/officeart/2005/8/layout/orgChart1"/>
    <dgm:cxn modelId="{93C997CC-9525-4B61-A06F-1AD1B9187608}" type="presParOf" srcId="{354D6984-47E8-4532-9860-33A390047885}" destId="{C8CA1998-815B-4A40-9EF2-A560EAC862AC}" srcOrd="7" destOrd="0" presId="urn:microsoft.com/office/officeart/2005/8/layout/orgChart1"/>
    <dgm:cxn modelId="{93513D75-3772-4271-82ED-89F7B2F73AE9}" type="presParOf" srcId="{C8CA1998-815B-4A40-9EF2-A560EAC862AC}" destId="{C4A4EC9F-A119-41E1-9426-B933DE36481D}" srcOrd="0" destOrd="0" presId="urn:microsoft.com/office/officeart/2005/8/layout/orgChart1"/>
    <dgm:cxn modelId="{6CED05AA-DDE8-4C5E-B753-D9EFEFF8DBBC}" type="presParOf" srcId="{C4A4EC9F-A119-41E1-9426-B933DE36481D}" destId="{1E8BD65D-67D0-401F-928D-4676FE219E4A}" srcOrd="0" destOrd="0" presId="urn:microsoft.com/office/officeart/2005/8/layout/orgChart1"/>
    <dgm:cxn modelId="{FF4E61F4-6338-4C99-B16E-7AD5A0504FAB}" type="presParOf" srcId="{C4A4EC9F-A119-41E1-9426-B933DE36481D}" destId="{C773BBCD-8514-4D9C-A685-80146C9C86A7}" srcOrd="1" destOrd="0" presId="urn:microsoft.com/office/officeart/2005/8/layout/orgChart1"/>
    <dgm:cxn modelId="{FFAED213-9DA7-4C8F-BF8F-798919CB043A}" type="presParOf" srcId="{C8CA1998-815B-4A40-9EF2-A560EAC862AC}" destId="{570B8F33-C6F6-4EC8-B62E-675F1FEE33CA}" srcOrd="1" destOrd="0" presId="urn:microsoft.com/office/officeart/2005/8/layout/orgChart1"/>
    <dgm:cxn modelId="{D30B3ABB-50E2-4FB5-BAA6-2F328CF5BC9C}" type="presParOf" srcId="{C8CA1998-815B-4A40-9EF2-A560EAC862AC}" destId="{60D537B5-5F26-4233-B9D9-E038B2ECDCE1}" srcOrd="2" destOrd="0" presId="urn:microsoft.com/office/officeart/2005/8/layout/orgChart1"/>
    <dgm:cxn modelId="{2437B651-0219-41EF-9846-03DD140F04D4}" type="presParOf" srcId="{127B39A7-634C-41B2-9066-43ECDDFC94CD}" destId="{033B07EE-7921-4582-BB49-5DD80FDE11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1AF5D-2D35-4B93-8C0F-7EDF15E0B2A6}">
      <dsp:nvSpPr>
        <dsp:cNvPr id="0" name=""/>
        <dsp:cNvSpPr/>
      </dsp:nvSpPr>
      <dsp:spPr>
        <a:xfrm>
          <a:off x="5261261" y="1056137"/>
          <a:ext cx="3974943" cy="459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55"/>
              </a:lnTo>
              <a:lnTo>
                <a:pt x="3974943" y="229955"/>
              </a:lnTo>
              <a:lnTo>
                <a:pt x="3974943" y="4599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E8705-7B37-4029-A967-B819F4449845}">
      <dsp:nvSpPr>
        <dsp:cNvPr id="0" name=""/>
        <dsp:cNvSpPr/>
      </dsp:nvSpPr>
      <dsp:spPr>
        <a:xfrm>
          <a:off x="5261261" y="1056137"/>
          <a:ext cx="1324981" cy="459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55"/>
              </a:lnTo>
              <a:lnTo>
                <a:pt x="1324981" y="229955"/>
              </a:lnTo>
              <a:lnTo>
                <a:pt x="1324981" y="4599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5D428-9EB9-4A10-9DCB-8A4AD845AFDA}">
      <dsp:nvSpPr>
        <dsp:cNvPr id="0" name=""/>
        <dsp:cNvSpPr/>
      </dsp:nvSpPr>
      <dsp:spPr>
        <a:xfrm>
          <a:off x="3936280" y="1056137"/>
          <a:ext cx="1324981" cy="459910"/>
        </a:xfrm>
        <a:custGeom>
          <a:avLst/>
          <a:gdLst/>
          <a:ahLst/>
          <a:cxnLst/>
          <a:rect l="0" t="0" r="0" b="0"/>
          <a:pathLst>
            <a:path>
              <a:moveTo>
                <a:pt x="1324981" y="0"/>
              </a:moveTo>
              <a:lnTo>
                <a:pt x="1324981" y="229955"/>
              </a:lnTo>
              <a:lnTo>
                <a:pt x="0" y="229955"/>
              </a:lnTo>
              <a:lnTo>
                <a:pt x="0" y="4599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E4619-2474-49A7-881B-827C5ED7A535}">
      <dsp:nvSpPr>
        <dsp:cNvPr id="0" name=""/>
        <dsp:cNvSpPr/>
      </dsp:nvSpPr>
      <dsp:spPr>
        <a:xfrm>
          <a:off x="1286318" y="1056137"/>
          <a:ext cx="3974943" cy="459910"/>
        </a:xfrm>
        <a:custGeom>
          <a:avLst/>
          <a:gdLst/>
          <a:ahLst/>
          <a:cxnLst/>
          <a:rect l="0" t="0" r="0" b="0"/>
          <a:pathLst>
            <a:path>
              <a:moveTo>
                <a:pt x="3974943" y="0"/>
              </a:moveTo>
              <a:lnTo>
                <a:pt x="3974943" y="229955"/>
              </a:lnTo>
              <a:lnTo>
                <a:pt x="0" y="229955"/>
              </a:lnTo>
              <a:lnTo>
                <a:pt x="0" y="4599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37CB7-F5F8-4B1E-812A-2D68E3D775F6}">
      <dsp:nvSpPr>
        <dsp:cNvPr id="0" name=""/>
        <dsp:cNvSpPr/>
      </dsp:nvSpPr>
      <dsp:spPr>
        <a:xfrm>
          <a:off x="4590087" y="1463"/>
          <a:ext cx="1342348" cy="105467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00386C"/>
            </a:solidFill>
          </a:endParaRPr>
        </a:p>
      </dsp:txBody>
      <dsp:txXfrm>
        <a:off x="4590087" y="1463"/>
        <a:ext cx="1342348" cy="1054674"/>
      </dsp:txXfrm>
    </dsp:sp>
    <dsp:sp modelId="{A69E5EE4-A0ED-4618-91DB-00CA8A254E31}">
      <dsp:nvSpPr>
        <dsp:cNvPr id="0" name=""/>
        <dsp:cNvSpPr/>
      </dsp:nvSpPr>
      <dsp:spPr>
        <a:xfrm>
          <a:off x="191292" y="1516048"/>
          <a:ext cx="2190051" cy="1095025"/>
        </a:xfrm>
        <a:prstGeom prst="rect">
          <a:avLst/>
        </a:prstGeom>
        <a:solidFill>
          <a:srgbClr val="36C2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386C"/>
              </a:solidFill>
            </a:rPr>
            <a:t>Emerging Companies</a:t>
          </a:r>
          <a:endParaRPr lang="en-US" sz="2800" kern="1200" dirty="0">
            <a:solidFill>
              <a:srgbClr val="00386C"/>
            </a:solidFill>
          </a:endParaRPr>
        </a:p>
      </dsp:txBody>
      <dsp:txXfrm>
        <a:off x="191292" y="1516048"/>
        <a:ext cx="2190051" cy="1095025"/>
      </dsp:txXfrm>
    </dsp:sp>
    <dsp:sp modelId="{A40CED76-B1BD-418C-BF27-2A568A143B7C}">
      <dsp:nvSpPr>
        <dsp:cNvPr id="0" name=""/>
        <dsp:cNvSpPr/>
      </dsp:nvSpPr>
      <dsp:spPr>
        <a:xfrm>
          <a:off x="2841254" y="1516048"/>
          <a:ext cx="2190051" cy="1095025"/>
        </a:xfrm>
        <a:prstGeom prst="rect">
          <a:avLst/>
        </a:prstGeom>
        <a:solidFill>
          <a:srgbClr val="36C2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386C"/>
              </a:solidFill>
            </a:rPr>
            <a:t>Food</a:t>
          </a:r>
          <a:r>
            <a:rPr lang="en-US" sz="2800" kern="1200" dirty="0" smtClean="0"/>
            <a:t> </a:t>
          </a:r>
          <a:r>
            <a:rPr lang="en-US" sz="2800" kern="1200" dirty="0" smtClean="0">
              <a:solidFill>
                <a:srgbClr val="00386C"/>
              </a:solidFill>
            </a:rPr>
            <a:t>and</a:t>
          </a:r>
          <a:r>
            <a:rPr lang="en-US" sz="2800" kern="1200" dirty="0" smtClean="0"/>
            <a:t> </a:t>
          </a:r>
          <a:r>
            <a:rPr lang="en-US" sz="2800" kern="1200" dirty="0" smtClean="0">
              <a:solidFill>
                <a:srgbClr val="00386C"/>
              </a:solidFill>
            </a:rPr>
            <a:t>Agriculture</a:t>
          </a:r>
          <a:endParaRPr lang="en-US" sz="2800" kern="1200" dirty="0">
            <a:solidFill>
              <a:srgbClr val="00386C"/>
            </a:solidFill>
          </a:endParaRPr>
        </a:p>
      </dsp:txBody>
      <dsp:txXfrm>
        <a:off x="2841254" y="1516048"/>
        <a:ext cx="2190051" cy="1095025"/>
      </dsp:txXfrm>
    </dsp:sp>
    <dsp:sp modelId="{0DB0864E-6B8E-4777-AA0E-F7596B4124B2}">
      <dsp:nvSpPr>
        <dsp:cNvPr id="0" name=""/>
        <dsp:cNvSpPr/>
      </dsp:nvSpPr>
      <dsp:spPr>
        <a:xfrm>
          <a:off x="5491216" y="1516048"/>
          <a:ext cx="2190051" cy="1095025"/>
        </a:xfrm>
        <a:prstGeom prst="rect">
          <a:avLst/>
        </a:prstGeom>
        <a:solidFill>
          <a:srgbClr val="36C2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386C"/>
              </a:solidFill>
            </a:rPr>
            <a:t>Health Care</a:t>
          </a:r>
          <a:endParaRPr lang="en-US" sz="2800" kern="1200" dirty="0">
            <a:solidFill>
              <a:srgbClr val="00386C"/>
            </a:solidFill>
          </a:endParaRPr>
        </a:p>
      </dsp:txBody>
      <dsp:txXfrm>
        <a:off x="5491216" y="1516048"/>
        <a:ext cx="2190051" cy="1095025"/>
      </dsp:txXfrm>
    </dsp:sp>
    <dsp:sp modelId="{1E8BD65D-67D0-401F-928D-4676FE219E4A}">
      <dsp:nvSpPr>
        <dsp:cNvPr id="0" name=""/>
        <dsp:cNvSpPr/>
      </dsp:nvSpPr>
      <dsp:spPr>
        <a:xfrm>
          <a:off x="8141179" y="1516048"/>
          <a:ext cx="2190051" cy="1095025"/>
        </a:xfrm>
        <a:prstGeom prst="rect">
          <a:avLst/>
        </a:prstGeom>
        <a:solidFill>
          <a:srgbClr val="36C2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386C"/>
              </a:solidFill>
            </a:rPr>
            <a:t>Industrial</a:t>
          </a:r>
          <a:r>
            <a:rPr lang="en-US" sz="2800" kern="1200" dirty="0" smtClean="0"/>
            <a:t> </a:t>
          </a:r>
          <a:r>
            <a:rPr lang="en-US" sz="2800" kern="1200" dirty="0" smtClean="0">
              <a:solidFill>
                <a:srgbClr val="00386C"/>
              </a:solidFill>
            </a:rPr>
            <a:t>and</a:t>
          </a:r>
          <a:r>
            <a:rPr lang="en-US" sz="2800" kern="1200" dirty="0" smtClean="0"/>
            <a:t> </a:t>
          </a:r>
          <a:r>
            <a:rPr lang="en-US" sz="2800" kern="1200" dirty="0" smtClean="0">
              <a:solidFill>
                <a:srgbClr val="00386C"/>
              </a:solidFill>
            </a:rPr>
            <a:t>Environmental</a:t>
          </a:r>
          <a:endParaRPr lang="en-US" sz="2800" kern="1200" dirty="0">
            <a:solidFill>
              <a:srgbClr val="00386C"/>
            </a:solidFill>
          </a:endParaRPr>
        </a:p>
      </dsp:txBody>
      <dsp:txXfrm>
        <a:off x="8141179" y="1516048"/>
        <a:ext cx="2190051" cy="109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7DBA7-C364-4F01-9A10-F9C97C411482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1B5ED-4CE5-496D-8EC2-418121B10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622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E65B-FBA3-4644-AF85-9A4E1F5E666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F0E78-A1FE-DA4A-ABB9-F8BA2F839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9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aseline="0" dirty="0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  <a:p>
            <a:endParaRPr lang="en-US" altLang="en-US" dirty="0" smtClean="0"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1091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1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2d668e21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42d668e21c_0_12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http://www.istockphoto.com/photo/sunset-over-wheat-gm183057394-14186942</a:t>
            </a:r>
            <a:endParaRPr/>
          </a:p>
        </p:txBody>
      </p:sp>
      <p:sp>
        <p:nvSpPr>
          <p:cNvPr id="249" name="Google Shape;249;g42d668e21c_0_1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54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0701399-E6BF-0E4C-8845-162363973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51634CE-8B7B-0649-A1BB-4A196B70D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D7206D3-3744-9247-AF99-B449CC6A5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2C4F7EF-45E3-1F4A-8FED-7FF41930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1558"/>
            <a:ext cx="9144000" cy="7115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33477BE4-423B-494F-BD2E-47691C5B3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718302"/>
            <a:ext cx="9144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Day, 2018</a:t>
            </a:r>
          </a:p>
        </p:txBody>
      </p:sp>
    </p:spTree>
    <p:extLst>
      <p:ext uri="{BB962C8B-B14F-4D97-AF65-F5344CB8AC3E}">
        <p14:creationId xmlns:p14="http://schemas.microsoft.com/office/powerpoint/2010/main" val="38764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4AA98-3961-8D4C-8950-D8A8203B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C0B213-C4AF-7245-A4DC-AF89F9C7A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F4278A1-8A27-2C40-A23B-1317AD398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11CFE-EAB0-8043-B2EB-5F4000534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0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0701399-E6BF-0E4C-8845-162363973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BF67A25-565B-4246-82CC-DCD18F4156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105156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Shown on two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C6ABF98-83AC-F949-9928-000DC2F54A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721558"/>
            <a:ext cx="10515600" cy="75792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Substitle</a:t>
            </a:r>
            <a:r>
              <a:rPr lang="en-US" dirty="0"/>
              <a:t> goes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51634CE-8B7B-0649-A1BB-4A196B70D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214CFF-582F-324C-8249-FDF7F839AC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718302"/>
            <a:ext cx="10515600" cy="914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Day, 2018</a:t>
            </a:r>
          </a:p>
        </p:txBody>
      </p:sp>
    </p:spTree>
    <p:extLst>
      <p:ext uri="{BB962C8B-B14F-4D97-AF65-F5344CB8AC3E}">
        <p14:creationId xmlns:p14="http://schemas.microsoft.com/office/powerpoint/2010/main" val="92352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0827C-0B12-C84C-9EA0-CFCD8BE7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B5CAA-6B0F-FB45-9796-ED6D72407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5082C1D-1597-B64B-82B3-6FD9F0719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C78B37-B78E-B74E-B0D6-276C9EAE6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4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69503C-7597-4B4C-B36D-A34FACC3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987AFE-70B3-5845-8462-C681A2673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CC062DF-5418-2546-B279-6F352C518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7D1C4E-9D33-D346-8BF3-254C9D2D2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5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ED134-C65C-8549-AA14-A5F5042E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8B532-BB56-CD45-B425-7C5D711BC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2BCBD1-DB35-A847-9FAD-94BD34C8C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EED3CA6-5E59-7342-9392-822F7C4EB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4614545-3D0E-8944-B43B-C3D8E9391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0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5CE39-5AF2-D74D-8796-2693D4B4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F8BF04-9F04-B047-AB3A-4F72EECD5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575AD8-B437-884F-BECF-A92601EB1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80716B-CB84-B444-ABDC-B391FF96E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13A28F-17DD-4B46-9779-B959DEDFF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891651D-E2B7-DB41-8C9C-7AB163A0E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202F380-7151-5647-A283-BE5F8187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99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7C69D-3B3E-1C41-947D-5F8B7CB0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5D5F2F66-4796-D04E-A5A5-11F38322C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6691B40-2F91-F041-B669-7BAFEE635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42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43CF5337-0971-9946-A0C9-356A3FBCF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E923276-5F8F-C04C-9D67-3075B8D7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75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EB9A8-48BD-5948-B09A-9A9B86B0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62F72-D31A-1B43-8284-A963F1D9B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5F1A39-2597-BE42-BF09-D0870B967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8785C6C-5E59-6D42-A2DC-5D7C5985D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059478D-923F-8547-8468-86841F9D4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20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3550A-F3C9-D94E-A179-98330283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9DB206-040E-A14C-8B5C-A650C0FF5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38F31C-AD54-084F-9B36-CFECAFD2A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ED662E-16E2-1E49-AF5E-DEA112028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36F8114-A9A7-434F-96D3-E877F1EBB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6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0827C-0B12-C84C-9EA0-CFCD8BE7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B5CAA-6B0F-FB45-9796-ED6D72407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5082C1D-1597-B64B-82B3-6FD9F0719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C78B37-B78E-B74E-B0D6-276C9EAE6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07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4AA98-3961-8D4C-8950-D8A8203B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C0B213-C4AF-7245-A4DC-AF89F9C7A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F4278A1-8A27-2C40-A23B-1317AD398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B11CFE-EAB0-8043-B2EB-5F4000534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29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DFA0C-E99F-7046-8F5D-B94269C9A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07044F-8460-3A46-9CDD-742803403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155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AEFD3D-0496-8D4C-ACDD-402F3692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37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0827C-0B12-C84C-9EA0-CFCD8BE7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B5CAA-6B0F-FB45-9796-ED6D72407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ED7716-7472-6B46-AA08-6631C027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8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69503C-7597-4B4C-B36D-A34FACC3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987AFE-70B3-5845-8462-C681A2673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81A66A-2B72-DA4C-96F3-D50C6C3F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47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ED134-C65C-8549-AA14-A5F5042E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8B532-BB56-CD45-B425-7C5D711BC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2BCBD1-DB35-A847-9FAD-94BD34C8C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57355E-7C25-F048-9DCD-7850B07C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5CE39-5AF2-D74D-8796-2693D4B4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F8BF04-9F04-B047-AB3A-4F72EECD5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575AD8-B437-884F-BECF-A92601EB1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80716B-CB84-B444-ABDC-B391FF96E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13A28F-17DD-4B46-9779-B959DEDFF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A4A92-5CBF-4C4E-8190-036F20F7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57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7C69D-3B3E-1C41-947D-5F8B7CB0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21196C-1CC4-3A4F-A1FD-574B3E2B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2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D3179D-3A24-9F46-B0C1-0C1B406A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38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EB9A8-48BD-5948-B09A-9A9B86B0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62F72-D31A-1B43-8284-A963F1D9B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5F1A39-2597-BE42-BF09-D0870B967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1F3118-F1E5-D943-89A1-9730CAEE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86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3550A-F3C9-D94E-A179-98330283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9DB206-040E-A14C-8B5C-A650C0FF5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38F31C-AD54-084F-9B36-CFECAFD2A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3CF563-4A66-FB4B-96F9-623D02C4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1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69503C-7597-4B4C-B36D-A34FACC3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987AFE-70B3-5845-8462-C681A2673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CC062DF-5418-2546-B279-6F352C518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7D1C4E-9D33-D346-8BF3-254C9D2D2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678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4AA98-3961-8D4C-8950-D8A8203B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C0B213-C4AF-7245-A4DC-AF89F9C7A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FBBDB-8DE9-8249-B0CA-87AA237F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3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Content">
  <p:cSld name="Title-Conten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381052" y="627321"/>
            <a:ext cx="11430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700" rIns="91225" bIns="45700" anchor="b" anchorCtr="0"/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800" b="1" i="0" u="none" strike="noStrike" cap="non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1"/>
          </p:nvPr>
        </p:nvSpPr>
        <p:spPr>
          <a:xfrm>
            <a:off x="381000" y="2057539"/>
            <a:ext cx="11430000" cy="13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700" rIns="91225" bIns="45700" anchor="t" anchorCtr="0"/>
          <a:lstStyle>
            <a:lvl1pPr marL="457200" marR="0" lvl="0" indent="-4000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92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venir"/>
              <a:buChar char="–"/>
              <a:defRPr sz="19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302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venir"/>
              <a:buChar char="•"/>
              <a:defRPr sz="16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92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969696"/>
              </a:buClr>
              <a:buSzPts val="1900"/>
              <a:buFont typeface="Calibri"/>
              <a:buChar char="»"/>
              <a:defRPr sz="1900" b="0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936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xmlns="" id="{80CB6C23-75B5-43C7-9A8F-4C07B9FD8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xmlns="" id="{18FA7B24-F832-4A8E-82B0-747B11FF7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xmlns="" id="{C1A552F6-67F5-445C-9809-CDAFBAC19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62432-66AD-4CFE-9204-11138B7C62CA}" type="slidenum"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3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ED134-C65C-8549-AA14-A5F5042E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8B532-BB56-CD45-B425-7C5D711BC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2BCBD1-DB35-A847-9FAD-94BD34C8C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EED3CA6-5E59-7342-9392-822F7C4EB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4614545-3D0E-8944-B43B-C3D8E9391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9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5CE39-5AF2-D74D-8796-2693D4B4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F8BF04-9F04-B047-AB3A-4F72EECD5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575AD8-B437-884F-BECF-A92601EB1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80716B-CB84-B444-ABDC-B391FF96E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13A28F-17DD-4B46-9779-B959DEDFF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891651D-E2B7-DB41-8C9C-7AB163A0E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202F380-7151-5647-A283-BE5F8187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6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7C69D-3B3E-1C41-947D-5F8B7CB0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5D5F2F66-4796-D04E-A5A5-11F38322C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6691B40-2F91-F041-B669-7BAFEE635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9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43CF5337-0971-9946-A0C9-356A3FBCF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E923276-5F8F-C04C-9D67-3075B8D7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4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EB9A8-48BD-5948-B09A-9A9B86B0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62F72-D31A-1B43-8284-A963F1D9B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5F1A39-2597-BE42-BF09-D0870B967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8785C6C-5E59-6D42-A2DC-5D7C5985D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059478D-923F-8547-8468-86841F9D4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3550A-F3C9-D94E-A179-983302831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9DB206-040E-A14C-8B5C-A650C0FF5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38F31C-AD54-084F-9B36-CFECAFD2A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ED662E-16E2-1E49-AF5E-DEA112028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36F8114-A9A7-434F-96D3-E877F1EBB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8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.jpg"/><Relationship Id="rId13" Type="http://schemas.openxmlformats.org/officeDocument/2006/relationships/image" Target="../media/image3.png"/><Relationship Id="rId14" Type="http://schemas.openxmlformats.org/officeDocument/2006/relationships/image" Target="../media/image4.e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4" Type="http://schemas.openxmlformats.org/officeDocument/2006/relationships/image" Target="../media/image4.emf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B22AA2-9E5B-E44D-B5C0-691FFB82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53A644-CFA3-854B-8391-B5F25FA4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52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B22AA2-9E5B-E44D-B5C0-691FFB82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53A644-CFA3-854B-8391-B5F25FA4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4F537E7-8E61-BA47-A6E9-DF914EC45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E27F6-7D8C-8A4D-AF98-7CE2F4F9E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60E81-3C95-D644-927F-CBDCBEA56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FD2CF9-BB59-734F-BB25-17D92BC459E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0903" y="6299112"/>
            <a:ext cx="995570" cy="422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6CC447-CF2A-924F-B47A-20208164E48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22126" y="6257686"/>
            <a:ext cx="684971" cy="4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0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BAF5150-611C-6745-A2CC-F56DB38D480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3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B22AA2-9E5B-E44D-B5C0-691FFB82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53A644-CFA3-854B-8391-B5F25FA4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036D1A-89D8-9645-A655-6804E7C77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395478D8-26CD-F24B-9313-CB1027550644}"/>
              </a:ext>
            </a:extLst>
          </p:cNvPr>
          <p:cNvSpPr txBox="1">
            <a:spLocks/>
          </p:cNvSpPr>
          <p:nvPr userDrawn="1"/>
        </p:nvSpPr>
        <p:spPr>
          <a:xfrm>
            <a:off x="9908241" y="6356350"/>
            <a:ext cx="2117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386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BE27F6-7D8C-8A4D-AF98-7CE2F4F9E37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2DFDBC-A309-CB4E-943E-D9C77AEAF0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0903" y="6299112"/>
            <a:ext cx="995570" cy="422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FEA90D1-DCC9-9A4C-813B-8602836AC64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22126" y="6257686"/>
            <a:ext cx="684971" cy="4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6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6C3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7"/>
          <p:cNvSpPr>
            <a:spLocks noChangeShapeType="1"/>
          </p:cNvSpPr>
          <p:nvPr/>
        </p:nvSpPr>
        <p:spPr bwMode="auto">
          <a:xfrm>
            <a:off x="609600" y="944033"/>
            <a:ext cx="10972800" cy="0"/>
          </a:xfrm>
          <a:prstGeom prst="line">
            <a:avLst/>
          </a:prstGeom>
          <a:noFill/>
          <a:ln w="28575">
            <a:solidFill>
              <a:srgbClr val="66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Text Box 8">
            <a:extLst>
              <a:ext uri="{FF2B5EF4-FFF2-40B4-BE49-F238E27FC236}">
                <a16:creationId xmlns:a16="http://schemas.microsoft.com/office/drawing/2014/main" xmlns="" id="{07E4346D-2CE9-47B3-A8C2-D575761FF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474884"/>
            <a:ext cx="71120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6518A9D0-16C4-4FCB-9141-79D0E1DD4BF5}" type="slidenum">
              <a:rPr lang="en-US" altLang="en-US" sz="1867" smtClean="0">
                <a:solidFill>
                  <a:srgbClr val="FFFFFF"/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867">
              <a:solidFill>
                <a:srgbClr val="FFFFFF"/>
              </a:solidFill>
              <a:latin typeface="Palatino Linotype" panose="0204050205050503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4433"/>
            <a:ext cx="1097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1"/>
            <a:ext cx="10972800" cy="490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84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2D5A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2D5A"/>
          </a:solidFill>
          <a:latin typeface="Helvetic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2D5A"/>
          </a:solidFill>
          <a:latin typeface="Helvetic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2D5A"/>
          </a:solidFill>
          <a:latin typeface="Helvetic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62D5A"/>
          </a:solidFill>
          <a:latin typeface="Helvetica" pitchFamily="34" charset="0"/>
          <a:ea typeface="MS PGothic" pitchFamily="34" charset="-128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162D5A"/>
          </a:solidFill>
          <a:latin typeface="Helvetica" pitchFamily="34" charset="0"/>
          <a:ea typeface="MS PGothic" pitchFamily="34" charset="-128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162D5A"/>
          </a:solidFill>
          <a:latin typeface="Helvetica" pitchFamily="34" charset="0"/>
          <a:ea typeface="MS PGothic" pitchFamily="34" charset="-128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162D5A"/>
          </a:solidFill>
          <a:latin typeface="Helvetica" pitchFamily="34" charset="0"/>
          <a:ea typeface="MS PGothic" pitchFamily="34" charset="-128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rgbClr val="162D5A"/>
          </a:solidFill>
          <a:latin typeface="Helvetica" pitchFamily="34" charset="0"/>
          <a:ea typeface="MS PGothic" pitchFamily="34" charset="-128"/>
        </a:defRPr>
      </a:lvl9pPr>
    </p:titleStyle>
    <p:bodyStyle>
      <a:lvl1pPr marL="317492" indent="-317492" algn="l" rtl="0" eaLnBrk="0" fontAlgn="base" hangingPunct="0">
        <a:spcBef>
          <a:spcPct val="35000"/>
        </a:spcBef>
        <a:spcAft>
          <a:spcPct val="0"/>
        </a:spcAft>
        <a:buClr>
          <a:srgbClr val="162D5A"/>
        </a:buClr>
        <a:buChar char="•"/>
        <a:defRPr sz="2933">
          <a:solidFill>
            <a:schemeClr val="tx1"/>
          </a:solidFill>
          <a:latin typeface="Helvetica" pitchFamily="34" charset="0"/>
          <a:ea typeface="MS PGothic" pitchFamily="34" charset="-128"/>
          <a:cs typeface="+mn-cs"/>
        </a:defRPr>
      </a:lvl1pPr>
      <a:lvl2pPr marL="736582" indent="-416974" algn="l" rtl="0" eaLnBrk="0" fontAlgn="base" hangingPunct="0">
        <a:spcBef>
          <a:spcPct val="35000"/>
        </a:spcBef>
        <a:spcAft>
          <a:spcPct val="0"/>
        </a:spcAft>
        <a:buClr>
          <a:srgbClr val="162D5A"/>
        </a:buClr>
        <a:buSzPct val="80000"/>
        <a:buFont typeface="Arial" panose="020B0604020202020204" pitchFamily="34" charset="0"/>
        <a:buChar char="•"/>
        <a:defRPr sz="2667">
          <a:solidFill>
            <a:schemeClr val="tx1"/>
          </a:solidFill>
          <a:latin typeface="Helvetica" pitchFamily="34" charset="0"/>
          <a:ea typeface="MS PGothic" pitchFamily="34" charset="-128"/>
        </a:defRPr>
      </a:lvl2pPr>
      <a:lvl3pPr marL="1104872" indent="-366175" algn="l" rtl="0" eaLnBrk="0" fontAlgn="base" hangingPunct="0">
        <a:spcBef>
          <a:spcPct val="35000"/>
        </a:spcBef>
        <a:spcAft>
          <a:spcPct val="0"/>
        </a:spcAft>
        <a:buClr>
          <a:srgbClr val="162D5A"/>
        </a:buClr>
        <a:buSzPct val="80000"/>
        <a:buFont typeface="Arial" panose="020B0604020202020204" pitchFamily="34" charset="0"/>
        <a:buChar char="•"/>
        <a:defRPr sz="2667">
          <a:solidFill>
            <a:schemeClr val="tx1"/>
          </a:solidFill>
          <a:latin typeface="Helvetica" pitchFamily="34" charset="0"/>
          <a:ea typeface="MS PGothic" pitchFamily="34" charset="-128"/>
        </a:defRPr>
      </a:lvl3pPr>
      <a:lvl4pPr marL="1498563" indent="-391574" algn="l" rtl="0" eaLnBrk="0" fontAlgn="base" hangingPunct="0">
        <a:spcBef>
          <a:spcPct val="35000"/>
        </a:spcBef>
        <a:spcAft>
          <a:spcPct val="0"/>
        </a:spcAft>
        <a:buClr>
          <a:srgbClr val="162D5A"/>
        </a:buClr>
        <a:buSzPct val="80000"/>
        <a:buFont typeface="Arial" panose="020B0604020202020204" pitchFamily="34" charset="0"/>
        <a:buChar char="•"/>
        <a:defRPr sz="2667">
          <a:solidFill>
            <a:schemeClr val="tx1"/>
          </a:solidFill>
          <a:latin typeface="Helvetica" pitchFamily="34" charset="0"/>
          <a:ea typeface="MS PGothic" pitchFamily="34" charset="-128"/>
        </a:defRPr>
      </a:lvl4pPr>
      <a:lvl5pPr marL="1917652" indent="-416974" algn="l" rtl="0" eaLnBrk="0" fontAlgn="base" hangingPunct="0">
        <a:spcBef>
          <a:spcPct val="35000"/>
        </a:spcBef>
        <a:spcAft>
          <a:spcPct val="0"/>
        </a:spcAft>
        <a:buClr>
          <a:srgbClr val="162D5A"/>
        </a:buClr>
        <a:buSzPct val="80000"/>
        <a:buFont typeface="Arial" panose="020B0604020202020204" pitchFamily="34" charset="0"/>
        <a:buChar char="•"/>
        <a:defRPr sz="2667">
          <a:solidFill>
            <a:schemeClr val="tx1"/>
          </a:solidFill>
          <a:latin typeface="Helvetica" pitchFamily="34" charset="0"/>
          <a:ea typeface="MS PGothic" pitchFamily="34" charset="-128"/>
        </a:defRPr>
      </a:lvl5pPr>
      <a:lvl6pPr marL="3352716" indent="-457189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162D5A"/>
        </a:buClr>
        <a:buChar char="•"/>
        <a:defRPr sz="1867">
          <a:solidFill>
            <a:schemeClr val="tx1"/>
          </a:solidFill>
          <a:latin typeface="+mn-lt"/>
          <a:ea typeface="+mn-ea"/>
        </a:defRPr>
      </a:lvl6pPr>
      <a:lvl7pPr marL="3962301" indent="-457189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162D5A"/>
        </a:buClr>
        <a:buChar char="•"/>
        <a:defRPr sz="1867">
          <a:solidFill>
            <a:schemeClr val="tx1"/>
          </a:solidFill>
          <a:latin typeface="+mn-lt"/>
          <a:ea typeface="+mn-ea"/>
        </a:defRPr>
      </a:lvl7pPr>
      <a:lvl8pPr marL="4571886" indent="-457189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162D5A"/>
        </a:buClr>
        <a:buChar char="•"/>
        <a:defRPr sz="1867">
          <a:solidFill>
            <a:schemeClr val="tx1"/>
          </a:solidFill>
          <a:latin typeface="+mn-lt"/>
          <a:ea typeface="+mn-ea"/>
        </a:defRPr>
      </a:lvl8pPr>
      <a:lvl9pPr marL="5181470" indent="-457189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162D5A"/>
        </a:buClr>
        <a:buChar char="•"/>
        <a:defRPr sz="18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hyperlink" Target="mailto:kshenk@bi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jpeg"/><Relationship Id="rId63" Type="http://schemas.openxmlformats.org/officeDocument/2006/relationships/image" Target="../media/image66.jpeg"/><Relationship Id="rId64" Type="http://schemas.openxmlformats.org/officeDocument/2006/relationships/image" Target="../media/image67.png"/><Relationship Id="rId65" Type="http://schemas.openxmlformats.org/officeDocument/2006/relationships/image" Target="../media/image68.png"/><Relationship Id="rId66" Type="http://schemas.openxmlformats.org/officeDocument/2006/relationships/image" Target="../media/image69.png"/><Relationship Id="rId67" Type="http://schemas.openxmlformats.org/officeDocument/2006/relationships/image" Target="../media/image70.png"/><Relationship Id="rId68" Type="http://schemas.openxmlformats.org/officeDocument/2006/relationships/image" Target="../media/image71.png"/><Relationship Id="rId69" Type="http://schemas.openxmlformats.org/officeDocument/2006/relationships/image" Target="../media/image72.jpeg"/><Relationship Id="rId50" Type="http://schemas.openxmlformats.org/officeDocument/2006/relationships/image" Target="../media/image53.png"/><Relationship Id="rId51" Type="http://schemas.openxmlformats.org/officeDocument/2006/relationships/image" Target="../media/image54.png"/><Relationship Id="rId52" Type="http://schemas.openxmlformats.org/officeDocument/2006/relationships/image" Target="../media/image55.png"/><Relationship Id="rId53" Type="http://schemas.openxmlformats.org/officeDocument/2006/relationships/image" Target="../media/image56.jpeg"/><Relationship Id="rId54" Type="http://schemas.openxmlformats.org/officeDocument/2006/relationships/image" Target="../media/image57.png"/><Relationship Id="rId55" Type="http://schemas.openxmlformats.org/officeDocument/2006/relationships/image" Target="../media/image58.png"/><Relationship Id="rId56" Type="http://schemas.openxmlformats.org/officeDocument/2006/relationships/image" Target="../media/image59.jpeg"/><Relationship Id="rId57" Type="http://schemas.openxmlformats.org/officeDocument/2006/relationships/image" Target="../media/image60.png"/><Relationship Id="rId58" Type="http://schemas.openxmlformats.org/officeDocument/2006/relationships/image" Target="../media/image61.png"/><Relationship Id="rId59" Type="http://schemas.openxmlformats.org/officeDocument/2006/relationships/image" Target="../media/image62.png"/><Relationship Id="rId40" Type="http://schemas.openxmlformats.org/officeDocument/2006/relationships/image" Target="../media/image43.png"/><Relationship Id="rId41" Type="http://schemas.openxmlformats.org/officeDocument/2006/relationships/image" Target="../media/image44.jpeg"/><Relationship Id="rId42" Type="http://schemas.openxmlformats.org/officeDocument/2006/relationships/image" Target="../media/image45.jpeg"/><Relationship Id="rId43" Type="http://schemas.openxmlformats.org/officeDocument/2006/relationships/image" Target="../media/image46.png"/><Relationship Id="rId44" Type="http://schemas.openxmlformats.org/officeDocument/2006/relationships/image" Target="../media/image47.png"/><Relationship Id="rId45" Type="http://schemas.openxmlformats.org/officeDocument/2006/relationships/image" Target="../media/image48.png"/><Relationship Id="rId46" Type="http://schemas.openxmlformats.org/officeDocument/2006/relationships/image" Target="../media/image49.jpeg"/><Relationship Id="rId47" Type="http://schemas.openxmlformats.org/officeDocument/2006/relationships/image" Target="../media/image50.png"/><Relationship Id="rId48" Type="http://schemas.openxmlformats.org/officeDocument/2006/relationships/image" Target="../media/image51.png"/><Relationship Id="rId49" Type="http://schemas.openxmlformats.org/officeDocument/2006/relationships/image" Target="../media/image52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30" Type="http://schemas.openxmlformats.org/officeDocument/2006/relationships/image" Target="../media/image33.png"/><Relationship Id="rId31" Type="http://schemas.openxmlformats.org/officeDocument/2006/relationships/image" Target="../media/image34.jpe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37" Type="http://schemas.openxmlformats.org/officeDocument/2006/relationships/image" Target="../media/image40.jpe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70" Type="http://schemas.openxmlformats.org/officeDocument/2006/relationships/image" Target="../media/image73.jpeg"/><Relationship Id="rId71" Type="http://schemas.openxmlformats.org/officeDocument/2006/relationships/image" Target="../media/image74.png"/><Relationship Id="rId72" Type="http://schemas.openxmlformats.org/officeDocument/2006/relationships/image" Target="../media/image75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jpe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jpeg"/><Relationship Id="rId28" Type="http://schemas.openxmlformats.org/officeDocument/2006/relationships/image" Target="../media/image31.jpeg"/><Relationship Id="rId29" Type="http://schemas.openxmlformats.org/officeDocument/2006/relationships/image" Target="../media/image32.jpeg"/><Relationship Id="rId73" Type="http://schemas.openxmlformats.org/officeDocument/2006/relationships/image" Target="../media/image76.png"/><Relationship Id="rId74" Type="http://schemas.openxmlformats.org/officeDocument/2006/relationships/image" Target="../media/image77.png"/><Relationship Id="rId75" Type="http://schemas.openxmlformats.org/officeDocument/2006/relationships/image" Target="../media/image78.jpeg"/><Relationship Id="rId76" Type="http://schemas.openxmlformats.org/officeDocument/2006/relationships/image" Target="../media/image79.png"/><Relationship Id="rId77" Type="http://schemas.openxmlformats.org/officeDocument/2006/relationships/image" Target="../media/image80.jpeg"/><Relationship Id="rId60" Type="http://schemas.openxmlformats.org/officeDocument/2006/relationships/image" Target="../media/image63.png"/><Relationship Id="rId61" Type="http://schemas.openxmlformats.org/officeDocument/2006/relationships/image" Target="../media/image64.png"/><Relationship Id="rId62" Type="http://schemas.openxmlformats.org/officeDocument/2006/relationships/image" Target="../media/image65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08307D-DEB1-D248-9E9B-21B1AEEB3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BE27F6-7D8C-8A4D-AF98-7CE2F4F9E37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AE8F44E1-6CA8-BC46-9C3C-58E310B46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247" y="1122363"/>
            <a:ext cx="10515600" cy="2387600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  <a:ea typeface="Verdana" panose="020B0604030504040204" pitchFamily="34" charset="0"/>
              </a:rPr>
              <a:t>The Future of Biological Products in Sustainable Agriculture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E270E726-F583-1D40-BFD0-ACC15C91F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247" y="3828429"/>
            <a:ext cx="10515600" cy="120780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Kate Shenk</a:t>
            </a:r>
          </a:p>
          <a:p>
            <a:r>
              <a:rPr lang="en-US" sz="2000" dirty="0" smtClean="0">
                <a:ea typeface="Verdana" panose="020B0604030504040204" pitchFamily="34" charset="0"/>
              </a:rPr>
              <a:t>Manager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Regulatory Affairs</a:t>
            </a:r>
          </a:p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 and Environmental</a:t>
            </a: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ubtitle 7">
            <a:extLst>
              <a:ext uri="{FF2B5EF4-FFF2-40B4-BE49-F238E27FC236}">
                <a16:creationId xmlns:a16="http://schemas.microsoft.com/office/drawing/2014/main" xmlns="" id="{E270E726-F583-1D40-BFD0-ACC15C91F150}"/>
              </a:ext>
            </a:extLst>
          </p:cNvPr>
          <p:cNvSpPr txBox="1">
            <a:spLocks/>
          </p:cNvSpPr>
          <p:nvPr/>
        </p:nvSpPr>
        <p:spPr>
          <a:xfrm>
            <a:off x="709247" y="5354700"/>
            <a:ext cx="10515600" cy="495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ea typeface="Verdana" panose="020B0604030504040204" pitchFamily="34" charset="0"/>
              </a:rPr>
              <a:t>October 10, 2018</a:t>
            </a: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a typeface="Verdana" panose="020B0604030504040204" pitchFamily="34" charset="0"/>
              </a:rPr>
              <a:t>Thank You</a:t>
            </a:r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2587846"/>
            <a:ext cx="10958732" cy="21529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b="1" dirty="0" smtClean="0">
                <a:ea typeface="Verdana" panose="020B0604030504040204" pitchFamily="34" charset="0"/>
              </a:rPr>
              <a:t>Kate Shenk</a:t>
            </a:r>
          </a:p>
          <a:p>
            <a:pPr marL="0" indent="0" algn="ctr">
              <a:buNone/>
            </a:pPr>
            <a:r>
              <a:rPr lang="en-US" sz="1800" dirty="0" smtClean="0">
                <a:ea typeface="Verdana" panose="020B0604030504040204" pitchFamily="34" charset="0"/>
              </a:rPr>
              <a:t>Manager, Regulatory Affairs</a:t>
            </a:r>
          </a:p>
          <a:p>
            <a:pPr marL="0" indent="0" algn="ctr">
              <a:buNone/>
            </a:pPr>
            <a:r>
              <a:rPr lang="en-US" sz="1800" dirty="0" smtClean="0">
                <a:ea typeface="Verdana" panose="020B0604030504040204" pitchFamily="34" charset="0"/>
              </a:rPr>
              <a:t>Industrial and Environmental Section</a:t>
            </a:r>
          </a:p>
          <a:p>
            <a:pPr marL="0" indent="0" algn="ctr">
              <a:buNone/>
            </a:pPr>
            <a:r>
              <a:rPr lang="en-US" sz="1800" dirty="0" smtClean="0">
                <a:ea typeface="Verdana" panose="020B0604030504040204" pitchFamily="34" charset="0"/>
              </a:rPr>
              <a:t>Biotechnology Innovation Organization</a:t>
            </a:r>
          </a:p>
          <a:p>
            <a:pPr marL="0" indent="0" algn="ctr">
              <a:buNone/>
            </a:pPr>
            <a:r>
              <a:rPr lang="en-US" sz="1800" dirty="0" smtClean="0">
                <a:ea typeface="Verdana" panose="020B0604030504040204" pitchFamily="34" charset="0"/>
                <a:hlinkClick r:id="rId2"/>
              </a:rPr>
              <a:t>kshenk@bio.org</a:t>
            </a:r>
            <a:endParaRPr lang="en-US" sz="1800" dirty="0" smtClean="0"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ea typeface="Verdana" panose="020B0604030504040204" pitchFamily="34" charset="0"/>
              </a:rPr>
              <a:t>202.280.1635</a:t>
            </a:r>
            <a:endParaRPr lang="en-US" sz="1800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8" y="250684"/>
            <a:ext cx="10734822" cy="860276"/>
          </a:xfrm>
        </p:spPr>
        <p:txBody>
          <a:bodyPr/>
          <a:lstStyle/>
          <a:p>
            <a:r>
              <a:rPr lang="en-US" dirty="0" smtClean="0">
                <a:ea typeface="Verdana" panose="020B0604030504040204" pitchFamily="34" charset="0"/>
              </a:rPr>
              <a:t>What is BIO?</a:t>
            </a:r>
            <a:endParaRPr lang="en-US" dirty="0"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1028455"/>
            <a:ext cx="11093273" cy="4406810"/>
          </a:xfrm>
        </p:spPr>
        <p:txBody>
          <a:bodyPr/>
          <a:lstStyle/>
          <a:p>
            <a:pPr marL="457200" lvl="2" indent="-457200"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ea typeface="Verdana" charset="0"/>
              </a:rPr>
              <a:t>Biotechnology Innovation Organization (BIO)</a:t>
            </a:r>
          </a:p>
          <a:p>
            <a:pPr marL="457200" lvl="2" indent="-457200">
              <a:lnSpc>
                <a:spcPct val="15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ea typeface="Verdana" charset="0"/>
              </a:rPr>
              <a:t>World’s </a:t>
            </a:r>
            <a:r>
              <a:rPr lang="en-US" sz="2600" dirty="0">
                <a:solidFill>
                  <a:schemeClr val="tx1"/>
                </a:solidFill>
                <a:ea typeface="Verdana" charset="0"/>
              </a:rPr>
              <a:t>Largest Biotech Trade Association Based in Washington, D.C.</a:t>
            </a:r>
          </a:p>
          <a:p>
            <a:pPr marL="457200" lvl="2" indent="-457200">
              <a:lnSpc>
                <a:spcPct val="15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  <a:ea typeface="Verdana" charset="0"/>
              </a:rPr>
              <a:t>Over </a:t>
            </a:r>
            <a:r>
              <a:rPr lang="en-US" sz="2600" dirty="0">
                <a:solidFill>
                  <a:schemeClr val="tx1"/>
                </a:solidFill>
                <a:ea typeface="Verdana" charset="0"/>
              </a:rPr>
              <a:t>900 Member Companies in the U.S. and 30+ Countries</a:t>
            </a:r>
          </a:p>
          <a:p>
            <a:pPr marL="457200" lvl="2" indent="-457200"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ea typeface="Verdana" charset="0"/>
              </a:rPr>
              <a:t>Advocacy, Communications, Business Development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307113"/>
              </p:ext>
            </p:extLst>
          </p:nvPr>
        </p:nvGraphicFramePr>
        <p:xfrm>
          <a:off x="831277" y="3399336"/>
          <a:ext cx="10522523" cy="261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6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4" descr="Calysta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1" y="973667"/>
            <a:ext cx="2118783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885" y="5964768"/>
            <a:ext cx="1384300" cy="67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4114801"/>
            <a:ext cx="2084916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0523" name="Rectangle 11">
            <a:extLst>
              <a:ext uri="{FF2B5EF4-FFF2-40B4-BE49-F238E27FC236}">
                <a16:creationId xmlns:a16="http://schemas.microsoft.com/office/drawing/2014/main" xmlns="" id="{DA663F1D-9FEB-4346-A433-85F8CED2F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434" y="275167"/>
            <a:ext cx="9565217" cy="804333"/>
          </a:xfrm>
          <a:prstGeom prst="rect">
            <a:avLst/>
          </a:prstGeom>
        </p:spPr>
        <p:txBody>
          <a:bodyPr anchor="ctr"/>
          <a:lstStyle/>
          <a:p>
            <a:pPr marL="685783" indent="-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30726" name="AutoShape 41" descr="data:image/jpeg;base64,/9j/4AAQSkZJRgABAQAAAQABAAD/2wCEAAkGBhQSERUTExQVFRQWGRwaGBIXFxgbGxoZGx8YGBgXGxkaHyceGiEjGRcXHy8sJCgpLC0sFR8xNzAqNSYrLCkBCQoKDgwOGg8PGjUlHiUpNTQwLjUqNTQpLDQsLDUpLC0sKTAsLTUvKSw0Ly8sLDAsKiwwKSksLCwpNCwsKSwsLP/AABEIAIMBgQMBIgACEQEDEQH/xAAcAAEAAgMBAQEAAAAAAAAAAAAABgcEBQgDAgH/xABMEAACAQIEAgYECQkGBQQDAAABAgMAEQQFEiEHMQYTQVFhcQgiMoEUFTVSVHKRlNIjQmJzdIKhssIkM1Oxs8FDRJKiwyU0g5MXGGT/xAAZAQEBAQEBAQAAAAAAAAAAAAAABAMFAgH/xAAuEQEAAgECBQMCBgIDAAAAAAAAAQIDERIEEyFR0TFSoUHwBSIycZHBFIEzNEL/2gAMAwEAAhEDEQA/ALvpSot0r4i4XA3Ut1s3+ChFx9duSe/fwNfYiZnSHulLXnbWNZShmAFzsBuSar/pXxfggvHhgJ5eWu/5JT5jd/3dvGq06U9P8VjiVdtEXZAlwv73a589u4Cvjor0DxOPIMa6Iu3EPcJ46e2Q/V27yKqjDWka5JdWnA0xRv4if9ff9MTNeleKxEvWyTyawbrpYoE7RpCkaf8AOpp0U4zSx2jxqmVOXXIAJB9ZdlfzFj4MamWU8JcDFCY5EM7sPWmckN+4FNo9+7fvJqDdLuEEsAaXCt10Q3KGwkUfwDjysfA193Yr9JjR75vCcR+S0be0/f8Aa4MpzqHFRiSCRZEPap5HuYc1PgQDWTPiFQXY27hzJ8ABufdVLdBOgWMWRcQZXwg29n+8cc9JQ+rp+uD9XtqzcwzCLDoZp5FRe2R259ukd/gqjyFTXrFZ0idXKz46477a21Z0uKZ+9F/7j5nkvu38RWuxOTKW6yNmhlAsJY7AkdzqfVlHgwPgQd688J1+LUNGfg+HYXEvqtNIp5FF3SIHvbU36KHettBkaRrpiLLzJLMz6idyXLEliT23v414YsGHpG0Pq4xQg+lJfqT9cEloD9YlP0ydq3ysCLjcHkRWqclTZxpvtfmp8Af9jY+da5MreA6sIwjHM4Z7mFu/SBvCT3p6vaUY0EnpWpy/pEjuIpFMM55RPb1rczE49WUfV3HaFrbUClKUClKUClKUClKUClKUClKUClKUClKUClKUClKUClKUClKUClKUClKUClKUClKUClKUClKUFF9LOLWIxN48PfDxcrg/lGHiw9nyX7TURyjJJ8XJ1cEbSPzNuQv+czHZR5nfsvWBIefvro/h5hFjyzCaVVS0EbtYAanZFLObcySbknerr2jFERWHfz5Y4OkVxV6z9Ua6J8HIYbSYwieTn1Qv1SnxB3k/esP0e2rGRAAABYDYAdg7q/aVFa02nWXDyZLZJ3WnWWPjMXoA2uWOkDkL2Ztz3WU1gSG/rSNe2++yrbttyFu83PjXvm/OL9Yf9OWo10jUPi8uib1o5J5NcZ3V9MMrrqXk1mAYX7QDXx4Z0eYSYjbCKCh/5qQHqh4xqLNOfqlU/T7KrDiJ0Mx0UhxEsjYqMcpgLdWO4xjaMeK7Ht3q9qEV7pfZOrfBmnDfdEauaejPTHE4BrwP6hN2hbeNu86fzT4qQe+/Kr46FdLFzHDdeqGMh2RkJBsy2vY9o3FrgHwqkOIuDSLMsQkaqiBlsqiwF0RjYDluSffVk8DPk5/2mX+it88V0i0R6r+PpSaVy1jSZWGygixFwew1gy5eV3j5fMJ/lbs8jceVZ9KlclosVho5lMcqBhzMbjlbk3hY8mHuNa3HZvJl0TTO7T4WMAsrm80akhbq5/vgLjZ7Nz9duVSLOEHUyN+cqMVPaCASCD2cqiPFD5Kxn6v+tKCd0pSgUpSgUpSgUpSgUpSgUpSgUpSgUpSgUpSgUpSgUpSgUpSgUpSgUpSgUpSgUpSgUpSgUpSg5Nm5N5Gul+g/ybgv2aH/AE0rmibk3ka6X6D/ACbgv2aH/TSq+J+jsfinrT9m7pSvHF4xIkMkjqiLuXYgAeZO1SOOxc35xfrD/py1DumucRYXE5dNM2lI5pWawJNuokUWA3N2ZR5mo9034zoSI8CNRVr/AAhx6t9LL6iHc7Md2ty5Gqulmnxk4uZJ5pDYDdmY9wA7h2DYAVZj4WZjdfpCmmCZ626QnPS/jRPiLx4UHDxctd/yrDzGyfu7+Na3opxYxeDazscTETvHKxLDvKSG7DyNx4DnUn6IcDmNpMe2kc/gyHfyeQbDyS/1hWx6XcEIpAZMCRE/+AxJQ/VbcofO48q138P+jTp3absP6dP9q76YZ2mMxkuIjDBJNJAYAEWRFINiRzU8jVqcDPk5/wBpl/oqmcblsmHcwzKUkTZkNtjzHLY3BB99S3htxOXLw+GmjJhMrt1ibupNgbqfaGw5WI7jXjNTWsRXqt4yuuDHFfvov2lYeVZxDiYxLBIsiH85T29xHNT4GxrMqFxWJm39xL+rf+U1D+KHyVjPqf1rUwzb+4l/Vv8AymofxQ+SsZ9T+taCd0pSgUpSgUpSgUpSgUpSgUpSgUpSgUpSgUpSgUpSgUpSgUpSgUpSgUpSgUpSgUpSgUpSgUpSg5Nm5N5Gul+g/wAm4L9mh/00rmuaMgsrAg7ggixHeCDyNW30B4qwJDDhcSOp6pEjWfmjBAFBftjNgL818RyqziKzMRMO5+JYr3itqxrEQkPT/iTHltoxGZJ3XUq8kAuV1M3mDsN9uyqK6SdL8Tj31YiQsAfVjGyLf5q9/Zc3PjUx47ShsZAykMpw4IYG4ILyWII5is7gHlkbvipXRWkjMQjcgEoGD6tN+ROkbjetabcOKMmmsy59NuPHF9OrQ9GuE+In6uTEA4eF2sLj8q3qs2yH2R6vNu/2TU/HRjD4PGZWsEYX8vLdzu7f2eb2mO58uQ7AKnGb/wDCPYJNz3XSQb+8ge8VqM3yppHgmRgJcO7OgcHQxZGjZWtuPVY2IvY9h5VHkzWyT+aU98lr+qT0rUYDpGrMIplMEx5RuQVc9vVSD1ZPIWYdqitZ0r4jYXA3Ut1s3+ChFx9duSe/fwrOImZ0h8pS1521jWVQ8UPlXE+af6cdabAdBsViMK+MgTrUEsitGu7rptvp/OG/Zc+FfvSDOmxeJkxDqFaQglVvYWAUDfwUVb/BCFly1iQQGnlZSQRdTpsw7xsdx3Vda9sUVmPV2eLm2HDjj6x4Uhkuf4jBy9ZBI0b8jbkwH5rqdmHgRt4Vd/D3isuPdcPNH1eIKkgpcxuF3Yi+6G3Ybjx7K0fHfJIUihxCxqszy6WkAsWGlj61tibgbneofwekC5tESQAI5tz9UV6y7MuLmaaSgybb49+nV0Fm39xL+rf+U1D+KHyVjPqf1rUoxmJ6xWRRZWBBY87EWOlffzP2GovxNN8rxKjdpFCoo5s5dbIo5sT3DeuciTulKUClKUClKUClKUClKUClKUClKUClKUClKUClKUClKUClKUClKUClKUClKUClKUClKUClKUEe6UdBcLjheVNMnZMlg48zyYeDX8LVTnSrhrisFd7ddCP+KgOw/TXmvnuPGuhKVrTLaizh+MyYekdY7OS5o9QAuduQvsO3Ydm5J276szgVmcUL4mKSRUeUxdWrG2vSJAQpOxPrDbn4VquMmEiw+YKI41RXiV2CC12LSAtbluAPsqGKupSwBKggE2NgTuATyvYH7KttXmY4+mrp2x4uLpG38sy6wIvUf6Q5lBgo+sklWMdkZ31eCKPWHuuB3DnVN5LxQx2GiMQkEi2shlGto/qsTci3Y1+zsFjHsTipsVNdzJNM5sObMx+aoG/uA2qevDz/AOp6JafhtomZyzpEL1yrPsJmMRVSsgI9eCQDUPND3HtFx3Gob0n4R85ME2+5+DyN/JIf8n/6q+uhnCCbUk+KdoLEFYomtJ+9Iv8Ad+S3PitWhLgmX2fXHcT6w8idm9+/iaymdlvySlteMGTXBbp9/wAoB0A4eYMetOevxKWL4eRSoiPZeJt38Ga6m11qzwKj+LwEc9tQOtPZcEpJGT81hZkv9h7bivWCKTRollMtu0qqlh2a9OzHyCg/NrObTadZT3va87rTrKC8eMUrYSAKb2m3I5ew+1+V6gnCS3xpGTyEcxueyyjepZxpzCN8PFGjBmSb1tIJCnQ3qlgNIb9G97b2tUQ4UYGObNIUlRXTRKSjC6mygi45Hfex22q6P+tP7/2oj/gldcWYyYjbCKGTtxT36kfqwLNOfqkJ+n2VtMt6PJE3WsWmntbr5LEgHmqAALEvggF+253raAVB+I/FOHK1CaetxLi6wg2CjkHc9g2NgNzbs51AkTilc2N6QmZa9QGHA+Z1bW8r69X8a3+K9IxzhVMcEa4oOA6OHaNk0t66FWUg6gBYk8+3ewXpSoNwm6dTZph5ZZ0iRkk0ARhgLaVbfUzb3Ne3ELihh8qUKwMuIcXWBTbblqdt9K3BA2JNjYbEgJnSuc5vSKzAtdYsKq9ilJDt4nrBf3Wqb9AuOsWMkXD4qMQSuQEkUkxsx5LvuhJ5XJB7x2hatK13SPHNBhMRMltccMjrcXGpEZhcdouBVE5R6Q+LV2OIjjkXQdKIui77absSbLzvYE0HQ9K5hxXHXNWfWJY41J2jWFCtu67gt/3Vb/CrieM0R45VEeJiALBfZdTtrUHcWOxG/Mb72AT+lazpH0jgwOHbEYh9KL7yzHkijtY/7EmwBNUZnfpFYt3PwaGKKPs1gu58SbhR5Ae80HQ1KoTo36RcwcLjYUeM85IQVZfHSSVfyGmrwwGZxzwrPC4eN11I45Ef7dxB3BBBoMulc75P6QuMWUHEpE8QDXSNNLM2k6BqLEKNem5sdr7GtXmHHfNHfWkkcSdkaxIRbzcMx+2g6cpVKZX6RK/AnaeIHGKQqIlwkl7+uTvo023HbcW5nTC5+Omal9YljVSb9WIY9PldgXt+9QdP0qEcLeIwzWB9ahMRFYSKt9JDX0ut9wDYi1zYjnuK23TfptBlmH66a7MTaOJfadudh3AcyezxJAISGlc1Zjx/zKR7x9TCl9kEYbbuLPcn3W91bfC+kXP8GcPDF8JGnq5AGMbC4DB01AqdNyCDa/YKC/q12f8ASCDBQNPiH0RrbexJJPJQBuSahPCDiNiM1+E/CFiXqer09WrC+vrL31M3zRVV9PuL8+YQPhHgiResB1qXJ9Qm3M2oLj4f8Sxms+JWOIxwwhNLMfXYsXuWA2X2eW/nWVxP6YyZZghiIkR26xU0vqtZgxJ9Ug39WufeHnEeTKTMY4kl67QDrLC2jXa1u/X/AAq4+mXTtxkeHxxw+HkaZo7wzIZIxqDm4FwbjTsfE0GZwl4izZquIM0cUfUmML1erfXrvfUx+YKsGqv4KdM2x/woHDYXD9X1R/s8Rj1aut9r1je2nbzNTfpZ0tgy7DmfENYclQbs7cwqjv8A4DtoNzSuc869IXHSMfg6RQJ2XXrH97N6v2KK9ujnpD4qNwMXGk8fayKEkHiLHQfIgeYoOhqVg5JncOLgSeBw8bi4I/iCOwg7EVVvErjicLK2FwKo8iEiSd91VhsUVR7RB5k7Ai1jQXBSuYcFx1zVHDNLHKvzHhjCn3oFb+NbjOvSHxbOpwyRxoUGpJE1EPvqswIuvK2woOhqVzp/+eMy/wD5/wD6j+OlB0XSlKCheO/yjH+zp/PLW54D4VJIcakiq6M0QKsAQRpfYg7GtNx3+UY/2df55aw+FvT+PLnlSZGMcxUmRNyhUMPZ/OHrdhuLbA10b1m3D12rbVmcMaJ9nHBPDySaoJWgU+1Hp1j9wlgV9+r/AGqXdG+h2GwK2gj9YizSt60jebd3gLDwrOyrN4cTGJYJFkQ/nKb79xHMHwNiKzKgte09JlPfNkvERaddClKV5ZPGfCK/Mbjkw2I9/wDtyrW4jo+ZGtJM5it/dJ6mr67qdRHgpUHtBG1bisTM82iw8ZlnkWNBzZjb3DtJ8BvQVtx0wqR4DDJGqoizWVFACgaH2AGwqEcG/leH9XN/KKyuKPEePMAkMMZEUb6utbYsbFdl/NG557+VYvBof+rReEc1/D1QP866M1mvDTErZrNcGkui64/zfFSZnmjG/r4nEBEv2BmEcY8lXSPdXYFccZlBJl+YOvKXDT3UkdqNqRrdxsp8jXOROnsj4Z5fhoFhGFhksLNJLGju57SxYE7new2HZVLccOgUGXzQy4YaI59YMVyQrppJK33AIcbdhBtsbC1Mm42ZbNCryTiCS3rwurkqe0AqpDDuI+wHaqe4wcREzOeNYAeog1BWYWLs1tT27BZQADvzJtewCwvRwP8AYcT+v/oSqZzXPUxmYvicUZDFJLqcJbWIr7IuogCyAKLna3bVzejh/wCxxP6/+hKqCfLI8vzQw4yIywwylZI7kF4jyYEEHdCrjcX2oLVy/jXk8EQhiwMyR2toEUFj53k9bzNzVWdPc0wOIxImwEMkCsPXiZUVQ9+aBGIAI5jYAjbntd+X9Cujs8XWxrhmjtct8IkGkfpBpAVPg1q0kMHRZsScPpiBFrSmScRMd7gS69O3ebDfYmgk+UZ22L6NPPIbucHOrMeZaNZIyx8Tov76o7hL0djxuaQxSqGiUNI6HkwQXCnvBbTcdovXROc5NDhcnxUGHQJEuGnKqCSBqSRjuxJ3JJ59tUf6P/ysP1Mn9NBdvEnJY5sqxSMikRwu8e3sNGpZSvzfZtt2EjlVL+jy1s1a3bh5L/8AVGf8wKvjpt8m439mm/03qhvR6+VW/USf5x0GV6RGdu+Ojw1z1cMYbT3vJclv+kKPt76sfhbw5wuGwMMrwpJiJo1keR1DFdYDBFDeyACAbczfwtXvpE9HnTFxYsAmOVAhbukS+x7roQR9Vu6prwv4r4SXBQwYiZIJ4UWMiRgquEAVXV22N1AuL3vfs3oNfxw4eYb4G+NhjSKWIrr0KFEiMwQ3UbagWBvztcG+1sH0dM9do8VhGJKpaVPDVdXHvIQ+ervr6408UMNLhWwWFkWZpCvWSJuiqpD6Q3JiWC8rgAGvv0d+jrpBicY4IEto4/EJqLt4jUQvmjUFWcN8iTGZnhoJBeNnu696orSFT4HTb310v07yKKbK8TCUXSsLtGLABGRSyFbezYgcuy4rnzgn8t4Xyl/0pK6U6T/+yxP6iX+RqDmThFkEeLzWGOZQ8ahpGQ8m0AlQR2jVpuO0XHbV+cWsojmyjEhlF4k6xDb2Slj6vdsCu3YapjgD8rr+pk/yFXrxI+Scb+ok/wAqCnvRwkPw7ELfYwXI8RIgH8x+2tdx+zdpc1MJJ0wRooHZdwJGYeepR+4Kz/Rx+UMR+zn/AFIq8vSE6PNFj1xQU9XiEUFuzrIxpK+HqBCO/fuNBbfDXoNh8Dg4SI0M7oryzEAsWYAlQTuFF7AC3K/Mmojx56DYf4GcdGixzRsocqABIrkJ6wHNgxWx52uN9rbHhxxfwc2EiixUyQTxIEbrDpV9ICh1Y+ruALjYg32tY1GONXFHD4jD/AsI4l1MGllX2AFN1RSfaJaxJGw023vsHr6NH/Pf/B/5qzeO/RjCYfLlkhw0EUhxCAukaKxBWUkEgX3IB91YXoz/APPf/D/5qkHpEfJaftEf8ktBEPR4yeCdsb10MUukQ6esjR7XMt7agbXsPsqXce8MseToiKqIs8YVFAVQNMmwA2FR30aPax3lD/nNUm9IT5KH6+P+WSgjXo0c8d5Qf+eo3x9zxps0MBJ0YdFVV7NTqsjN5nUo/cFST0aOeO8oP/PWj9IHo28WYDFgEx4hV9bsEkahCp7vUVCO/fuNBZ/Czh/hcNgYJTEkk80aSPK6hiNYDhFv7IAIG3Mi5rPz3hPl+LnSeSEKy+0sfqLJ3dYFG9u8EHsJI2qLcLOL2FbCRYbFyrBNCgjDPsjoospDcgQoAIPdcc9snpbx5wuFmjjw4GKF/wAq6NZVXsCNazt2921r3OwTXPnXA5diGw6JGIIJGjRVAUFUYrsPG1c38JOjEeYZmsc/rRorSup/P02AUnuLML94BHbXROHzGHN8tkMLMI8RHJHdlKlSylDseeknmLjbma5t6H5/Jk2Zh5YzeMtFNFtq0nZrX7QQGHYbDexoOrDl0fV9V1adVbT1WldFu7RbTbwtXLHFnovHgMykih2iZVkRPmh73XyDA28CKvw8Ycq6rrfha2t7Gl9d+7Ra9+zu8a506f8AS05ljpMTpKobLGhtcIuy3t2ndj4sRQa2lKUHaFKUoNZn3RvD42Pq8RErjsPJlPerDdT5VTXS/gtPBeTCE4iLn1e3WqPIbSe6x8KvilbY818fo0pltT0cn5PnuIwUuuCR4nGzDvt+a6nZvIjbwq4+h/GuGe0eMAgk5daL9U3nfeP33H6XZUm6W8PMLjwTImiXsnSwbw1djjz9xFUl0u4Z4vAXcr1sI/48YNgP015p/EeNV64uI9ellOuPN69JdJJIGAIIIIuCNwQeRB7a/WawudgO2uZOiXEHFZeQIn1RdsD3KeOntQ+K+8GvbpdxJxWYEqzdXD2QITY/XPNz57eArL/Dvu0+ndn/AI19dFndMOM8GH1R4UDES8td/wAkp+sPb/d28apjPOkWIxsnWYiRpG/NH5q37FUbL7ufjWz6JcPcVmBBjXRF24h7hP3e1z4L7yKvDohw0wuAsyr1s/8AjyAXHfoXknu37ya134sHSvWWm7Hh/T1lWHQ7gziMTpkxV8PDz0kflWH1TtH5tv8Ao9tXRkHRrD4KPq8PGqA+0ebMR2sx3Y+fLstWzpUeTLbJOtpS3yWv6lVdxj4bQYqM4zrosNMi2aSQ6Y5APZVjzDDkCASdhY7WtGqi45cPsTi9GKwxkl6tdL4UEmw3PWRr2nsIG5sLX3rJ4VTDwozNwjR4YyJIAySI8ZRlO4bVqsAQQd7GvTpdw2ly3CxS4l1E8zkLApDaUVbsWbkTqKDa4F+Zvt45DxKzHAJ1EU7Kik/kpEVwh7QA4JTe+wtvWPNiswzrFKGMmJmOygABUXyACxr3nYd9Bcno4xEYCduw4gge5I7/AOdSfiBwww+aqGYmKdRZJ1F9uel121rck8wRfY8wdj0F6KDLsDHhgQXUFncDZpG3Y+QNgPBRWJ8UZr9Pg+7D8VfYjX6vdaxb1nT7/ZUM/o548NZJsKy9hLSKfeOrNvtqW9CuAEWHkWbGyLOym6wqCI7jkWLbuPCwHfcbVMfijNfp0H3Yfip8UZr9Og+7D8Vetsd3vlx7o+fCQZxlwnw80BOkSxvHqAvbWpW9u216gvQTg2mWYr4SuJeU6GTQYwo9a29wx7q3XxRmv06D7sPxU+KM1+nQfdh+Km2O5y490fPhIM5y4YjDzQFtIljeMsBe2tSt7dtr3qD9AuDqZZijiFxDykoyaDGFHrFTe4Y/NrbrlWaHlj8OfLDDs2P53fX78UZr9Og+7D8VNsdzlx7o+fDfZ1kkOLheCdA8bjdT/AgjcEHcEVS2dejdJrJwuKQoeSzBgw8CyAhvOw8qsiXLszW2rMMMtyAL4cC5PIC7bk19/FGa/ToPuw/FTbHc5ce6Pnwr/o36OQVw+NxAdQf7mEMA3nI1iB5C/iKuXDYJI41ijUIirpVFFgoGwAFRr4ozX6dB92H4qfFGa/ToPuw/FTbHc5ce6Pnwj3Q3ghHl+Mixa4p5DHq9QxqAdSsnMMfnX91WJmWD66GSIm3WIyaudtQK3t76jUmV5ooJOPw4A5k4YAD36q+vijNfp0H3YfiptjucuPdHz4aToLwaTLcWMSuJeUhGXQYwo9a29wx7qm/SHJxi8LNhixQTIyFwLkaha9u2tC2V5oCAcfhwTyHwYb9pt62+1fXxRmv06D7sPxU2x3OXHuj58Nbw94SplU8ky4hpS8ejSUC29ZWvcE/N/jUt6QdH4MbA0GIQPG3ZyII5Mp5qR3/7EitJ8UZr9Og+7D8VPijNfp0H3YfiptjucuPdHz4Vrmfo2yaz8HxaFDyEqEMB3XS4bzsPKtrhvR0hGGdGxBbEPptN1fqRgEEhY9YJJAtct5AVNfijNfp0H3Yfir5OV5pcD4fh7m9h8GFzbnYauy4+2m2O5y490fPhicMuGfxR1/8AaOu67R/w9GnRr/Ta99fhyrYcRehJzTCrhxKIbSLJrKa/ZDra2pfn9/ZXx8UZr9Og+7D8VPijNfp0H3YfiptjucuPdHz4YHDLhicoM5OIE3XBBtHo06Nf6bXvr8OVbTiH0LOaYQYcS9TaRX16Nfshha2pfnd/ZXl8UZr9Og+7D8VPijNfp0H3YfiptjucuPdHz4YPDLhkcoM98QJuu0co9GnRr/Ta99fhyqV55kUOMhaDEIHjbmD2HsYHmpHYRWi+KM1+nQfdh+KviPLszYkDMMMSpswGHBsbA2PrbGxB99Nsdzlx7o+fCvc39G06icNixpJ2SZDcD66e1/0ivfo96OKq4bGYjrFB/uolK6vORjcDyF/EVPvijNfp0H3Yfip8UZr9Og+7D8VNsdzlx7o+fCTYPBpFGscahEQBVRRYADkAKh/T7hRhczPWEmHEAW69ADqA5B1Pt28wfG21ZXxRmv06D7sPxV8/FeaXt8Pw97Xt8GF7cr21cqbY7nLj3R8+FeYX0ajr/KY26X5JDZiPMuQv8a3GcejxhZXUwzPAioF0BA5JF7uzFhcknut3bbVLfijNfp0H3YfirbZDhMUmv4VPHNe2jRF1enne+5vfb7K+TGn1ebUiI13RP8+Faf8A66RfTJP/AKl/FSrhpXlmUpSgUpSgUIpSgr3pfwbw2KvJh7YaY72Ufk2Pig9nzX7DWL0S4JwQESYthiHHKMAiIeYO8nvsPA86syla86+3br0acy2m3V8ogAAAAAFgBsAByAHZX1SlZMylKUClKUGvx/R7DTtqmw8ErfOkiRz9rAmsjBZdFCumKNI1+aiKo+xQBWRSgV+O1gTa/gOdfteON6zq36rR1mk6Nd9Grs1Fd7X7qCP9EM8xOLVZnGG6mRSdMbP1kLgj8jJq2ZgCQ1gukraxvetjkmbmeTFAgBYZzCpF7kLHEzE+Ot2G3za1mR5bOcZJipII8KGi6t40l6wzOGUiVyqqvqKGVSRqIkN7AAV4x4LG4VsRHh4YZVnlkljxDy6OraX1mEseks+lr20ncWB02vQfknTST4uXF6Iw0kpQMxYRRoZmiSaRhvpCBWPLc8wNxt4ZsX8Gcv8ABhOL6JF6wxMuxDlfaXa4sGbkDfewxvi6bCYTDwYaKPEJEixyI79WzqFC6lJBS5NyQ1gbnesXLuj88WW4iABElkE5hhVyUh6wN1cSuQPVUkcgALkAWAoMDoVmMmEyiOfE6WDKskaRK3WO2IbWqHUbF3llAFrD1t++szMs4zHDwSYqSLCtHGjO+HRpOsRQCSRIbJIVAuRpW9jY8r7DMujZfAx4eJlR4epaJiCVDwFHjDAblSUAPbYmtT0hizLGYWXDLh4cP1ilHlM/WXVvVcRqEHNSd2sR80mgysbjxKMsWeGJ5J3WQhlJEbRwSTF478mDgKCexjRs8xk2LxOHw8cCpAYx8Il1kXdBIU0KQWPrDtUAW5k2GyxeUs2Nw0wt1UMUwtffXIYQlh4Isn2+NOjuVPCcU0hGqfEvKLG9k0pHGPPRGp8L0GLl3Sv+yzzYpRG2Fd0mCEspMYB1R33OpWUgHe7W7K8XzDMgnXmHDhANRwmpzNpAuR1o/J9Zb83Tpvtq/Or4Togz4LFQSMEkxE00ocesFLSmSE9l9IWK48CK+MzmzSbDywph8PDKY2X4R15ZNRBAMaaA1yeWu2m9/WtYhruk+bvicjikaMGTFnDAQIbahLLG3VgsdiY78/Gtpjs6x2FT4RiUwzYdd5UiMnWRISAXDt6sukG5GlLgEjuPxnvRidsNgYcKY1OFkif176bQxsETbexfQpI3AJPZavvG4XGY5Oongjw0DEdcRN1ryKDcxxhVUKrWALMb6SQFubgPfMBrzXCL/hYfESn6zNBEh+wy/wAawT0wlnLthpMFFEjMqviZCWlKEqzBEYdWmoEAsSTa+kC191BlLfGEuJa2kwRRR773DzSSXHZ7Udvq1FsJ0RfDKYFy7BYpQW6rEyGNToJJUTAxMxZQbXXVqtfY0Er6M58MXB1lgrK7xyIGDgPGSraXGzKbAg7XDDYcq+8/zr4Oi6UMssriOKEG2tyC1i2+lQqszGxsFOxNgfbJ8B1MKJpiRgBqEKaI9f5xVewE95JrB6S5RJL1E0BTr8NJ1iLISEcMjxSRsQCVujmxsbEDYi9B4wTZijoZY8LLGzAOsJkV4wT7YaQ6ZQvaLISNwL7Vrc7xE7ZvEmHRGePCSEvIToj66WMaiF9Zj+QIABF7ncWrbYHG46SVdeHhw8Q9stL1rtsfVQIFVd7HUxOw9nfb1wGVyLjsViH06JEgjjsd9MfWs1+715T9lB49H89kd8TDiRGsuGK6njLdWyOutHAbdTYMCCTbTe5vWnh6Yz4heugfAxxHeOOeU9bIvMMxU2h1CxAIci4uAbgbjA9Hz1mPMoGnFOANJ36oQxw7nsNxIfeKjmF6KzRRLh/i7L5HRdAxraAjACwkeLq+s18iVBsTf1gKDcY/pr/6YMdBHrZ9CpCTe8jSrCY7g2JDlluDa47q8sZ0gx+HkhSWDDyHEsUijidwY5Ape0juLOgRWJZVBGnZTes/N8gLx4WKJY0jixEUkioAi6Yi0nqqO+UJt4nevfMcpeTG4WXbqoFmJ336x1REIHb6hl+2gxspzfEDFHC4oQlmiM0ckOsLpVlR0ZXJIILqQQbEE7C1YmWZ3HDh8VizCq6sTKgEI9edll+DRnxd3XT3b+dbSLKn+MJMS1tHweOJN97iSV5TbsuDF56fCtTh+iMvxZFhyyJiY3WcNuyCdZfhG9rEqXJB7bGgyfhOaKBIYsIw5nCo8gkA7lme0bMPFFB5XHOszO86dJI8Ph0WTEShmAdiqJGmkNLIQCbBmVQALsW7ACRjRY/MXZV+CwQAMOslacyjSD6wjRVVmJGwLFbXvY8q+s7y2dcTHjMMqSOsbRSQO+jWjMrhkexAZWU7EWIY7iwNBhT55joMRhoJo4JBiJdAni6xQoVHkdWR2JvpQlSGINmuBYX+sNiiMfmM4QuYIIIwi7sxVZsQVA7z1yAeNEwONxGNw08yRQwQiVhCJC79Yy9WrMwUL7LyCy3tvubgDKwOW4mEY2RRE002IMkYdmClAkMSKzKLqdMZ7DYkc6B0SzbEYlFmkOFaGRAyNAzkq3bEwbZrciRpIKkFRUhqNdGssmGJnxMkKYYTKgMCSB9Uily87lVChiGVdrkhAT2ASWgUpSgUpSgUpSgUpSgUpSgUpSgUpSgUpSgUpSgUpSgUpSgUpSgUpSgUpSgU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641351" y="1227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27" name="AutoShape 53" descr="data:image/jpeg;base64,/9j/4AAQSkZJRgABAQAAAQABAAD/2wCEAAkGBxQSDxUUEBEWFRUUFxQWFhgVGBQWGhQXGBcWFhUXFRYYHCggGBslHBQWJTEhJykrLi4uFyAzODMsOCgtLisBCgoKDg0OGxAQGiwkHyQyLCwsLCwsLCwvLCwsLCwsLCwsLCwsLCwsLCwsLCwsLCwsLCwsLCwsLCwsLCwsLCwsLP/AABEIAG8BxQMBEQACEQEDEQH/xAAcAAEAAgMBAQEAAAAAAAAAAAAABgcBBAUDAgj/xABKEAABAwIACAgLBQcDBAMAAAABAAIDBBEFBgcSITFBURMiYXFygZGxMjM0NUJSc5KhssEUFyNi0RZTVILD0tOis8IkQ2PwFSXh/8QAGgEBAAIDAQAAAAAAAAAAAAAAAAQFAgMGAf/EADQRAAICAQIEBAUDBAEFAAAAAAABAgMEBRESITFBEzIzcRUiUVKBFGGhIzTB8LFCQ9Hh8f/aAAwDAQACEQMRAD8AvFAEAQBAEAQBAEAQBAEAQBAEAQBAEAQBAEAQBAEAQBAEAQBAEAQBAEAQBAEAQBAEAQBAEAQBAEAQBAEAQBAEAQBAEByG4aa+q4CLjFoLpHbGgaM0b3XI5tK3vHlGvxJct+n7kNZkZ3eFDnt1/Y660EwIAgCAIAgCAIAgCAIAgCAIAgCAIAgCAIAgCAIAgCAIAgCAIAgCAIAgCAIAgCAIAgCAIAgCAIAgCAIAgCAIAgCAIAgF0BC8c8Zcy8EDuNqkcPR/K07952c6tMDC4/6k+nY5/VdS4N6a3z7v/BpZOCOHlG3MFubO094W/VV8sdiPoD/qT367IsFUh1AQBAEAQBAEAQBAEAQBAEAQBAEAQBAEAQBAEAQBAEAQBAEAQBAEAQBAEAQBAEAQBAEAQBAEAQBAEAQBAEAQBAEAQBAR/G/Df2aKzD+LJcN/KNrurvUzCxvGnz6IrNTzf01fLzPp/wCSsHG5udJOk8p5V0qWy2RxTk292dXFfCHAVbHk2aeI7ou29RDT1KJm1eJS13RP0zI8HIi30fJlsgrmTuTKAIAgMXQAFAZQBAEAQBAEAQBAEAQBAEAQBAEAQBAEAQBAEAQBAEAQBAYQBAEBlAEAQBAEAQBAEAQBAEBqYVrhBC+UtLgwXIFrnSBovzrGUuFbmu6xVwc32IwzKBGSAIJNJA1t29a0rIT7FfHVIN7cJMgpBaBAEAQBAfEsgaCXGwAJJOwDSSiW72R5JpLd9CnsN4VNRO6Q6joaNzB4I+vOSupxaVTWo9+5wmbkPIuc307exoZ6kETYZ6DYsvEfDnDxcE8/iRgDT6TNQdykaj1b1zufjeFPiXlZ2Gk5njV8En8y/wCCUKAW4QBAUvjNjJVx1s7GVMjWtkeGgHQBfQAr3Gxqp1RbjzZz2VlWwtlGMuRM8l+EZZ4JnTyukIkDRnG9hmA6O1Qc+uFc0orbkWGnWzsg3J7k1UAsQgCAIAgCAIAgCAIAgCAIAgCAIAgCAIAgCAIAgCAiGNza3h2/ZOEzMwXzCAM7Odv22so9vib/AClZmrI414W+xw+Dwr/5veZ+q1f1iHtnfuadfhGvgIE0srC69rlum1r6ucLCU7I9Wabbsurzto86TDFbK8Mimkc43sARpsLnXzJGyyT2TMa8jJslwxk2dDg8K/8Am95n6rP+sb9s79zdwI3CIqY+H4Xg87jXLSLWOu3LZZ1+Lxc+hvx1l+IuPfYnoUouTKAIAgCAIAgCAIAgORjb5DP0CtdvkZFzPQn7FS03jG9JveFXx6o5mr1F7l4hWh2CCAIAgCAjGULCHBUZaDplIZ/Lrd8BbrU3Ar47l+3MrNWu4MdpdXyKrz10e5yDQzkGxu1eDnxQxySDN4XOzGnWWi3GO4aRZaYXxnNwj27kizFlXWpy79EeWD8IPhlbJGbOab842g8hCyurjZBxkY0WypsU4lyYFwmypgbLHqdrG1rhraVy91UqpuMjtce+N1anE31rN4QFB43+cKn2r+9dJh+jD/e5y+b68ifZHvJZvbf02Kt1P1F7FppXpv3J8q0tAgMFAc3CmH6an8fOxh9W93e6NPwWyFM5+VGmy+uvzM4b8o9EDodI7lEbh32UhYF77EZ6jQu570eP1DIQOGLCf3jXNHvWsO1YywrorfYzhn0Se25JYpA4AtIIIuCDcEbwVFa2fMlpp80faHpx8IY0UsEhjmnDHixIIedYuNQW2FFk1vFbmieTVB8MpczZwVhiGpaXU8geGmxIBFja9tI3LGdcoPaS2M67YWLeL3ObhPHSjgcWvnDnDW2MF9juJboB5ytteJbPmkabMymvk2aUOUaiJsXvbyujdb/TdbHgXpdDWtRofcklBXxzsD4ZGvadrSDp3HceRRJRlB7SRLhZGa3i9zaXhmR9+OlCCQaloIJB0P1jQfRW9Y1r6RIzy6U9nIx+21D/ABTfdf8A2r39Jd9rPP1lH3IfttQ/xTfdf/an6S77WP1lH3IfttQ/xTfdf/an6S77WP1lH3I9KbG+jkkaxlQ0ueQ1os/STqGpYyx7YrdxMo5VUnspHdWkkGhhLDMFOLzzMj3BxFzzN1lZwqnPyrc1WXQr8z2I/LlGogdD5Hc0bv8AlZSVgXvsRnqNC7nrS5QaF5sZXMv67HAdoBAXksK6PY9jqFEntuSannbI0OjcHNOkOaQQeYhRWmnsyXGSkt0ei8MjFkBAcp/hwdGTvYomT2KXV+sTj4i+cI+aT5HLXR5yJpv9wvyWtZTzpTNkBhxsLlDx8jh1mNtLGbGXOP5AXfEaPitUroLuRJ51EHs5GtHjxSk2Lnt5Sw/S688eBgtSofc7dBhGKZudFI1422OrnGsLZGSl0ZLhbCa3i9zbWRsCAxdDzc49djRSxGzpgSNYYC+3Pm6lrlbGPVkazMpr5NmiMeqW+uTnzP8A9WP6iBq+JUfU6VBjFTTECOZucdTTdpPMHWus42Rl0ZvryqrOUWfONnkM/QP0SzyMxzPQn7FS03jG9JveFXR6o5mr1F7l0VtdHCzOle1jd7ja/IN5Vm5JdTrJ2RhHeT2RwpMeaUHQ57uUMP1stX6iBEepULubuDsZ6aZwayUBx1NcC0nkF9fUso2wfc3VZlNnKLOwFsJJlAVxlWnPCQM2Br3dZLR/xParnSl5pHP603vFe5A89WxRbEtxCxe+0ycLKLxRnUdUj9duYaCeob1W5+V4a4I9WW2mYXiy8SXRfyd7KhQl0EczRoicWu5GvsAebOAHWommWKNji+5O1ilyrU12K0z1enNbEuycYY4Oq4Fx4k2rkkAuD1gEdirdSp4q1NdUXGkX+HZ4b6MtRUO50xlegoPG/wA4VPtX966PD9GH+9zl8315E+yPeSze2/psVdqXqL2LTSvTfuT5VpaBAaeGIHSU8rGOLXOY9rXNJBa4tNiCNRusoPaSZrtTcGkVni3k5kmAkrHOiDtOYLGR19ribhvxPMra7UYx+WpFPRpsp/NayVfd1Q5tuDfffwj78+74KH+vv+pO+HUfT+SvsdcVDQvaWvL4pL5pNs5pHoutoOjUdG1WmHl+Mtn1RU5uJ4D3XRnVyU4Zeyp+zEkxyBzmj1HtGcbbgQHX5QOVaNRpXD4iN+mXS4/DZbKpi9KXyoecn9CPuV9p3o/k53U/W/BoYGwlOYDR0rXZ88l3FpsS3NAzQdg0Ek7utbL6q1PxbOiNVFtjh4VfVsktJkskLRwlSxh3NYXgdZc3uUWWqJeWP8kyOlSa+aRxsZsSJqNnCZwljFgXNBaW30Auab6OUErfj50LXwvkyPk4E6lxb7o5uLGHH0dQ2RpOaSBI3Y9m243jSQd/WtuVRG2D369jTi3uqxNdO5fjXXFxt1LmzqE90Q9+TikcSSZSSSTxxrJufR5VNWoXJJLYgS06ltt7mPu0o98vvj9E+IXHnwyn9zH3a0e+X3x+i9+I3D4ZT+5W2NENNHUGOkzixnFc5zs7OdtzdGoar7dKtsWVkocVncp8qNcZ8NZ1MnOA31FW2XVHA4Oc7e4aWsHLtO4c4WnPvUK+Duzfp+O7LOLsi5ZmZzS25FwRcaCLi1wd6oUdC+hU+Acnk87i+reY23N/SkksbE3OoG2s3PIrm3UIQW1aKOrTrLHvYyXNyc0IFix5O8yPv8LD4KF8Qu+pO+HUbdCD48YnfYs2SJ5dE45vGtnMdpIBI1g2OnkVjh5jtfDLqVuZheCuKPQZNcMvhrGw534U5LS3YH2Ja4Dfot18iahSpQc+6Gn3yjYodmXMqI6EICAZT/Dg6MnexRMnsUurdYfk4+IvnCLmk+Ry10edETTf7hfktdTzpT5e4AEk2A0knYEZ43tzKrxqxldUvLWEthB0DVn/AJnfQKBda5PZHO5mbK2TjHov5O3i1iW10YkqrkuAIjBLbDZnEab8mxba6FtvIlYmmx4VKw6tfiVTPaRG0xu2OBJ7Wk6QtkqItciVZp1M1slsV+8TUdSQCWSRnWNThrHO0jYofzVyKR+JjWbdy0sXcLiqgEgFneC8eq4a+rSD1qdXNTjudFjZCur4jpkrYSCssbcaHTuMcLrQjQSNcm8k+rybVCuu3fCjn83Oc24weyX8/wDozipin9obwsxLY/RA0F9tF77G96VU8XOQw8DxVx2dCXfsfSWtwPXnPv23UjwYfQtP0FH2nK/YzgaqKWB12NkaXNdraL6wdo5NfOsFQoyTRGWnKu6M4Pkd3GzyGfoH6Lbb5WS8z0JexUcbrOB3EHsN1Wxez3OYi9pb/Qk8GCqnCTzM9wYy5DS69gN0bdo5dF1I4J2830LKNF2Y/ElyXb/4bc+T14bdlQ1x3FhaO3OPcvXjP6mb0lpcpfwRCspXRSOjkbZzTYj/AN1qPJOL2Kuyt1ycWWNiDhh00Lo5Dd0VtJ1lpvm3O0ixHYpuPNyjs+xf6dkOyDjLqiVLeWJWeVuMiWB2wskHWC0/8vgrjS3ylEodYjziyC08Ze9rG6XPc1rRvLiAB2lWkpKMXJ9uZTwrcpKK78i+cD4ObTwMiZqY21951uceUm561y1tjsm5PudjTUqoKC7HvVU7ZGOY8BzXAtcDtB0FYxbi90ZzipJxfRlK41YBfRz5puY3XMb/AFhuP5ht7dq6PFyVdD9+5yuZhuie3bscmmqjHI2Qa2Oa8fykH6LfZHii19SNU+CakfoNjrgHeLrlGuex2alutz7QyKDxv84VPtX966PD9GH+9zl8315E+yPeSze2/psVdqXqL2LTSvTfuT5VpaBAEAQHjU1LI2l0j2saNZcQ0DnJXqTl0MZSUerKpyk4zRVPBw05z2xuLnPGoutmgNO0WJ06tSudPxpw3nLkUeo5MbNoR57HNyb+dIeaX/bet2f6L/Bo0/10XaufOlKXyoecn9CPuV9p3onO6n634O3kfoml08xHGbmMbyA3c7ts3sUfU5v5YkjSoL5pFmhVJdGjh2IOpZmuFwYpAfcKzqe017o13JOuSf0Z+eDqXUnI9z9F4K8RF7NnyhcrPzM6+vyr2RtrEzCAg2UjGjgI/s8LrSyDjEa42Huc7ZuFzuU/BxfElxS6Irc/K8OPBHqyscDYMfUzshiHGdt2NA8Jx5AP0VzddGqHEylpqlbNRiXxgTBTKWBkUQ4rRrOtx2udykrmrbHZJyZ09NUaoqMTfWBtCA+JpWtaS5waBrJIAHWV6k30PG0upWWUnGmGaIU9O4SccOe9ulozb2DT6RudY0aFa4GLOMuOS2KbUMuE48EHuRTE3zjTe1b9VOzPRkQMP1o+5fQXNnUmUBAMp/hwdGTvYomT2KXVusPycfEXzhFzSfI5a6POiJpv9wvyWup50pGcfq4x0ZaNcrgzq0ud8BbrWm+XDAgaha4U8u/IgOLtKJauJjtReCeZvGI+Ch1LeSKPEgpWxiy4Q8bx2hWJ1PFH6meEG8doTc94l9SvspcA4WKQek1zTb8pBHzHsUTJXNMpNViuKMkeWTeszah8eyRl/wCZh/Rx7F5jS57GOlT2m4fX/BKMeK4xUb802dIRGP5vC/0gqRdLhgyxz7fDpe3VlYUNMZJWRj03NbzXIF1Ait3sc5VDjmo/UuqnhDGNa0Wa0AAbgNAVptsdfFKK2R6oehAcjGzyGfoH6LCzyMi5voT9iomMuQN5A7TZVqW+yOXit5bF30sDY42sYLNaA0DkAsrRLZbHYRioxSR6r0yK2ykRAVTHD0o9PU4j6qFkr5kUGqxSsi/qj3yZeOm6DPmK9xerM9J88vZFhKYXhFMpOCjPQlzBd8J4Qby0Ah4903/lUzBt8O1b9GQdQp8Sp7dUV1k+iD8JwX1NL3+6x1vjY9Stc+W1DKfT4b3ovALnjpjk/wDyojqXRSHQbFjt1x4LuvUUB9YxYHbV07on6yLsd6jx4Lh9eQlbaLnVNSRoyKFdBwZQk0bmvcwjjtJYR+YHNI7V0yknHiRyzranwn6Jp2ZrGjc0DsFlysubZ10FyR7LwyKDxv8AOFT7V/eujw/Rh/vc5fN9eRPsj3ks3tv6bFXal6i9i00r037k+VaWgQHPw3hiKkiMs7rN1ADSXHY1o2lbK6pWS4Ymq62NUeKRWOFcoVVO/MpW8EHGzQ0Z8juvSBzAdatq9PrguKx7/wDBTWahbY+Gtbf8mxQ4gVdURJWzFl9PHcZZOy+a3t6lhPOqr5VR/wAGcMC6znZL/J8Y+4rwUVJFwIcXuls57zdxGY820WAFxsCyw8my618XTY8zcWumpcP1OVk386Q80v8AtvW/P9F/gjaf66LtXPnSlMZT/OT+hH3K+070fyc7qfrfgkmR3xNR02fKVE1Pzx9iZpXkkWIFWItjTwv5PL7OT5Ss6/OvwYWeR+zPzrsXUs5DufovBXk8Xs4/lC5Wfmf5Ovr8q9kbaxMzjY14fZRU5kdYvPFjb67tnUNZK3UUu2fCiPk3qmHEyi6qofNK57yXySOudpc46gB2ADmC6SMY1x2XRHMylKyW76suTETFkUcGc8fjyAGQ+qNkYPJt3nqVBmZDuny6I6HDxlTDd9WSlRCaamE8Ix08TpZnBrG6zv3ADaTuWUISnLhiYWWRrjxSKww1lInldm0jeCaTYEgPkcToGjS0c1jzq3q06EVvYymt1Kc3tWjNHiTXVhD6yUsB0/ikvf1R3s3tHMvJZlFXKuJ7DCvu52SNjG/FCnosHl8ec+TPjGe86bEm4aBYAfFY4uXZbds+n0MsrDrpobXUiuJvnGm9q36qbmejIr8P1ol9Bc4dSZQEAyn+HB0ZO9iiZPYpdW6w/Jx8RfOEXNJ8jlro86Imm/3C/Ja6nnSkFynO4sA2EyHsDP1Ki5T5Ip9WfyxIjgXBv2mdsQcGlwcbkX1C+rqUeuLk9kVeNS7rOFPYk33dP/iGe4f7lv8A0z+pY/Cp/ePu6f8AxDPcP9yfpn9R8Kn95kZO3/xDPcP9yfpn9Q9Jk+sjoYAxOfTVDZTM1wbnXAaRe7SNd+VZV0cD33N+Np7psU+I8spr/wAKEb3uPY231KZPRGGrP5I+5F8UBevg6RPYxxHco9PnRXYK/rxLdVidQZQBAcjG3yGfoFYWeRkXM9CfsVLTeMb0m94VdHqjmavUXuXiFaHYIICuspnj4vZn5lDyeqKLVvPA+8mXjpugz5imL1Z7pHnl7IsJTC8MOCArGtwJ/wDG4UhqWD/pXvsTsi4QFha7c0Z1weS3PaRu8eh1vqv5KeVH6fIVi8r/AILNc8AXJsBpJ5Nqqy4K9wlU8LM9/rHRzDQ34AL08JLizhXPbwbzxmjik+k39QjPSGw4C+0YwTWH4UMjZXnZnZjXBvOX36gVau/gxEu75FNHH8TMb7LmWgqkuTKAoPG/zhU+1f3ro8P0Yf73OXzfXkT7I95LN7b+mxV2peovYtNK9N+5PlWloYQFOZUcIukrzHfiwNa0DZnOaHudz2c0fyq906tRr4u7Oe1K1yt4eyO7kkwU3g5Klwu/OMbPytABcRzk2/lUXUrHxKtErS6lwux+xY6rC3IBlgP/AEsPtv8Ag/8AVWOmeo/Yq9V9Ne5EMm/nSHml/wBt6n5/ov8ABXaf66LtXPnSlMZT/OT+hH3K+070fyc7qfrfgkmR3xNR02fKVE1Pzx9iZpXkkWIFWItjTwv5PL7OT5Ss6/OvwYWeR+zPzrsXUs5DufovBXk8Xs4/lC5Wfmf5Ovr8q9kelZVMijdJI4NYwFzidgC8inJ7I9lJRjxPoUVjVh51bUGR1wwXbG31GfqdZ7Ni6PFoVMNu/c5jKyHdPft2JfkxxXvarmbo/wCy09hkPcOs7lAz8rf+nH8lhp2L/wB2X4LMCqi5MoCqMrmEHOqY4L8VjM+29zyRfqDf9RVxpla4XPv0KPVLXxqB95JcEtfJJO8AmPNYy+xzgS53Paw6ymp2tJQR7pdKbc2WmqcuyH5VXf8A1x9rH9T9FN0/1iBqPoFa4m+cab2rfqrfM9GRS4frR9y+gubOpMoCAZT/AA4OjJ3sUTJ7FLq3WH5OPiL5wi5pPkctdHnRE03+4X5LXU86UhmUuC8ETx6LyDyBw/VoUfJXyoqtVjvWpfQieKU4ZXQk6i4t94Fo+JCjUvaaKzBlw3xZb4VidQEAQBAQ/KTBemjePQk08gcCO8BR8hfLuVeqx3qT+jITi/UcHVwvOoSNvyA8UnsKi1PaaKjFnw3RkXKFZHVmUAQHIxt8hn6BWFnkZFzPQn7FS03jG9JveFXR6o5mr1F7l4hWh2CCArrKZ4+L2Z+ZQ8nqii1bzwPvJl46boM+Ypi9We6R55eyLCUwvAgPGqp2yMcyRoc1ws5rhcEHWCF6m090eSipLZ9CPYWcY4xTRuLgBpLjctjGprnbefXa17nSfW93ueRXCtiO8EvD0+6eR0b2vbrabj9EBNsDUkbI86PXKTK9x1vc/SSe4DYAAvZScupjCCj0OgsTMICg8b/OFT7V/eukw/Ricvm+vInuR7yWb239NirdT9RexaaV6b9yfqtLQ+XOtrQ8bKXymUZjwk9x1StY9vU0McO1nxCvtPnvTt3Rz2o18N2/1OtkxxligD6edwYHuz2OdobnEAOaTs8EWvyrRqGNKT44o36bkxgnCTLGqsMQRszpJ42t3lzfhp0qrjVOT2SZbyuhFbtop/HfGI10142uEMPFbcHSXa3u3Z2boB2DnCvMPH8Fc/M/+Cgzch3vdeVHjiDVMiwlC6Rwa2723OgAuY5rbnnI7VnnRcqWka8GSjcmy7Kesjkc5rHtcWWzg0g5t9V7atS55xa6nSqSl0ZT+U/zk/oR9yvdO9H8nP6n634JJkd8TUdNnylRNT88fYmaV5JFiBVaLY08L+Ty+zk+UrZX51+DCzyP2Z+ddi6lnIdz9F4K8ni9nH8oXKz8z/J19flXsircpGNHDyGnhP4UZ45H/ceNnRae08wVxgYvCvEl1fQpdQyuN+HHoczEfFo1s/HB4GMgyH1tzAd527h1LdmZPhR2XmZowsXxp7voi7o2BoAaAAAAANAAGgABc/1OjWy5H0h6fJch5uipcrVIW1jJLcWSMAH8zCbjsc1XWmT3rcfoUWqQasUvqeeTTGKOmkkjndmslzSHHU17bjjHYCDr2W5V7qGPKaUoroeadkxrbhLoy05cLQNZnunjDdecXtt23VOq5t7bMu3bBLdtFUY/4zCteGQAmGHjF1jx3Hi55GxovYX9Y8iucLH8LnPqyjzsnxntDojhYr1DY66B7zZrZGXJ1AXtc8mlScqLlVJIiYslG2LZfEFdG95YyRrnABxDSCQDoBNtV7Fc24tLdo6hTi3smbK8MyAZT/Dg6MnexRMnsUurdYfk4+IvnCLmk+Ry10edETTf7hfktdTzpTSwxg8VED4nekNB3EaWnqICxnFSWzNV1asg4sp6rpnwyljwWvYfiNII5NoKrmnBnKzhOmez5NFpYsYwMqYxcgStHHbqN/WaNoPwU6uxSR0mJlRugufM7d1tJZ4VtdHCzOleGNG0n4AbTyBeOSXUwssjBbyexqYCwyyqY58YIDXlnG1mwBvbZe6xhNSW6NdGRG5OUT2wxQCeB8TvTFgdx1tPUQF7OPEmjK6pWwcH3Kcq6Z0Ujo5BZzTYj9N4Va04vZnKWQlXJxfJos3FHGFtRE1j3ATNFnA63W9Ju/l3KdVYpL9zosLKjbBJvmiRXW4nHKrMPxRzMhDs6R7g3Nab5t9rjs5tawdkU9iPLJrU1DfmzGNnkM/QKWeRmOb6E/YqWm8Y3pN7wq6PVHM1eovcvEK0OwQQFdZTPHxezPzKHk9UUWreeB95MvHTdBnzFMXqz3SPPL2RYSmF4EB5Vc4YxzjsF+c7B2oCL1LSGafDl47zyX4rfr2L08NIwoD0p6POEmjwWF3WHN+l0BIsW3XpwPVLh8b/AFXjPTqIAgKvw5k9qp6qWVr4A2R7nAF0lwCdF7M1q1o1CuuCjs+RTX6fZZY5JrmaX3Y1f72D35f8a2PUq31izWtMtXSSH3ZVn72D35f8afEavtY+GXfcj2ocm9WyaN7pICGPY42dITZrgTa7NehYWahVKDio9TOGnWxkm5dCeY0YuR10OZIc1zdLHgXLDt0bQdo5OZV9F8qZcSLLIx43Q2fUrSrydVrXEMayQbC14HaH2t8Vbx1KprnuU0tMuT5bM2MGZMqhzhwzmRN22Oe7mAGj4rCzUq0vkTNlel2N/O9idSYmwfYH0sYzQ6xzzpcXjS17jt0jVo0aFXLKs8VWNlk8OvwnWiu5cndaHZoYxw9YPbbsOn4K0Wo07dyoem3blgYiYsvoYniR7XOkLSQ0GzbC1gT4XYFWZeQrpbpFth4zpjzfNnExxxIqKusdNE+ENLWNAe54OgWNwGEfFb8XNhVXwtMjZeDO6ziTR18QcW5qFkrZnRuz3NLeDLjqBBvnNHItOXkRuaaRIwsaVEWpdyWKITTWwhEXwyNba7mPaL6BctIFyBq0rKL2kmYzW8Wiqfuvq/3lP70n+NXHxOH0ZR/CrPqi1qCIshY11s5rGtNr2uGgG19ippPeW5dxW0dirJMmdWXE8JBpJPhSb/Zq3jqVailsyllplrk3ujH3Y1n72D35f8ayepVvrFhaZaukkPuyrP3sHvy/4158Rq+1j4Zd9yH3ZVn72D35f8afEavtY+GXfcjdwJk9qoaqGV8kJbHI1xs6QmwNza7Na1XZ9c4OKj1NtOBbCak5ckTzGDAkdZAYpRytcNbHbHN/90hV9NsqpcUSyupjbHhkVhW5OKxjjweZK3YQ4MNuVrtXUSriGpVNbtNFLPTLU/l2Z9UGTSqe4cKY4htJOe7qa3Qe0Lyeo1ryptnsNMtfmexPaHE2nipJKdoJ4VtpJDYvcdhvssdIGoKsnlTnYpvsWkMOuFbgu5XtTk6rWvsxrJG7HB7W6N5DtI5tKtY6jVtz3KmWmXJ8tia4gYpyUXCOme0ukDRmsuQ0Ak+EbXOnd2qvzMpXbJLkiywsSVO7k+bJioRPItjli9LVvjMTmAMDwc8uF84t1Wady0XVOfQr83Ele1wvoc/FzFKenqmSvdEWtzr5peTpaRou0bSFjXS4S3NGLgWU2qba2JypJbhAcrDmAIqpv4gs4eC9uhw/UchWE61LqR8jGruW0uv1IZU4iVDHXhkY62o3LHDv71GeNJdGVUtMtg962fbMF4VAsHvtyytPxJuiru+p6qM1cuL+RFiTUyuzqiYDlLnSu+P6p4E5eZhabdY97Zf5JjgHAcdIwtjLjnEFxcdZGjUNAUmuCgtkWmPjQojwxOosyQcXGDFyKqF3cWQCwe3Xbc4ekFrsqUyLkYkL1z6/UhlTiNUsN4yx4Goh2aew6u1RnjzXQqZaZdF7wZ9Mxdwi7iue8D807iOwOPcvVVb9T1YeW/8Aq/k7WAMSRDI2WWXOewhwawWbflJ0n4LZDHUXuyZjacq5qyT3ZIcPUbpqaSKMgOe2wLrgaxe9gVumuJbE2+t2VuC7kGixEqQ4HPh0EHwn7Df1FFWNJPqVENLsUk90WQFML1GUBEsb8W5qqVjonRgNZm8cuBvcnY06NS0W1Ob5Fbm4c75JxfQzifi5NSSvdI6Mh7QOIXE3BvtaNGtKqnDqMHDlRJttcyWLeWQQGhhpt4Tzt70BzMIR3lO6zbc2aF6eHgYUB0YKbg4JHOGlzSOq1gO0rw9NnAkObCOW57dXwsgN9AEBiyAWQCyAygMWQGUAQBAEAQGLIDKAIAgMWQGUBiyAWQCyAWQCyAygCAIAgCAIAgCAxZAZQBAEAQBALIAgCAIAgCAIAgCAIAgCAIAgCA+JYw5pB1EWQHMkgIsHaxoB3jYF6eHyGZpBtq0oD2c10xAIswa+VeHp0QLIDKAIAgCAIAgCAIAgCAIAgCAIAgCAIAgCAIAgCAIAgCAIAgCAIAgCAIAgCAIAgCAIAgCAIAgCAIAgCAIAgCAIAgCAIDBCA+eCG4ID7QBAEB//2Q=="/>
          <p:cNvSpPr>
            <a:spLocks noChangeAspect="1" noChangeArrowheads="1"/>
          </p:cNvSpPr>
          <p:nvPr/>
        </p:nvSpPr>
        <p:spPr bwMode="auto">
          <a:xfrm>
            <a:off x="844551" y="2751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28" name="AutoShape 55" descr="data:image/jpeg;base64,/9j/4AAQSkZJRgABAQAAAQABAAD/2wCEAAkGBxQSDxUUEBEWFRUUFxQWFhgVGBQWGhQXGBcWFhUXFRYYHCggGBslHBQWJTEhJykrLi4uFyAzODMsOCgtLisBCgoKDg0OGxAQGiwkHyQyLCwsLCwsLCwvLCwsLCwsLCwsLCwsLCwsLCwsLCwsLCwsLCwsLCwsLCwsLCwsLCwsLP/AABEIAG8BxQMBEQACEQEDEQH/xAAcAAEAAgMBAQEAAAAAAAAAAAAABgcBBAUDAgj/xABKEAABAwIACAgLBQcDBAMAAAABAAIDBBEFBgcSITFBURMiYXFygZGxMjM0NUJSc5KhssEUFyNi0RZTVILD0tOis8IkQ2PwFSXh/8QAGgEBAAIDAQAAAAAAAAAAAAAAAAQFAgMGAf/EADQRAAICAQIEBAUDBAEFAAAAAAABAgMEBRESITFBEzIzcRUiUVKBFGGhIzTB8LFCQ9Hh8f/aAAwDAQACEQMRAD8AvFAEAQBAEAQBAEAQBAEAQBAEAQBAEAQBAEAQBAEAQBAEAQBAEAQBAEAQBAEAQBAEAQBAEAQBAEAQBAEAQBAEAQBAEByG4aa+q4CLjFoLpHbGgaM0b3XI5tK3vHlGvxJct+n7kNZkZ3eFDnt1/Y660EwIAgCAIAgCAIAgCAIAgCAIAgCAIAgCAIAgCAIAgCAIAgCAIAgCAIAgCAIAgCAIAgCAIAgCAIAgCAIAgCAIAgCAIAgF0BC8c8Zcy8EDuNqkcPR/K07952c6tMDC4/6k+nY5/VdS4N6a3z7v/BpZOCOHlG3MFubO094W/VV8sdiPoD/qT367IsFUh1AQBAEAQBAEAQBAEAQBAEAQBAEAQBAEAQBAEAQBAEAQBAEAQBAEAQBAEAQBAEAQBAEAQBAEAQBAEAQBAEAQBAEAQBAR/G/Df2aKzD+LJcN/KNrurvUzCxvGnz6IrNTzf01fLzPp/wCSsHG5udJOk8p5V0qWy2RxTk292dXFfCHAVbHk2aeI7ou29RDT1KJm1eJS13RP0zI8HIi30fJlsgrmTuTKAIAgMXQAFAZQBAEAQBAEAQBAEAQBAEAQBAEAQBAEAQBAEAQBAEAQBAYQBAEBlAEAQBAEAQBAEAQBAEBqYVrhBC+UtLgwXIFrnSBovzrGUuFbmu6xVwc32IwzKBGSAIJNJA1t29a0rIT7FfHVIN7cJMgpBaBAEAQBAfEsgaCXGwAJJOwDSSiW72R5JpLd9CnsN4VNRO6Q6joaNzB4I+vOSupxaVTWo9+5wmbkPIuc307exoZ6kETYZ6DYsvEfDnDxcE8/iRgDT6TNQdykaj1b1zufjeFPiXlZ2Gk5njV8En8y/wCCUKAW4QBAUvjNjJVx1s7GVMjWtkeGgHQBfQAr3Gxqp1RbjzZz2VlWwtlGMuRM8l+EZZ4JnTyukIkDRnG9hmA6O1Qc+uFc0orbkWGnWzsg3J7k1UAsQgCAIAgCAIAgCAIAgCAIAgCAIAgCAIAgCAIAgCAiGNza3h2/ZOEzMwXzCAM7Odv22so9vib/AClZmrI414W+xw+Dwr/5veZ+q1f1iHtnfuadfhGvgIE0srC69rlum1r6ucLCU7I9Wabbsurzto86TDFbK8Mimkc43sARpsLnXzJGyyT2TMa8jJslwxk2dDg8K/8Am95n6rP+sb9s79zdwI3CIqY+H4Xg87jXLSLWOu3LZZ1+Lxc+hvx1l+IuPfYnoUouTKAIAgCAIAgCAIAgORjb5DP0CtdvkZFzPQn7FS03jG9JveFXx6o5mr1F7l4hWh2CCAIAgCAjGULCHBUZaDplIZ/Lrd8BbrU3Ar47l+3MrNWu4MdpdXyKrz10e5yDQzkGxu1eDnxQxySDN4XOzGnWWi3GO4aRZaYXxnNwj27kizFlXWpy79EeWD8IPhlbJGbOab842g8hCyurjZBxkY0WypsU4lyYFwmypgbLHqdrG1rhraVy91UqpuMjtce+N1anE31rN4QFB43+cKn2r+9dJh+jD/e5y+b68ifZHvJZvbf02Kt1P1F7FppXpv3J8q0tAgMFAc3CmH6an8fOxh9W93e6NPwWyFM5+VGmy+uvzM4b8o9EDodI7lEbh32UhYF77EZ6jQu570eP1DIQOGLCf3jXNHvWsO1YywrorfYzhn0Se25JYpA4AtIIIuCDcEbwVFa2fMlpp80faHpx8IY0UsEhjmnDHixIIedYuNQW2FFk1vFbmieTVB8MpczZwVhiGpaXU8geGmxIBFja9tI3LGdcoPaS2M67YWLeL3ObhPHSjgcWvnDnDW2MF9juJboB5ytteJbPmkabMymvk2aUOUaiJsXvbyujdb/TdbHgXpdDWtRofcklBXxzsD4ZGvadrSDp3HceRRJRlB7SRLhZGa3i9zaXhmR9+OlCCQaloIJB0P1jQfRW9Y1r6RIzy6U9nIx+21D/ABTfdf8A2r39Jd9rPP1lH3IfttQ/xTfdf/an6S77WP1lH3IfttQ/xTfdf/an6S77WP1lH3I9KbG+jkkaxlQ0ueQ1os/STqGpYyx7YrdxMo5VUnspHdWkkGhhLDMFOLzzMj3BxFzzN1lZwqnPyrc1WXQr8z2I/LlGogdD5Hc0bv8AlZSVgXvsRnqNC7nrS5QaF5sZXMv67HAdoBAXksK6PY9jqFEntuSannbI0OjcHNOkOaQQeYhRWmnsyXGSkt0ei8MjFkBAcp/hwdGTvYomT2KXV+sTj4i+cI+aT5HLXR5yJpv9wvyWtZTzpTNkBhxsLlDx8jh1mNtLGbGXOP5AXfEaPitUroLuRJ51EHs5GtHjxSk2Lnt5Sw/S688eBgtSofc7dBhGKZudFI1422OrnGsLZGSl0ZLhbCa3i9zbWRsCAxdDzc49djRSxGzpgSNYYC+3Pm6lrlbGPVkazMpr5NmiMeqW+uTnzP8A9WP6iBq+JUfU6VBjFTTECOZucdTTdpPMHWus42Rl0ZvryqrOUWfONnkM/QP0SzyMxzPQn7FS03jG9JveFXR6o5mr1F7l0VtdHCzOle1jd7ja/IN5Vm5JdTrJ2RhHeT2RwpMeaUHQ57uUMP1stX6iBEepULubuDsZ6aZwayUBx1NcC0nkF9fUso2wfc3VZlNnKLOwFsJJlAVxlWnPCQM2Br3dZLR/xParnSl5pHP603vFe5A89WxRbEtxCxe+0ycLKLxRnUdUj9duYaCeob1W5+V4a4I9WW2mYXiy8SXRfyd7KhQl0EczRoicWu5GvsAebOAHWommWKNji+5O1ilyrU12K0z1enNbEuycYY4Oq4Fx4k2rkkAuD1gEdirdSp4q1NdUXGkX+HZ4b6MtRUO50xlegoPG/wA4VPtX966PD9GH+9zl8315E+yPeSze2/psVdqXqL2LTSvTfuT5VpaBAaeGIHSU8rGOLXOY9rXNJBa4tNiCNRusoPaSZrtTcGkVni3k5kmAkrHOiDtOYLGR19ribhvxPMra7UYx+WpFPRpsp/NayVfd1Q5tuDfffwj78+74KH+vv+pO+HUfT+SvsdcVDQvaWvL4pL5pNs5pHoutoOjUdG1WmHl+Mtn1RU5uJ4D3XRnVyU4Zeyp+zEkxyBzmj1HtGcbbgQHX5QOVaNRpXD4iN+mXS4/DZbKpi9KXyoecn9CPuV9p3o/k53U/W/BoYGwlOYDR0rXZ88l3FpsS3NAzQdg0Ek7utbL6q1PxbOiNVFtjh4VfVsktJkskLRwlSxh3NYXgdZc3uUWWqJeWP8kyOlSa+aRxsZsSJqNnCZwljFgXNBaW30Auab6OUErfj50LXwvkyPk4E6lxb7o5uLGHH0dQ2RpOaSBI3Y9m243jSQd/WtuVRG2D369jTi3uqxNdO5fjXXFxt1LmzqE90Q9+TikcSSZSSSTxxrJufR5VNWoXJJLYgS06ltt7mPu0o98vvj9E+IXHnwyn9zH3a0e+X3x+i9+I3D4ZT+5W2NENNHUGOkzixnFc5zs7OdtzdGoar7dKtsWVkocVncp8qNcZ8NZ1MnOA31FW2XVHA4Oc7e4aWsHLtO4c4WnPvUK+Duzfp+O7LOLsi5ZmZzS25FwRcaCLi1wd6oUdC+hU+Acnk87i+reY23N/SkksbE3OoG2s3PIrm3UIQW1aKOrTrLHvYyXNyc0IFix5O8yPv8LD4KF8Qu+pO+HUbdCD48YnfYs2SJ5dE45vGtnMdpIBI1g2OnkVjh5jtfDLqVuZheCuKPQZNcMvhrGw534U5LS3YH2Ja4Dfot18iahSpQc+6Gn3yjYodmXMqI6EICAZT/Dg6MnexRMnsUurdYfk4+IvnCLmk+Ry10edETTf7hfktdTzpT5e4AEk2A0knYEZ43tzKrxqxldUvLWEthB0DVn/AJnfQKBda5PZHO5mbK2TjHov5O3i1iW10YkqrkuAIjBLbDZnEab8mxba6FtvIlYmmx4VKw6tfiVTPaRG0xu2OBJ7Wk6QtkqItciVZp1M1slsV+8TUdSQCWSRnWNThrHO0jYofzVyKR+JjWbdy0sXcLiqgEgFneC8eq4a+rSD1qdXNTjudFjZCur4jpkrYSCssbcaHTuMcLrQjQSNcm8k+rybVCuu3fCjn83Oc24weyX8/wDozipin9obwsxLY/RA0F9tF77G96VU8XOQw8DxVx2dCXfsfSWtwPXnPv23UjwYfQtP0FH2nK/YzgaqKWB12NkaXNdraL6wdo5NfOsFQoyTRGWnKu6M4Pkd3GzyGfoH6Lbb5WS8z0JexUcbrOB3EHsN1Wxez3OYi9pb/Qk8GCqnCTzM9wYy5DS69gN0bdo5dF1I4J2830LKNF2Y/ElyXb/4bc+T14bdlQ1x3FhaO3OPcvXjP6mb0lpcpfwRCspXRSOjkbZzTYj/AN1qPJOL2Kuyt1ycWWNiDhh00Lo5Dd0VtJ1lpvm3O0ixHYpuPNyjs+xf6dkOyDjLqiVLeWJWeVuMiWB2wskHWC0/8vgrjS3ylEodYjziyC08Ze9rG6XPc1rRvLiAB2lWkpKMXJ9uZTwrcpKK78i+cD4ObTwMiZqY21951uceUm561y1tjsm5PudjTUqoKC7HvVU7ZGOY8BzXAtcDtB0FYxbi90ZzipJxfRlK41YBfRz5puY3XMb/AFhuP5ht7dq6PFyVdD9+5yuZhuie3bscmmqjHI2Qa2Oa8fykH6LfZHii19SNU+CakfoNjrgHeLrlGuex2alutz7QyKDxv84VPtX966PD9GH+9zl8315E+yPeSze2/psVdqXqL2LTSvTfuT5VpaBAEAQHjU1LI2l0j2saNZcQ0DnJXqTl0MZSUerKpyk4zRVPBw05z2xuLnPGoutmgNO0WJ06tSudPxpw3nLkUeo5MbNoR57HNyb+dIeaX/bet2f6L/Bo0/10XaufOlKXyoecn9CPuV9p3onO6n634O3kfoml08xHGbmMbyA3c7ts3sUfU5v5YkjSoL5pFmhVJdGjh2IOpZmuFwYpAfcKzqe017o13JOuSf0Z+eDqXUnI9z9F4K8RF7NnyhcrPzM6+vyr2RtrEzCAg2UjGjgI/s8LrSyDjEa42Huc7ZuFzuU/BxfElxS6Irc/K8OPBHqyscDYMfUzshiHGdt2NA8Jx5AP0VzddGqHEylpqlbNRiXxgTBTKWBkUQ4rRrOtx2udykrmrbHZJyZ09NUaoqMTfWBtCA+JpWtaS5waBrJIAHWV6k30PG0upWWUnGmGaIU9O4SccOe9ulozb2DT6RudY0aFa4GLOMuOS2KbUMuE48EHuRTE3zjTe1b9VOzPRkQMP1o+5fQXNnUmUBAMp/hwdGTvYomT2KXVusPycfEXzhFzSfI5a6POiJpv9wvyWup50pGcfq4x0ZaNcrgzq0ud8BbrWm+XDAgaha4U8u/IgOLtKJauJjtReCeZvGI+Ch1LeSKPEgpWxiy4Q8bx2hWJ1PFH6meEG8doTc94l9SvspcA4WKQek1zTb8pBHzHsUTJXNMpNViuKMkeWTeszah8eyRl/wCZh/Rx7F5jS57GOlT2m4fX/BKMeK4xUb802dIRGP5vC/0gqRdLhgyxz7fDpe3VlYUNMZJWRj03NbzXIF1Ait3sc5VDjmo/UuqnhDGNa0Wa0AAbgNAVptsdfFKK2R6oehAcjGzyGfoH6LCzyMi5voT9iomMuQN5A7TZVqW+yOXit5bF30sDY42sYLNaA0DkAsrRLZbHYRioxSR6r0yK2ykRAVTHD0o9PU4j6qFkr5kUGqxSsi/qj3yZeOm6DPmK9xerM9J88vZFhKYXhFMpOCjPQlzBd8J4Qby0Ah4903/lUzBt8O1b9GQdQp8Sp7dUV1k+iD8JwX1NL3+6x1vjY9Stc+W1DKfT4b3ovALnjpjk/wDyojqXRSHQbFjt1x4LuvUUB9YxYHbV07on6yLsd6jx4Lh9eQlbaLnVNSRoyKFdBwZQk0bmvcwjjtJYR+YHNI7V0yknHiRyzranwn6Jp2ZrGjc0DsFlysubZ10FyR7LwyKDxv8AOFT7V/eujw/Rh/vc5fN9eRPsj3ks3tv6bFXal6i9i00r037k+VaWgQHPw3hiKkiMs7rN1ADSXHY1o2lbK6pWS4Ymq62NUeKRWOFcoVVO/MpW8EHGzQ0Z8juvSBzAdatq9PrguKx7/wDBTWahbY+Gtbf8mxQ4gVdURJWzFl9PHcZZOy+a3t6lhPOqr5VR/wAGcMC6znZL/J8Y+4rwUVJFwIcXuls57zdxGY820WAFxsCyw8my618XTY8zcWumpcP1OVk386Q80v8AtvW/P9F/gjaf66LtXPnSlMZT/OT+hH3K+070fyc7qfrfgkmR3xNR02fKVE1Pzx9iZpXkkWIFWItjTwv5PL7OT5Ss6/OvwYWeR+zPzrsXUs5DufovBXk8Xs4/lC5Wfmf5Ovr8q9kbaxMzjY14fZRU5kdYvPFjb67tnUNZK3UUu2fCiPk3qmHEyi6qofNK57yXySOudpc46gB2ADmC6SMY1x2XRHMylKyW76suTETFkUcGc8fjyAGQ+qNkYPJt3nqVBmZDuny6I6HDxlTDd9WSlRCaamE8Ix08TpZnBrG6zv3ADaTuWUISnLhiYWWRrjxSKww1lInldm0jeCaTYEgPkcToGjS0c1jzq3q06EVvYymt1Kc3tWjNHiTXVhD6yUsB0/ikvf1R3s3tHMvJZlFXKuJ7DCvu52SNjG/FCnosHl8ec+TPjGe86bEm4aBYAfFY4uXZbds+n0MsrDrpobXUiuJvnGm9q36qbmejIr8P1ol9Bc4dSZQEAyn+HB0ZO9iiZPYpdW6w/Jx8RfOEXNJ8jlro86Imm/3C/Ja6nnSkFynO4sA2EyHsDP1Ki5T5Ip9WfyxIjgXBv2mdsQcGlwcbkX1C+rqUeuLk9kVeNS7rOFPYk33dP/iGe4f7lv8A0z+pY/Cp/ePu6f8AxDPcP9yfpn9R8Kn95kZO3/xDPcP9yfpn9Q9Jk+sjoYAxOfTVDZTM1wbnXAaRe7SNd+VZV0cD33N+Np7psU+I8spr/wAKEb3uPY231KZPRGGrP5I+5F8UBevg6RPYxxHco9PnRXYK/rxLdVidQZQBAcjG3yGfoFYWeRkXM9CfsVLTeMb0m94VdHqjmavUXuXiFaHYIICuspnj4vZn5lDyeqKLVvPA+8mXjpugz5imL1Z7pHnl7IsJTC8MOCArGtwJ/wDG4UhqWD/pXvsTsi4QFha7c0Z1weS3PaRu8eh1vqv5KeVH6fIVi8r/AILNc8AXJsBpJ5Nqqy4K9wlU8LM9/rHRzDQ34AL08JLizhXPbwbzxmjik+k39QjPSGw4C+0YwTWH4UMjZXnZnZjXBvOX36gVau/gxEu75FNHH8TMb7LmWgqkuTKAoPG/zhU+1f3ro8P0Yf73OXzfXkT7I95LN7b+mxV2peovYtNK9N+5PlWloYQFOZUcIukrzHfiwNa0DZnOaHudz2c0fyq906tRr4u7Oe1K1yt4eyO7kkwU3g5Klwu/OMbPytABcRzk2/lUXUrHxKtErS6lwux+xY6rC3IBlgP/AEsPtv8Ag/8AVWOmeo/Yq9V9Ne5EMm/nSHml/wBt6n5/ov8ABXaf66LtXPnSlMZT/OT+hH3K+070fyc7qfrfgkmR3xNR02fKVE1Pzx9iZpXkkWIFWItjTwv5PL7OT5Ss6/OvwYWeR+zPzrsXUs5DufovBXk8Xs4/lC5Wfmf5Ovr8q9kelZVMijdJI4NYwFzidgC8inJ7I9lJRjxPoUVjVh51bUGR1wwXbG31GfqdZ7Ni6PFoVMNu/c5jKyHdPft2JfkxxXvarmbo/wCy09hkPcOs7lAz8rf+nH8lhp2L/wB2X4LMCqi5MoCqMrmEHOqY4L8VjM+29zyRfqDf9RVxpla4XPv0KPVLXxqB95JcEtfJJO8AmPNYy+xzgS53Paw6ymp2tJQR7pdKbc2WmqcuyH5VXf8A1x9rH9T9FN0/1iBqPoFa4m+cab2rfqrfM9GRS4frR9y+gubOpMoCAZT/AA4OjJ3sUTJ7FLq3WH5OPiL5wi5pPkctdHnRE03+4X5LXU86UhmUuC8ETx6LyDyBw/VoUfJXyoqtVjvWpfQieKU4ZXQk6i4t94Fo+JCjUvaaKzBlw3xZb4VidQEAQBAQ/KTBemjePQk08gcCO8BR8hfLuVeqx3qT+jITi/UcHVwvOoSNvyA8UnsKi1PaaKjFnw3RkXKFZHVmUAQHIxt8hn6BWFnkZFzPQn7FS03jG9JveFXR6o5mr1F7l4hWh2CCArrKZ4+L2Z+ZQ8nqii1bzwPvJl46boM+Ypi9We6R55eyLCUwvAgPGqp2yMcyRoc1ws5rhcEHWCF6m090eSipLZ9CPYWcY4xTRuLgBpLjctjGprnbefXa17nSfW93ueRXCtiO8EvD0+6eR0b2vbrabj9EBNsDUkbI86PXKTK9x1vc/SSe4DYAAvZScupjCCj0OgsTMICg8b/OFT7V/eukw/Ricvm+vInuR7yWb239NirdT9RexaaV6b9yfqtLQ+XOtrQ8bKXymUZjwk9x1StY9vU0McO1nxCvtPnvTt3Rz2o18N2/1OtkxxligD6edwYHuz2OdobnEAOaTs8EWvyrRqGNKT44o36bkxgnCTLGqsMQRszpJ42t3lzfhp0qrjVOT2SZbyuhFbtop/HfGI10142uEMPFbcHSXa3u3Z2boB2DnCvMPH8Fc/M/+Cgzch3vdeVHjiDVMiwlC6Rwa2723OgAuY5rbnnI7VnnRcqWka8GSjcmy7Kesjkc5rHtcWWzg0g5t9V7atS55xa6nSqSl0ZT+U/zk/oR9yvdO9H8nP6n634JJkd8TUdNnylRNT88fYmaV5JFiBVaLY08L+Ty+zk+UrZX51+DCzyP2Z+ddi6lnIdz9F4K8ni9nH8oXKz8z/J19flXsircpGNHDyGnhP4UZ45H/ceNnRae08wVxgYvCvEl1fQpdQyuN+HHoczEfFo1s/HB4GMgyH1tzAd527h1LdmZPhR2XmZowsXxp7voi7o2BoAaAAAAANAAGgABc/1OjWy5H0h6fJch5uipcrVIW1jJLcWSMAH8zCbjsc1XWmT3rcfoUWqQasUvqeeTTGKOmkkjndmslzSHHU17bjjHYCDr2W5V7qGPKaUoroeadkxrbhLoy05cLQNZnunjDdecXtt23VOq5t7bMu3bBLdtFUY/4zCteGQAmGHjF1jx3Hi55GxovYX9Y8iucLH8LnPqyjzsnxntDojhYr1DY66B7zZrZGXJ1AXtc8mlScqLlVJIiYslG2LZfEFdG95YyRrnABxDSCQDoBNtV7Fc24tLdo6hTi3smbK8MyAZT/Dg6MnexRMnsUurdYfk4+IvnCLmk+Ry10edETTf7hfktdTzpTSwxg8VED4nekNB3EaWnqICxnFSWzNV1asg4sp6rpnwyljwWvYfiNII5NoKrmnBnKzhOmez5NFpYsYwMqYxcgStHHbqN/WaNoPwU6uxSR0mJlRugufM7d1tJZ4VtdHCzOleGNG0n4AbTyBeOSXUwssjBbyexqYCwyyqY58YIDXlnG1mwBvbZe6xhNSW6NdGRG5OUT2wxQCeB8TvTFgdx1tPUQF7OPEmjK6pWwcH3Kcq6Z0Ujo5BZzTYj9N4Va04vZnKWQlXJxfJos3FHGFtRE1j3ATNFnA63W9Ju/l3KdVYpL9zosLKjbBJvmiRXW4nHKrMPxRzMhDs6R7g3Nab5t9rjs5tawdkU9iPLJrU1DfmzGNnkM/QKWeRmOb6E/YqWm8Y3pN7wq6PVHM1eovcvEK0OwQQFdZTPHxezPzKHk9UUWreeB95MvHTdBnzFMXqz3SPPL2RYSmF4EB5Vc4YxzjsF+c7B2oCL1LSGafDl47zyX4rfr2L08NIwoD0p6POEmjwWF3WHN+l0BIsW3XpwPVLh8b/AFXjPTqIAgKvw5k9qp6qWVr4A2R7nAF0lwCdF7M1q1o1CuuCjs+RTX6fZZY5JrmaX3Y1f72D35f8a2PUq31izWtMtXSSH3ZVn72D35f8afEavtY+GXfcj2ocm9WyaN7pICGPY42dITZrgTa7NehYWahVKDio9TOGnWxkm5dCeY0YuR10OZIc1zdLHgXLDt0bQdo5OZV9F8qZcSLLIx43Q2fUrSrydVrXEMayQbC14HaH2t8Vbx1KprnuU0tMuT5bM2MGZMqhzhwzmRN22Oe7mAGj4rCzUq0vkTNlel2N/O9idSYmwfYH0sYzQ6xzzpcXjS17jt0jVo0aFXLKs8VWNlk8OvwnWiu5cndaHZoYxw9YPbbsOn4K0Wo07dyoem3blgYiYsvoYniR7XOkLSQ0GzbC1gT4XYFWZeQrpbpFth4zpjzfNnExxxIqKusdNE+ENLWNAe54OgWNwGEfFb8XNhVXwtMjZeDO6ziTR18QcW5qFkrZnRuz3NLeDLjqBBvnNHItOXkRuaaRIwsaVEWpdyWKITTWwhEXwyNba7mPaL6BctIFyBq0rKL2kmYzW8Wiqfuvq/3lP70n+NXHxOH0ZR/CrPqi1qCIshY11s5rGtNr2uGgG19ippPeW5dxW0dirJMmdWXE8JBpJPhSb/Zq3jqVailsyllplrk3ujH3Y1n72D35f8ayepVvrFhaZaukkPuyrP3sHvy/4158Rq+1j4Zd9yH3ZVn72D35f8afEavtY+GXfcjdwJk9qoaqGV8kJbHI1xs6QmwNza7Na1XZ9c4OKj1NtOBbCak5ckTzGDAkdZAYpRytcNbHbHN/90hV9NsqpcUSyupjbHhkVhW5OKxjjweZK3YQ4MNuVrtXUSriGpVNbtNFLPTLU/l2Z9UGTSqe4cKY4htJOe7qa3Qe0Lyeo1ryptnsNMtfmexPaHE2nipJKdoJ4VtpJDYvcdhvssdIGoKsnlTnYpvsWkMOuFbgu5XtTk6rWvsxrJG7HB7W6N5DtI5tKtY6jVtz3KmWmXJ8tia4gYpyUXCOme0ukDRmsuQ0Ak+EbXOnd2qvzMpXbJLkiywsSVO7k+bJioRPItjli9LVvjMTmAMDwc8uF84t1Wady0XVOfQr83Ele1wvoc/FzFKenqmSvdEWtzr5peTpaRou0bSFjXS4S3NGLgWU2qba2JypJbhAcrDmAIqpv4gs4eC9uhw/UchWE61LqR8jGruW0uv1IZU4iVDHXhkY62o3LHDv71GeNJdGVUtMtg962fbMF4VAsHvtyytPxJuiru+p6qM1cuL+RFiTUyuzqiYDlLnSu+P6p4E5eZhabdY97Zf5JjgHAcdIwtjLjnEFxcdZGjUNAUmuCgtkWmPjQojwxOosyQcXGDFyKqF3cWQCwe3Xbc4ekFrsqUyLkYkL1z6/UhlTiNUsN4yx4Goh2aew6u1RnjzXQqZaZdF7wZ9Mxdwi7iue8D807iOwOPcvVVb9T1YeW/8Aq/k7WAMSRDI2WWXOewhwawWbflJ0n4LZDHUXuyZjacq5qyT3ZIcPUbpqaSKMgOe2wLrgaxe9gVumuJbE2+t2VuC7kGixEqQ4HPh0EHwn7Df1FFWNJPqVENLsUk90WQFML1GUBEsb8W5qqVjonRgNZm8cuBvcnY06NS0W1Ob5Fbm4c75JxfQzifi5NSSvdI6Mh7QOIXE3BvtaNGtKqnDqMHDlRJttcyWLeWQQGhhpt4Tzt70BzMIR3lO6zbc2aF6eHgYUB0YKbg4JHOGlzSOq1gO0rw9NnAkObCOW57dXwsgN9AEBiyAWQCyAygMWQGUAQBAEAQGLIDKAIAgMWQGUBiyAWQCyAWQCyAygCAIAgCAIAgCAxZAZQBAEAQBALIAgCAIAgCAIAgCAIAgCAIAgCA+JYw5pB1EWQHMkgIsHaxoB3jYF6eHyGZpBtq0oD2c10xAIswa+VeHp0QLIDKAIAgCAIAgCAIAgCAIAgCAIAgCAIAgCAIAgCAIAgCAIAgCAIAgCAIAgCAIAgCAIAgCAIAgCAIAgCAIAgCAIAgCAIDBCA+eCG4ID7QBAEB//2Q=="/>
          <p:cNvSpPr>
            <a:spLocks noChangeAspect="1" noChangeArrowheads="1"/>
          </p:cNvSpPr>
          <p:nvPr/>
        </p:nvSpPr>
        <p:spPr bwMode="auto">
          <a:xfrm>
            <a:off x="1047751" y="4275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29" name="AutoShape 81" descr="data:image/jpeg;base64,/9j/4AAQSkZJRgABAQAAAQABAAD/2wCEAAkGBw0QDxAQERAQDw8UEBYSEhAPERYPDw8QGBEWFhUWFBYYHSggGBolGxQUITEkJSkrLi4uFx8zODMsNygtLisBCgoKDg0OGxAQGywmICQuLCwsLCwsLCwsLCwsLCwsLCwsLCwsLCwsLCwsLCwsLCwsLCwsLCwsLCwsLCwsLDcsLP/AABEIAOAA4QMBEQACEQEDEQH/xAAcAAEAAgIDAQAAAAAAAAAAAAAABgcEBQECAwj/xABEEAACAQICBAkJBAkEAwAAAAAAAQIDBAURBgcSITE0QVFTYXFzkhMUFjJCUoGRsSIzcoIXQ2JkoaKywdFEVGODFSMk/8QAGgEBAAIDAQAAAAAAAAAAAAAAAAIFAwQGAf/EACoRAQACAQIEBgMBAQEBAAAAAAABAgMEURESITEFExQyM0EVYnEiUkIj/9oADAMBAAIRAxEAPwC8QAAAAAAAAAAAAAAAAAAAAAAAAAAAAAAAAAAAAAAAAAAAAAAAAAAAAAAAAAAAAAAAAAAAAAAAAAAAAAAAAAAAAAAAAAAAAAAAAAAAAAAAAAAAAAAAAAAAAAAAAAAAAAAAAAAAAAAAAAAAAAAAAAAAAAAAAAAAAAAAAAAAAAAAAAAAAAAAAAAAAAAAAAAAAAAAAAAAAAAAAAAAAAAAAAAAAAAAAAAAAAAAAAAAAAAAAAAAAAAAAAAAAAAAAAAAAAAAAAAAAAAAAAAAAABw2Bjq/oN7PlYbXNtLMlyW2Q8ynbiycyKYAAAAAADzqV4R9aUV2tI9isz2eTaI7y5p1Yy3xakup5iY4dyJiezuePXlO4pxeTnFPmbSZ7FZn6Rm0R3l3hUjLemmup5nkxwexMT2dg9AAADrKSSzbSXO9weTPDu8vO6XSQ8SJcltkfMrued0ukh4kOS2x5ldzzul0kPEhy22PMrued0ukh4kOS2x5ldzzul0kPEhyW2PMrued0ukh4kOS2x5ldzzul0kPEhy22PMrued0ukh4kOS2x5ld3rCpGSzTTXOnmeTHDulExPZ2PHqvtaWO1qKp29OThtpylJbm1zFjocNbcbSqfEs9qcK1Vcq0889qWfPtPMteWFLzTulmjenl1bNRqt1qPNL14rqZqZ9HS/WvSW9p9ffH0t1hamC43bXcFOjNS54+1F9aKnLhvjnhZeYc9Mscay2RiZgAAAwcbu5UbatVj60Kba7cieKvNeIlizX5KTMKDvMUuK03OdWcpN5+s0joa461jhEOWvlvaeMy3WhGNXFG8pRU5OE5qMoybaafaYNTirbHM8Gzo8965Ijj3XBj15Kja1qsfWjBtduRTYq814iV/nvNMc2hQl1iNerNznUm5N5t7TR0NcdaxwiHL2y3tPGZb7QXHLmld0oKcpU5y2ZQk8127zX1WGtqTPBtaPPeuSI49JXaUTpAAAAqrWni9dXEaEZyjTUU2ovLab5y20OKvJzSo/Es1+fkjsgfnFT35+Jlhyxsq+a255xU9+fiY5Y2Oadzzip78/Exyxsc07nnFT35+JjljY5rbnnFT35+JjljY5rbnnFT35+JjljY5p3POKnvz8THLGxzTuecVPfn4mOWNjmtulOr/HLildwp7cpU6j2XBvNZ86NTV4azjmeHVu6HPeuSK8ekroKR0ap9b3GaHdv6lv4d7JUXinyR/ECLBVAGTh9/WoTVSlOUJJ8KfD2kb0reOFmSmS1J41laWien9KvlSucqVXgU/Yn/hlTqNFNetOy60viFb/5v0lOYyTWaeafKuA0FpE8XIADU6V8Rue6l9DNg+SGDU/FZ8/o6FyraaMcdtu9Riz/AByzab5a/wBXTpbxG47tlHp/kh0eq+KygzoXKtvonx627xGHUfHLY03y1X8c86oAAAI3pVohQv8AKbk6dVLJTW/NczRs4NVbF0+mnqdHXP17SjP6LP3n+Q2/yP6tL8T+x+iz95/kH5H9T8T+ziWq7JN+c8C9wR4j+ryfCuH/AKV3eUPJ1Jwzz2ZNZ8+TLKs8YiVTaOW0w8YrNnrxYtnqzVSnCfnGW1FSy2ODNZlbbxDhPDgtqeF81Ynme36LP3n+Q8/I/ql+J/Y/RZ+8/wAg/I/qfif2bvRjQShZ1PLSm6tRermsox+Br59ZbJHLHRs6fQVxW5pnjKXGmsFUa3uM0O7f1Lfw72SovFPkj+IEWCqS/RPRKF/bVZKbhWhPKL9lrLgZp6jUzivEfSw0ukjPjmYnqj+L4PcWs3CtBxfI/Zl2M2MeWuSONWplw3xTwtDAMjGlWjGm1zaNQm3Vo+7J/aiv2WamfSUydY6S3dNrb4uk9YWvgePW15BSpTTfLB7px7UVGXDfHPCy9w6imWONZbQxM7U6V8Rue6l9DNg+SGDU/FZ8/o6FyraaMcdtu9Riz/HLNpvlr/V06W8RuO7ZR6f5IdHqvisoM6FyrbaJ8etu8Rh1Hxyz6b5ar/OedWAAAAAAA6VvVl+F/Q9ju8t2fPGL/f1e8l9TpMfshyWX3yxYcK7SU9kH0Rg3FqPdR/pObye+XW4fZDMIMgAAAVPre4zQ7t/Ut/DvZKi8U+SP4gRYKpauqHi9fvF9Cp8R90Lzwr2SmuJYbQuIOnVgpxfOt67HyGjTJak8arLJirkjhaFV6V6A1rfOpb51aPC48M4L+6LbT62t+lukqPU+H2x/6p1hCpRa3Pc+s3lc9rG9q0JqpSnKE1yxeXzI3pFo4SlS9qTxrK0tFtYNKts0rnKnU4FP2JdvMyqz6Ka/6p2Xem8Rrb/N+kpJpRNOwuGmmnSeTW9PcauDpkhuameOG0xsoFHQuWbTRjjtt3qMWf45ZtN8tf6unS3iNx3bKPT/ACQ6PVfFZQZ0LlW20T49bd4jDqPjln03y1X+c86sAAAAAAB0rerL8L+h7Hd5bs+eMX+/q95L6nSY/ZDksvvli0+FdpKeyD6Iwbi1Huo/0nN5PfLrcPshmEGQAAAKn1vcZod2/qW/h3slReKfJH8QIsFUtbVDxev3i+hU+I+6F54V7LJ+Vy2GgIlpPoPbXSc6eVGt7yX2ZPrRuYNZbH0nrDQ1Ogpk616SqjGsEubSbhWg480lvjLsZbY81ckcayosuC+KeFoa4ysTeYdpTdUaFS3cvKUZxcdme/Yz91mC+npa0W+2zj1V61mn1LRmdqtnoxx2271GLP8AHLPpvlr/AFdOlvEbju2Uen+SHR6r4rKDOicq22ikkr23zeS8ouEwZ/jln03y1X8mc86tyAAAAAADpW9WX4X9D2O7y3Z88Yv9/V7yX1Okx+yHJZffLFp8K7SU9kH0Rg3FqPdR/pObye+XW4fZDMIMgAAAVPre4zQ7t/Ut/DvZKi8U98fxAiwVS1dUP3FfvF9Cp8R90Lzwr2WWAVy2AAGNf2FGvB06sFOL5H/YlS9qTxhDJjreOFoVlpTq8qU9qra51IcLpv149nOWuDXRbpdS6nw6a/6x9kCqU5RbjJOLXCmsmiwiYnsq5iYnhLqHjaaL8dtu9Riz/HLPpvlr/V8YhaqtRqUnwTg49maOfpbltEuoyU56zVQGMYZVta06NRNOLyT95cjR0WPJF6xaHK5cU47TWWFFtb1uZNjbuy0sxGilGFeWS5JfaMFtNjt3hsU1eavazMWnuJ9KvkQ9Hi2ZfX5t3Pp9ifSr5D0eLY/IZtz0+xPpV8h6PFsfkM256fYn0q+Q9Hi2PyGbc9PsT6VfIejxbH5DNuLT7E+kXyHo8Wx+QzbrI0O0hd9azlJKNSGcZZcD3bmVmoweVeIhb6XU+djmZ7qaxf7+r3kvqXeP2Q57L75YsOFdpKeyEPojBuLUe6j/AEnN5PfLrcPshmEGQAAAIdp9onO+UKlJpVYLLKW5Sibuk1MYuk9lfrdJObhNe6DQ1fYk3lsRXW3uN/1uJWR4fmn6WToXo87G32JS2qkntTa4E+ZFXqc/m24rjR6byacJ7pCa7bAAAABG9JdD7W9Tll5OtyVIrLPtXKbOHVXx/wAaeo0VMvXtKur/AFfYhTllGKqxz3OL5Oss6a3FMdVRfw/NWekcUi0K0Eq0a0bi4yWxvhBb3tc7NbU6yLV5aNvSaC1bc91jlYuGrxvALW8js1oJvkkt018TLizXx+2WDNp6ZY/1CEX+q7e3RrbuSM1wfE36eIf9Qrb+F/8AMtRV1bYguB05djyM0a/E158NzMeWr/El7EX8SXrcSH4/Ns6+gGJdGvme+txH4/NsegGJdGvmPW4j8fm2PQDEujXzHrcR+PzbHoBiXRr5j1uI/H5tnMdX+JN5bCXxPPW4iPD82yyNCtHXY27hNqVSbznlwLdlkis1OfzbcYXGj03k04T3lDdI9Xt0686lBxnTlJySbylHPkN7DrqcsRZXajw6/PM0YeGau76VSPlNmnTTW0883l1E767HEdEMfh2Wbf67Ldt6ShCMFwRiorsSKaZ4zxX9Y5Y4PQ8egGDimL21rFTr1YUot5JyeWbJVrNu0IzaI7tb6bYT/u6XzJ+TfZHzabt+2jEyPCpfUI+tUgu2SJRWdkZvWPtjzxuzXDcUl+dHvl32R82m7z9IrD/cUvEe+VfY82m7mOkFi/8AUUvEh5V9jzabvaGLWr4K9J/nRHktslz13ZFO4py9WcX2NM84S94w9Tx6AAAAAAAAAAAAAAAAAAAB1qVIxTlJqKXC28kh3FfaX60bS12qdtlcV+DNfdwfW+U2sWltbrZrZNRFekKXx3Hbq9qupXqOb5I+zFcyRv0pFI4Q07Xm08ZazJE0eqdXOP3tR5yr1PhLJEoxUjtDRnPkt3ljKpWqPLOc31ZyPZ4Q9ibS2dnoxiFX1KFTLne5fxMNs1K/bYpgyT9Nxb6u8Rnw7EPxSMU6ukM8aS8s6nqwufarwXZmQnWV+oZI0c7siGrCov8AUZdmZD1kbJxpJ3ei1d3UfUu2vizz1VZ+nsaa0fb0paJ41S3075S6pNnk5sU94SjFkjtL3j6S0X+qrrm5SP8A8JS/+0PRaX4jR4zh9RJe1T+1meeTSfbZ75to90M601gYdP7yU7d81aLiRnT3+koz1nu39niltWWdOrTmuqSMU0tHeGSLRPZmEUgAAAAAAAAAAAeF3eUaUXKpUhCK5ZNI9iJns8mYjugmkWtewoZxoZ3NTk2d0E+tmzTS2nuwX1FY7Kp0l04xC+b26jp0+SlTeUcuvnNzHhrRqXy2sjRmYmTh+H17iap0acqk28korP5s8taKxxlKKzPSEo/RljPQLxGD1NN2TyLrSwjVraU8nWlKtLm9WJgya20+17i8PpX3dUsssItaKyp0YQ7IrM1bZLW7y3a4qV7QzkQZAAAAAAAHDQGHeYTa1llUo05/iiiUXtHaUZpE94Ry+1e2Mm50nUt58jpyaS+BlrqLR36sc4K/TA/8Nj9o/wD57qNzBezW4ewnz4rd44I8mSvaXeGmt9Q3XdhVilw1KX2ojyK29snm2j3Q2NlrBwuo8nVdJ81WLjkY5094SjPSW5oY/Yz9W4pS7JohOO0fScXrP2zI3dJ8FSD/ADIjwlLmh28tD3o/NDhJxh1ldUlwzgu2SHCTjDFr45ZQ9a4pR7ZolFLT9PJvWPtp77T/AAilw3MZfg+0TjBefpCc1I+0bxLXFYwX/ppVKr6/soy10lp7sVtTEdkRxjW3iNXNUVChF8qWcl8TYrpKR3Ybam09kJxHF7q4e1WrVKr/AGpNr5GeKVr2hhm0z3YcKcpbopt8yWZJ4kmDaCYpdZbFCUI+/U+yjFbPSv2yVxWt9LCwDU7RjlK7quo+HycPsxz7TVvq5/8ALYppv+ljYTgtpax2KFKFNfsre+1mpa9rd5bNaRXs2BFIAAAAAAAAAAAAAAA4lFPc0muveBrb7R+xrrKpb0pflSf8CcZLR2lCcdZ7wj15qywqfqQnRf8AxyaMsaq8d2KdNSWnu9U6/VXteP4pP+xkjV7whOl2lprrVdisfu7xyXXOSf1Mkaqn3DHOmvu19XVnjfS7X/bL/JL1OPZ56fIxZ6rcYfDsvtnme+qxnp7ukdU+Lc1NfmHqqHp7silqhxNvfOlH45nnq6PfTWbqx1Lv9dc/CEf8kJ1m0Jxpd5SLD9U2FU98/KVvxvJfwMNtXeezJGmpCUYbo3YW6ypW9KHXs5v+JhtktPeWWMdY7Q2qSXBuIJuQ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8883651" y="4900084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30" name="AutoShape 83" descr="data:image/jpeg;base64,/9j/4AAQSkZJRgABAQAAAQABAAD/2wCEAAkGBw0QDxAQERAQDw8UEBYSEhAPERYPDw8QGBEWFhUWFBYYHSggGBolGxQUITEkJSkrLi4uFx8zODMsNygtLisBCgoKDg0OGxAQGywmICQuLCwsLCwsLCwsLCwsLCwsLCwsLCwsLCwsLCwsLCwsLCwsLCwsLCwsLCwsLCwsLDcsLP/AABEIAOAA4QMBEQACEQEDEQH/xAAcAAEAAgIDAQAAAAAAAAAAAAAABgcEBQECAwj/xABEEAACAQICBAkJBAkEAwAAAAAAAQIDBAURBgcSITE0QVFTYXFzkhMUFjJCUoGRsSIzcoIXQ2JkoaKywdFEVGODFSMk/8QAGgEBAAIDAQAAAAAAAAAAAAAAAAIFAwQGAf/EACoRAQACAQIEBgMBAQEBAAAAAAABAgMEURESITEFExQyM0EVYnEiUkIj/9oADAMBAAIRAxEAPwC8QAAAAAAAAAAAAAAAAAAAAAAAAAAAAAAAAAAAAAAAAAAAAAAAAAAAAAAAAAAAAAAAAAAAAAAAAAAAAAAAAAAAAAAAAAAAAAAAAAAAAAAAAAAAAAAAAAAAAAAAAAAAAAAAAAAAAAAAAAAAAAAAAAAAAAAAAAAAAAAAAAAAAAAAAAAAAAAAAAAAAAAAAAAAAAAAAAAAAAAAAAAAAAAAAAAAAAAAAAAAAAAAAAAAAAAAAAAAAAAAAAAAAAAAAAAAAAAAAAAAAAAAAAAAAABw2Bjq/oN7PlYbXNtLMlyW2Q8ynbiycyKYAAAAAADzqV4R9aUV2tI9isz2eTaI7y5p1Yy3xakup5iY4dyJiezuePXlO4pxeTnFPmbSZ7FZn6Rm0R3l3hUjLemmup5nkxwexMT2dg9AAADrKSSzbSXO9weTPDu8vO6XSQ8SJcltkfMrued0ukh4kOS2x5ldzzul0kPEhy22PMrued0ukh4kOS2x5ldzzul0kPEhyW2PMrued0ukh4kOS2x5ldzzul0kPEhy22PMrued0ukh4kOS2x5ld3rCpGSzTTXOnmeTHDulExPZ2PHqvtaWO1qKp29OThtpylJbm1zFjocNbcbSqfEs9qcK1Vcq0889qWfPtPMteWFLzTulmjenl1bNRqt1qPNL14rqZqZ9HS/WvSW9p9ffH0t1hamC43bXcFOjNS54+1F9aKnLhvjnhZeYc9Mscay2RiZgAAAwcbu5UbatVj60Kba7cieKvNeIlizX5KTMKDvMUuK03OdWcpN5+s0joa461jhEOWvlvaeMy3WhGNXFG8pRU5OE5qMoybaafaYNTirbHM8Gzo8965Ijj3XBj15Kja1qsfWjBtduRTYq814iV/nvNMc2hQl1iNerNznUm5N5t7TR0NcdaxwiHL2y3tPGZb7QXHLmld0oKcpU5y2ZQk8127zX1WGtqTPBtaPPeuSI49JXaUTpAAAAqrWni9dXEaEZyjTUU2ovLab5y20OKvJzSo/Es1+fkjsgfnFT35+Jlhyxsq+a255xU9+fiY5Y2Oadzzip78/Exyxsc07nnFT35+JjljY5rbnnFT35+JjljY5rbnnFT35+JjljY5p3POKnvz8THLGxzTuecVPfn4mOWNjmtulOr/HLildwp7cpU6j2XBvNZ86NTV4azjmeHVu6HPeuSK8ekroKR0ap9b3GaHdv6lv4d7JUXinyR/ECLBVAGTh9/WoTVSlOUJJ8KfD2kb0reOFmSmS1J41laWien9KvlSucqVXgU/Yn/hlTqNFNetOy60viFb/5v0lOYyTWaeafKuA0FpE8XIADU6V8Rue6l9DNg+SGDU/FZ8/o6FyraaMcdtu9Riz/AByzab5a/wBXTpbxG47tlHp/kh0eq+KygzoXKtvonx627xGHUfHLY03y1X8c86oAAAI3pVohQv8AKbk6dVLJTW/NczRs4NVbF0+mnqdHXP17SjP6LP3n+Q2/yP6tL8T+x+iz95/kH5H9T8T+ziWq7JN+c8C9wR4j+ryfCuH/AKV3eUPJ1Jwzz2ZNZ8+TLKs8YiVTaOW0w8YrNnrxYtnqzVSnCfnGW1FSy2ODNZlbbxDhPDgtqeF81Ynme36LP3n+Q8/I/ql+J/Y/RZ+8/wAg/I/qfif2bvRjQShZ1PLSm6tRermsox+Br59ZbJHLHRs6fQVxW5pnjKXGmsFUa3uM0O7f1Lfw72SovFPkj+IEWCqS/RPRKF/bVZKbhWhPKL9lrLgZp6jUzivEfSw0ukjPjmYnqj+L4PcWs3CtBxfI/Zl2M2MeWuSONWplw3xTwtDAMjGlWjGm1zaNQm3Vo+7J/aiv2WamfSUydY6S3dNrb4uk9YWvgePW15BSpTTfLB7px7UVGXDfHPCy9w6imWONZbQxM7U6V8Rue6l9DNg+SGDU/FZ8/o6FyraaMcdtu9Riz/HLNpvlr/V06W8RuO7ZR6f5IdHqvisoM6FyrbaJ8etu8Rh1Hxyz6b5ar/OedWAAAAAAA6VvVl+F/Q9ju8t2fPGL/f1e8l9TpMfshyWX3yxYcK7SU9kH0Rg3FqPdR/pObye+XW4fZDMIMgAAAVPre4zQ7t/Ut/DvZKi8U+SP4gRYKpauqHi9fvF9Cp8R90Lzwr2SmuJYbQuIOnVgpxfOt67HyGjTJak8arLJirkjhaFV6V6A1rfOpb51aPC48M4L+6LbT62t+lukqPU+H2x/6p1hCpRa3Pc+s3lc9rG9q0JqpSnKE1yxeXzI3pFo4SlS9qTxrK0tFtYNKts0rnKnU4FP2JdvMyqz6Ka/6p2Xem8Rrb/N+kpJpRNOwuGmmnSeTW9PcauDpkhuameOG0xsoFHQuWbTRjjtt3qMWf45ZtN8tf6unS3iNx3bKPT/ACQ6PVfFZQZ0LlW20T49bd4jDqPjln03y1X+c86sAAAAAAB0rerL8L+h7Hd5bs+eMX+/q95L6nSY/ZDksvvli0+FdpKeyD6Iwbi1Huo/0nN5PfLrcPshmEGQAAAKn1vcZod2/qW/h3slReKfJH8QIsFUtbVDxev3i+hU+I+6F54V7LJ+Vy2GgIlpPoPbXSc6eVGt7yX2ZPrRuYNZbH0nrDQ1Ogpk616SqjGsEubSbhWg480lvjLsZbY81ckcayosuC+KeFoa4ysTeYdpTdUaFS3cvKUZxcdme/Yz91mC+npa0W+2zj1V61mn1LRmdqtnoxx2271GLP8AHLPpvlr/AFdOlvEbju2Uen+SHR6r4rKDOicq22ikkr23zeS8ouEwZ/jln03y1X8mc86tyAAAAAADpW9WX4X9D2O7y3Z88Yv9/V7yX1Okx+yHJZffLFp8K7SU9kH0Rg3FqPdR/pObye+XW4fZDMIMgAAAVPre4zQ7t/Ut/DvZKi8U98fxAiwVS1dUP3FfvF9Cp8R90Lzwr2WWAVy2AAGNf2FGvB06sFOL5H/YlS9qTxhDJjreOFoVlpTq8qU9qra51IcLpv149nOWuDXRbpdS6nw6a/6x9kCqU5RbjJOLXCmsmiwiYnsq5iYnhLqHjaaL8dtu9Riz/HLPpvlr/V8YhaqtRqUnwTg49maOfpbltEuoyU56zVQGMYZVta06NRNOLyT95cjR0WPJF6xaHK5cU47TWWFFtb1uZNjbuy0sxGilGFeWS5JfaMFtNjt3hsU1eavazMWnuJ9KvkQ9Hi2ZfX5t3Pp9ifSr5D0eLY/IZtz0+xPpV8h6PFsfkM256fYn0q+Q9Hi2PyGbc9PsT6VfIejxbH5DNuLT7E+kXyHo8Wx+QzbrI0O0hd9azlJKNSGcZZcD3bmVmoweVeIhb6XU+djmZ7qaxf7+r3kvqXeP2Q57L75YsOFdpKeyEPojBuLUe6j/AEnN5PfLrcPshmEGQAAAIdp9onO+UKlJpVYLLKW5Sibuk1MYuk9lfrdJObhNe6DQ1fYk3lsRXW3uN/1uJWR4fmn6WToXo87G32JS2qkntTa4E+ZFXqc/m24rjR6byacJ7pCa7bAAAABG9JdD7W9Tll5OtyVIrLPtXKbOHVXx/wAaeo0VMvXtKur/AFfYhTllGKqxz3OL5Oss6a3FMdVRfw/NWekcUi0K0Eq0a0bi4yWxvhBb3tc7NbU6yLV5aNvSaC1bc91jlYuGrxvALW8js1oJvkkt018TLizXx+2WDNp6ZY/1CEX+q7e3RrbuSM1wfE36eIf9Qrb+F/8AMtRV1bYguB05djyM0a/E158NzMeWr/El7EX8SXrcSH4/Ns6+gGJdGvme+txH4/NsegGJdGvmPW4j8fm2PQDEujXzHrcR+PzbHoBiXRr5j1uI/H5tnMdX+JN5bCXxPPW4iPD82yyNCtHXY27hNqVSbznlwLdlkis1OfzbcYXGj03k04T3lDdI9Xt0686lBxnTlJySbylHPkN7DrqcsRZXajw6/PM0YeGau76VSPlNmnTTW0883l1E767HEdEMfh2Wbf67Ldt6ShCMFwRiorsSKaZ4zxX9Y5Y4PQ8egGDimL21rFTr1YUot5JyeWbJVrNu0IzaI7tb6bYT/u6XzJ+TfZHzabt+2jEyPCpfUI+tUgu2SJRWdkZvWPtjzxuzXDcUl+dHvl32R82m7z9IrD/cUvEe+VfY82m7mOkFi/8AUUvEh5V9jzabvaGLWr4K9J/nRHktslz13ZFO4py9WcX2NM84S94w9Tx6AAAAAAAAAAAAAAAAAAAB1qVIxTlJqKXC28kh3FfaX60bS12qdtlcV+DNfdwfW+U2sWltbrZrZNRFekKXx3Hbq9qupXqOb5I+zFcyRv0pFI4Q07Xm08ZazJE0eqdXOP3tR5yr1PhLJEoxUjtDRnPkt3ljKpWqPLOc31ZyPZ4Q9ibS2dnoxiFX1KFTLne5fxMNs1K/bYpgyT9Nxb6u8Rnw7EPxSMU6ukM8aS8s6nqwufarwXZmQnWV+oZI0c7siGrCov8AUZdmZD1kbJxpJ3ei1d3UfUu2vizz1VZ+nsaa0fb0paJ41S3075S6pNnk5sU94SjFkjtL3j6S0X+qrrm5SP8A8JS/+0PRaX4jR4zh9RJe1T+1meeTSfbZ75to90M601gYdP7yU7d81aLiRnT3+koz1nu39niltWWdOrTmuqSMU0tHeGSLRPZmEUgAAAAAAAAAAAeF3eUaUXKpUhCK5ZNI9iJns8mYjugmkWtewoZxoZ3NTk2d0E+tmzTS2nuwX1FY7Kp0l04xC+b26jp0+SlTeUcuvnNzHhrRqXy2sjRmYmTh+H17iap0acqk28korP5s8taKxxlKKzPSEo/RljPQLxGD1NN2TyLrSwjVraU8nWlKtLm9WJgya20+17i8PpX3dUsssItaKyp0YQ7IrM1bZLW7y3a4qV7QzkQZAAAAAAAHDQGHeYTa1llUo05/iiiUXtHaUZpE94Ry+1e2Mm50nUt58jpyaS+BlrqLR36sc4K/TA/8Nj9o/wD57qNzBezW4ewnz4rd44I8mSvaXeGmt9Q3XdhVilw1KX2ojyK29snm2j3Q2NlrBwuo8nVdJ81WLjkY5094SjPSW5oY/Yz9W4pS7JohOO0fScXrP2zI3dJ8FSD/ADIjwlLmh28tD3o/NDhJxh1ldUlwzgu2SHCTjDFr45ZQ9a4pR7ZolFLT9PJvWPtp77T/AAilw3MZfg+0TjBefpCc1I+0bxLXFYwX/ppVKr6/soy10lp7sVtTEdkRxjW3iNXNUVChF8qWcl8TYrpKR3Ybam09kJxHF7q4e1WrVKr/AGpNr5GeKVr2hhm0z3YcKcpbopt8yWZJ4kmDaCYpdZbFCUI+/U+yjFbPSv2yVxWt9LCwDU7RjlK7quo+HycPsxz7TVvq5/8ALYppv+ljYTgtpax2KFKFNfsre+1mpa9rd5bNaRXs2BFIAAAAAAAAAAAAAAA4lFPc0muveBrb7R+xrrKpb0pflSf8CcZLR2lCcdZ7wj15qywqfqQnRf8AxyaMsaq8d2KdNSWnu9U6/VXteP4pP+xkjV7whOl2lprrVdisfu7xyXXOSf1Mkaqn3DHOmvu19XVnjfS7X/bL/JL1OPZ56fIxZ6rcYfDsvtnme+qxnp7ukdU+Lc1NfmHqqHp7silqhxNvfOlH45nnq6PfTWbqx1Lv9dc/CEf8kJ1m0Jxpd5SLD9U2FU98/KVvxvJfwMNtXeezJGmpCUYbo3YW6ypW9KHXs5v+JhtktPeWWMdY7Q2qSXBuIJuQ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454151" y="7323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31" name="AutoShape 85" descr="data:image/jpeg;base64,/9j/4AAQSkZJRgABAQAAAQABAAD/2wCEAAkGBw0QDxAQERAQDw8UEBYSEhAPERYPDw8QGBEWFhUWFBYYHSggGBolGxQUITEkJSkrLi4uFx8zODMsNygtLisBCgoKDg0OGxAQGywmICQuLCwsLCwsLCwsLCwsLCwsLCwsLCwsLCwsLCwsLCwsLCwsLCwsLCwsLCwsLCwsLDcsLP/AABEIAOAA4QMBEQACEQEDEQH/xAAcAAEAAgIDAQAAAAAAAAAAAAAABgcEBQECAwj/xABEEAACAQICBAkJBAkEAwAAAAAAAQIDBAURBgcSITE0QVFTYXFzkhMUFjJCUoGRsSIzcoIXQ2JkoaKywdFEVGODFSMk/8QAGgEBAAIDAQAAAAAAAAAAAAAAAAIFAwQGAf/EACoRAQACAQIEBgMBAQEBAAAAAAABAgMEURESITEFExQyM0EVYnEiUkIj/9oADAMBAAIRAxEAPwC8QAAAAAAAAAAAAAAAAAAAAAAAAAAAAAAAAAAAAAAAAAAAAAAAAAAAAAAAAAAAAAAAAAAAAAAAAAAAAAAAAAAAAAAAAAAAAAAAAAAAAAAAAAAAAAAAAAAAAAAAAAAAAAAAAAAAAAAAAAAAAAAAAAAAAAAAAAAAAAAAAAAAAAAAAAAAAAAAAAAAAAAAAAAAAAAAAAAAAAAAAAAAAAAAAAAAAAAAAAAAAAAAAAAAAAAAAAAAAAAAAAAAAAAAAAAAAAAAAAAAAAAAAAAAAABw2Bjq/oN7PlYbXNtLMlyW2Q8ynbiycyKYAAAAAADzqV4R9aUV2tI9isz2eTaI7y5p1Yy3xakup5iY4dyJiezuePXlO4pxeTnFPmbSZ7FZn6Rm0R3l3hUjLemmup5nkxwexMT2dg9AAADrKSSzbSXO9weTPDu8vO6XSQ8SJcltkfMrued0ukh4kOS2x5ldzzul0kPEhy22PMrued0ukh4kOS2x5ldzzul0kPEhyW2PMrued0ukh4kOS2x5ldzzul0kPEhy22PMrued0ukh4kOS2x5ld3rCpGSzTTXOnmeTHDulExPZ2PHqvtaWO1qKp29OThtpylJbm1zFjocNbcbSqfEs9qcK1Vcq0889qWfPtPMteWFLzTulmjenl1bNRqt1qPNL14rqZqZ9HS/WvSW9p9ffH0t1hamC43bXcFOjNS54+1F9aKnLhvjnhZeYc9Mscay2RiZgAAAwcbu5UbatVj60Kba7cieKvNeIlizX5KTMKDvMUuK03OdWcpN5+s0joa461jhEOWvlvaeMy3WhGNXFG8pRU5OE5qMoybaafaYNTirbHM8Gzo8965Ijj3XBj15Kja1qsfWjBtduRTYq814iV/nvNMc2hQl1iNerNznUm5N5t7TR0NcdaxwiHL2y3tPGZb7QXHLmld0oKcpU5y2ZQk8127zX1WGtqTPBtaPPeuSI49JXaUTpAAAAqrWni9dXEaEZyjTUU2ovLab5y20OKvJzSo/Es1+fkjsgfnFT35+Jlhyxsq+a255xU9+fiY5Y2Oadzzip78/Exyxsc07nnFT35+JjljY5rbnnFT35+JjljY5rbnnFT35+JjljY5p3POKnvz8THLGxzTuecVPfn4mOWNjmtulOr/HLildwp7cpU6j2XBvNZ86NTV4azjmeHVu6HPeuSK8ekroKR0ap9b3GaHdv6lv4d7JUXinyR/ECLBVAGTh9/WoTVSlOUJJ8KfD2kb0reOFmSmS1J41laWien9KvlSucqVXgU/Yn/hlTqNFNetOy60viFb/5v0lOYyTWaeafKuA0FpE8XIADU6V8Rue6l9DNg+SGDU/FZ8/o6FyraaMcdtu9Riz/AByzab5a/wBXTpbxG47tlHp/kh0eq+KygzoXKtvonx627xGHUfHLY03y1X8c86oAAAI3pVohQv8AKbk6dVLJTW/NczRs4NVbF0+mnqdHXP17SjP6LP3n+Q2/yP6tL8T+x+iz95/kH5H9T8T+ziWq7JN+c8C9wR4j+ryfCuH/AKV3eUPJ1Jwzz2ZNZ8+TLKs8YiVTaOW0w8YrNnrxYtnqzVSnCfnGW1FSy2ODNZlbbxDhPDgtqeF81Ynme36LP3n+Q8/I/ql+J/Y/RZ+8/wAg/I/qfif2bvRjQShZ1PLSm6tRermsox+Br59ZbJHLHRs6fQVxW5pnjKXGmsFUa3uM0O7f1Lfw72SovFPkj+IEWCqS/RPRKF/bVZKbhWhPKL9lrLgZp6jUzivEfSw0ukjPjmYnqj+L4PcWs3CtBxfI/Zl2M2MeWuSONWplw3xTwtDAMjGlWjGm1zaNQm3Vo+7J/aiv2WamfSUydY6S3dNrb4uk9YWvgePW15BSpTTfLB7px7UVGXDfHPCy9w6imWONZbQxM7U6V8Rue6l9DNg+SGDU/FZ8/o6FyraaMcdtu9Riz/HLNpvlr/V06W8RuO7ZR6f5IdHqvisoM6FyrbaJ8etu8Rh1Hxyz6b5ar/OedWAAAAAAA6VvVl+F/Q9ju8t2fPGL/f1e8l9TpMfshyWX3yxYcK7SU9kH0Rg3FqPdR/pObye+XW4fZDMIMgAAAVPre4zQ7t/Ut/DvZKi8U+SP4gRYKpauqHi9fvF9Cp8R90Lzwr2SmuJYbQuIOnVgpxfOt67HyGjTJak8arLJirkjhaFV6V6A1rfOpb51aPC48M4L+6LbT62t+lukqPU+H2x/6p1hCpRa3Pc+s3lc9rG9q0JqpSnKE1yxeXzI3pFo4SlS9qTxrK0tFtYNKts0rnKnU4FP2JdvMyqz6Ka/6p2Xem8Rrb/N+kpJpRNOwuGmmnSeTW9PcauDpkhuameOG0xsoFHQuWbTRjjtt3qMWf45ZtN8tf6unS3iNx3bKPT/ACQ6PVfFZQZ0LlW20T49bd4jDqPjln03y1X+c86sAAAAAAB0rerL8L+h7Hd5bs+eMX+/q95L6nSY/ZDksvvli0+FdpKeyD6Iwbi1Huo/0nN5PfLrcPshmEGQAAAKn1vcZod2/qW/h3slReKfJH8QIsFUtbVDxev3i+hU+I+6F54V7LJ+Vy2GgIlpPoPbXSc6eVGt7yX2ZPrRuYNZbH0nrDQ1Ogpk616SqjGsEubSbhWg480lvjLsZbY81ckcayosuC+KeFoa4ysTeYdpTdUaFS3cvKUZxcdme/Yz91mC+npa0W+2zj1V61mn1LRmdqtnoxx2271GLP8AHLPpvlr/AFdOlvEbju2Uen+SHR6r4rKDOicq22ikkr23zeS8ouEwZ/jln03y1X8mc86tyAAAAAADpW9WX4X9D2O7y3Z88Yv9/V7yX1Okx+yHJZffLFp8K7SU9kH0Rg3FqPdR/pObye+XW4fZDMIMgAAAVPre4zQ7t/Ut/DvZKi8U98fxAiwVS1dUP3FfvF9Cp8R90Lzwr2WWAVy2AAGNf2FGvB06sFOL5H/YlS9qTxhDJjreOFoVlpTq8qU9qra51IcLpv149nOWuDXRbpdS6nw6a/6x9kCqU5RbjJOLXCmsmiwiYnsq5iYnhLqHjaaL8dtu9Riz/HLPpvlr/V8YhaqtRqUnwTg49maOfpbltEuoyU56zVQGMYZVta06NRNOLyT95cjR0WPJF6xaHK5cU47TWWFFtb1uZNjbuy0sxGilGFeWS5JfaMFtNjt3hsU1eavazMWnuJ9KvkQ9Hi2ZfX5t3Pp9ifSr5D0eLY/IZtz0+xPpV8h6PFsfkM256fYn0q+Q9Hi2PyGbc9PsT6VfIejxbH5DNuLT7E+kXyHo8Wx+QzbrI0O0hd9azlJKNSGcZZcD3bmVmoweVeIhb6XU+djmZ7qaxf7+r3kvqXeP2Q57L75YsOFdpKeyEPojBuLUe6j/AEnN5PfLrcPshmEGQAAAIdp9onO+UKlJpVYLLKW5Sibuk1MYuk9lfrdJObhNe6DQ1fYk3lsRXW3uN/1uJWR4fmn6WToXo87G32JS2qkntTa4E+ZFXqc/m24rjR6byacJ7pCa7bAAAABG9JdD7W9Tll5OtyVIrLPtXKbOHVXx/wAaeo0VMvXtKur/AFfYhTllGKqxz3OL5Oss6a3FMdVRfw/NWekcUi0K0Eq0a0bi4yWxvhBb3tc7NbU6yLV5aNvSaC1bc91jlYuGrxvALW8js1oJvkkt018TLizXx+2WDNp6ZY/1CEX+q7e3RrbuSM1wfE36eIf9Qrb+F/8AMtRV1bYguB05djyM0a/E158NzMeWr/El7EX8SXrcSH4/Ns6+gGJdGvme+txH4/NsegGJdGvmPW4j8fm2PQDEujXzHrcR+PzbHoBiXRr5j1uI/H5tnMdX+JN5bCXxPPW4iPD82yyNCtHXY27hNqVSbznlwLdlkis1OfzbcYXGj03k04T3lDdI9Xt0686lBxnTlJySbylHPkN7DrqcsRZXajw6/PM0YeGau76VSPlNmnTTW0883l1E767HEdEMfh2Wbf67Ldt6ShCMFwRiorsSKaZ4zxX9Y5Y4PQ8egGDimL21rFTr1YUot5JyeWbJVrNu0IzaI7tb6bYT/u6XzJ+TfZHzabt+2jEyPCpfUI+tUgu2SJRWdkZvWPtjzxuzXDcUl+dHvl32R82m7z9IrD/cUvEe+VfY82m7mOkFi/8AUUvEh5V9jzabvaGLWr4K9J/nRHktslz13ZFO4py9WcX2NM84S94w9Tx6AAAAAAAAAAAAAAAAAAAB1qVIxTlJqKXC28kh3FfaX60bS12qdtlcV+DNfdwfW+U2sWltbrZrZNRFekKXx3Hbq9qupXqOb5I+zFcyRv0pFI4Q07Xm08ZazJE0eqdXOP3tR5yr1PhLJEoxUjtDRnPkt3ljKpWqPLOc31ZyPZ4Q9ibS2dnoxiFX1KFTLne5fxMNs1K/bYpgyT9Nxb6u8Rnw7EPxSMU6ukM8aS8s6nqwufarwXZmQnWV+oZI0c7siGrCov8AUZdmZD1kbJxpJ3ei1d3UfUu2vizz1VZ+nsaa0fb0paJ41S3075S6pNnk5sU94SjFkjtL3j6S0X+qrrm5SP8A8JS/+0PRaX4jR4zh9RJe1T+1meeTSfbZ75to90M601gYdP7yU7d81aLiRnT3+koz1nu39niltWWdOrTmuqSMU0tHeGSLRPZmEUgAAAAAAAAAAAeF3eUaUXKpUhCK5ZNI9iJns8mYjugmkWtewoZxoZ3NTk2d0E+tmzTS2nuwX1FY7Kp0l04xC+b26jp0+SlTeUcuvnNzHhrRqXy2sjRmYmTh+H17iap0acqk28korP5s8taKxxlKKzPSEo/RljPQLxGD1NN2TyLrSwjVraU8nWlKtLm9WJgya20+17i8PpX3dUsssItaKyp0YQ7IrM1bZLW7y3a4qV7QzkQZAAAAAAAHDQGHeYTa1llUo05/iiiUXtHaUZpE94Ry+1e2Mm50nUt58jpyaS+BlrqLR36sc4K/TA/8Nj9o/wD57qNzBezW4ewnz4rd44I8mSvaXeGmt9Q3XdhVilw1KX2ojyK29snm2j3Q2NlrBwuo8nVdJ81WLjkY5094SjPSW5oY/Yz9W4pS7JohOO0fScXrP2zI3dJ8FSD/ADIjwlLmh28tD3o/NDhJxh1ldUlwzgu2SHCTjDFr45ZQ9a4pR7ZolFLT9PJvWPtp77T/AAilw3MZfg+0TjBefpCc1I+0bxLXFYwX/ppVKr6/soy10lp7sVtTEdkRxjW3iNXNUVChF8qWcl8TYrpKR3Ybam09kJxHF7q4e1WrVKr/AGpNr5GeKVr2hhm0z3YcKcpbopt8yWZJ4kmDaCYpdZbFCUI+/U+yjFbPSv2yVxWt9LCwDU7RjlK7quo+HycPsxz7TVvq5/8ALYppv+ljYTgtpax2KFKFNfsre+1mpa9rd5bNaRXs2BFIAAAAAAAAAAAAAAA4lFPc0muveBrb7R+xrrKpb0pflSf8CcZLR2lCcdZ7wj15qywqfqQnRf8AxyaMsaq8d2KdNSWnu9U6/VXteP4pP+xkjV7whOl2lprrVdisfu7xyXXOSf1Mkaqn3DHOmvu19XVnjfS7X/bL/JL1OPZ56fIxZ6rcYfDsvtnme+qxnp7ukdU+Lc1NfmHqqHp7silqhxNvfOlH45nnq6PfTWbqx1Lv9dc/CEf8kJ1m0Jxpd5SLD9U2FU98/KVvxvJfwMNtXeezJGmpCUYbo3YW6ypW9KHXs5v+JhtktPeWWMdY7Q2qSXBuIJuQ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695451" y="129751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32" name="AutoShape 89" descr="data:image/jpeg;base64,/9j/4AAQSkZJRgABAQAAAQABAAD/2wCEAAkGBw0QDxAQERAQDw8UEBYSEhAPERYPDw8QGBEWFhUWFBYYHSggGBolGxQUITEkJSkrLi4uFx8zODMsNygtLisBCgoKDg0OGxAQGywmICQuLCwsLCwsLCwsLCwsLCwsLCwsLCwsLCwsLCwsLCwsLCwsLCwsLCwsLCwsLCwsLDcsLP/AABEIAOAA4QMBEQACEQEDEQH/xAAcAAEAAgIDAQAAAAAAAAAAAAAABgcEBQECAwj/xABEEAACAQICBAkJBAkEAwAAAAAAAQIDBAURBgcSITE0QVFTYXFzkhMUFjJCUoGRsSIzcoIXQ2JkoaKywdFEVGODFSMk/8QAGgEBAAIDAQAAAAAAAAAAAAAAAAIFAwQGAf/EACoRAQACAQIEBgMBAQEBAAAAAAABAgMEURESITEFExQyM0EVYnEiUkIj/9oADAMBAAIRAxEAPwC8QAAAAAAAAAAAAAAAAAAAAAAAAAAAAAAAAAAAAAAAAAAAAAAAAAAAAAAAAAAAAAAAAAAAAAAAAAAAAAAAAAAAAAAAAAAAAAAAAAAAAAAAAAAAAAAAAAAAAAAAAAAAAAAAAAAAAAAAAAAAAAAAAAAAAAAAAAAAAAAAAAAAAAAAAAAAAAAAAAAAAAAAAAAAAAAAAAAAAAAAAAAAAAAAAAAAAAAAAAAAAAAAAAAAAAAAAAAAAAAAAAAAAAAAAAAAAAAAAAAAAAAAAAAAAABw2Bjq/oN7PlYbXNtLMlyW2Q8ynbiycyKYAAAAAADzqV4R9aUV2tI9isz2eTaI7y5p1Yy3xakup5iY4dyJiezuePXlO4pxeTnFPmbSZ7FZn6Rm0R3l3hUjLemmup5nkxwexMT2dg9AAADrKSSzbSXO9weTPDu8vO6XSQ8SJcltkfMrued0ukh4kOS2x5ldzzul0kPEhy22PMrued0ukh4kOS2x5ldzzul0kPEhyW2PMrued0ukh4kOS2x5ldzzul0kPEhy22PMrued0ukh4kOS2x5ld3rCpGSzTTXOnmeTHDulExPZ2PHqvtaWO1qKp29OThtpylJbm1zFjocNbcbSqfEs9qcK1Vcq0889qWfPtPMteWFLzTulmjenl1bNRqt1qPNL14rqZqZ9HS/WvSW9p9ffH0t1hamC43bXcFOjNS54+1F9aKnLhvjnhZeYc9Mscay2RiZgAAAwcbu5UbatVj60Kba7cieKvNeIlizX5KTMKDvMUuK03OdWcpN5+s0joa461jhEOWvlvaeMy3WhGNXFG8pRU5OE5qMoybaafaYNTirbHM8Gzo8965Ijj3XBj15Kja1qsfWjBtduRTYq814iV/nvNMc2hQl1iNerNznUm5N5t7TR0NcdaxwiHL2y3tPGZb7QXHLmld0oKcpU5y2ZQk8127zX1WGtqTPBtaPPeuSI49JXaUTpAAAAqrWni9dXEaEZyjTUU2ovLab5y20OKvJzSo/Es1+fkjsgfnFT35+Jlhyxsq+a255xU9+fiY5Y2Oadzzip78/Exyxsc07nnFT35+JjljY5rbnnFT35+JjljY5rbnnFT35+JjljY5p3POKnvz8THLGxzTuecVPfn4mOWNjmtulOr/HLildwp7cpU6j2XBvNZ86NTV4azjmeHVu6HPeuSK8ekroKR0ap9b3GaHdv6lv4d7JUXinyR/ECLBVAGTh9/WoTVSlOUJJ8KfD2kb0reOFmSmS1J41laWien9KvlSucqVXgU/Yn/hlTqNFNetOy60viFb/5v0lOYyTWaeafKuA0FpE8XIADU6V8Rue6l9DNg+SGDU/FZ8/o6FyraaMcdtu9Riz/AByzab5a/wBXTpbxG47tlHp/kh0eq+KygzoXKtvonx627xGHUfHLY03y1X8c86oAAAI3pVohQv8AKbk6dVLJTW/NczRs4NVbF0+mnqdHXP17SjP6LP3n+Q2/yP6tL8T+x+iz95/kH5H9T8T+ziWq7JN+c8C9wR4j+ryfCuH/AKV3eUPJ1Jwzz2ZNZ8+TLKs8YiVTaOW0w8YrNnrxYtnqzVSnCfnGW1FSy2ODNZlbbxDhPDgtqeF81Ynme36LP3n+Q8/I/ql+J/Y/RZ+8/wAg/I/qfif2bvRjQShZ1PLSm6tRermsox+Br59ZbJHLHRs6fQVxW5pnjKXGmsFUa3uM0O7f1Lfw72SovFPkj+IEWCqS/RPRKF/bVZKbhWhPKL9lrLgZp6jUzivEfSw0ukjPjmYnqj+L4PcWs3CtBxfI/Zl2M2MeWuSONWplw3xTwtDAMjGlWjGm1zaNQm3Vo+7J/aiv2WamfSUydY6S3dNrb4uk9YWvgePW15BSpTTfLB7px7UVGXDfHPCy9w6imWONZbQxM7U6V8Rue6l9DNg+SGDU/FZ8/o6FyraaMcdtu9Riz/HLNpvlr/V06W8RuO7ZR6f5IdHqvisoM6FyrbaJ8etu8Rh1Hxyz6b5ar/OedWAAAAAAA6VvVl+F/Q9ju8t2fPGL/f1e8l9TpMfshyWX3yxYcK7SU9kH0Rg3FqPdR/pObye+XW4fZDMIMgAAAVPre4zQ7t/Ut/DvZKi8U+SP4gRYKpauqHi9fvF9Cp8R90Lzwr2SmuJYbQuIOnVgpxfOt67HyGjTJak8arLJirkjhaFV6V6A1rfOpb51aPC48M4L+6LbT62t+lukqPU+H2x/6p1hCpRa3Pc+s3lc9rG9q0JqpSnKE1yxeXzI3pFo4SlS9qTxrK0tFtYNKts0rnKnU4FP2JdvMyqz6Ka/6p2Xem8Rrb/N+kpJpRNOwuGmmnSeTW9PcauDpkhuameOG0xsoFHQuWbTRjjtt3qMWf45ZtN8tf6unS3iNx3bKPT/ACQ6PVfFZQZ0LlW20T49bd4jDqPjln03y1X+c86sAAAAAAB0rerL8L+h7Hd5bs+eMX+/q95L6nSY/ZDksvvli0+FdpKeyD6Iwbi1Huo/0nN5PfLrcPshmEGQAAAKn1vcZod2/qW/h3slReKfJH8QIsFUtbVDxev3i+hU+I+6F54V7LJ+Vy2GgIlpPoPbXSc6eVGt7yX2ZPrRuYNZbH0nrDQ1Ogpk616SqjGsEubSbhWg480lvjLsZbY81ckcayosuC+KeFoa4ysTeYdpTdUaFS3cvKUZxcdme/Yz91mC+npa0W+2zj1V61mn1LRmdqtnoxx2271GLP8AHLPpvlr/AFdOlvEbju2Uen+SHR6r4rKDOicq22ikkr23zeS8ouEwZ/jln03y1X8mc86tyAAAAAADpW9WX4X9D2O7y3Z88Yv9/V7yX1Okx+yHJZffLFp8K7SU9kH0Rg3FqPdR/pObye+XW4fZDMIMgAAAVPre4zQ7t/Ut/DvZKi8U98fxAiwVS1dUP3FfvF9Cp8R90Lzwr2WWAVy2AAGNf2FGvB06sFOL5H/YlS9qTxhDJjreOFoVlpTq8qU9qra51IcLpv149nOWuDXRbpdS6nw6a/6x9kCqU5RbjJOLXCmsmiwiYnsq5iYnhLqHjaaL8dtu9Riz/HLPpvlr/V8YhaqtRqUnwTg49maOfpbltEuoyU56zVQGMYZVta06NRNOLyT95cjR0WPJF6xaHK5cU47TWWFFtb1uZNjbuy0sxGilGFeWS5JfaMFtNjt3hsU1eavazMWnuJ9KvkQ9Hi2ZfX5t3Pp9ifSr5D0eLY/IZtz0+xPpV8h6PFsfkM256fYn0q+Q9Hi2PyGbc9PsT6VfIejxbH5DNuLT7E+kXyHo8Wx+QzbrI0O0hd9azlJKNSGcZZcD3bmVmoweVeIhb6XU+djmZ7qaxf7+r3kvqXeP2Q57L75YsOFdpKeyEPojBuLUe6j/AEnN5PfLrcPshmEGQAAAIdp9onO+UKlJpVYLLKW5Sibuk1MYuk9lfrdJObhNe6DQ1fYk3lsRXW3uN/1uJWR4fmn6WToXo87G32JS2qkntTa4E+ZFXqc/m24rjR6byacJ7pCa7bAAAABG9JdD7W9Tll5OtyVIrLPtXKbOHVXx/wAaeo0VMvXtKur/AFfYhTllGKqxz3OL5Oss6a3FMdVRfw/NWekcUi0K0Eq0a0bi4yWxvhBb3tc7NbU6yLV5aNvSaC1bc91jlYuGrxvALW8js1oJvkkt018TLizXx+2WDNp6ZY/1CEX+q7e3RrbuSM1wfE36eIf9Qrb+F/8AMtRV1bYguB05djyM0a/E158NzMeWr/El7EX8SXrcSH4/Ns6+gGJdGvme+txH4/NsegGJdGvmPW4j8fm2PQDEujXzHrcR+PzbHoBiXRr5j1uI/H5tnMdX+JN5bCXxPPW4iPD82yyNCtHXY27hNqVSbznlwLdlkis1OfzbcYXGj03k04T3lDdI9Xt0686lBxnTlJySbylHPkN7DrqcsRZXajw6/PM0YeGau76VSPlNmnTTW0883l1E767HEdEMfh2Wbf67Ldt6ShCMFwRiorsSKaZ4zxX9Y5Y4PQ8egGDimL21rFTr1YUot5JyeWbJVrNu0IzaI7tb6bYT/u6XzJ+TfZHzabt+2jEyPCpfUI+tUgu2SJRWdkZvWPtjzxuzXDcUl+dHvl32R82m7z9IrD/cUvEe+VfY82m7mOkFi/8AUUvEh5V9jzabvaGLWr4K9J/nRHktslz13ZFO4py9WcX2NM84S94w9Tx6AAAAAAAAAAAAAAAAAAAB1qVIxTlJqKXC28kh3FfaX60bS12qdtlcV+DNfdwfW+U2sWltbrZrZNRFekKXx3Hbq9qupXqOb5I+zFcyRv0pFI4Q07Xm08ZazJE0eqdXOP3tR5yr1PhLJEoxUjtDRnPkt3ljKpWqPLOc31ZyPZ4Q9ibS2dnoxiFX1KFTLne5fxMNs1K/bYpgyT9Nxb6u8Rnw7EPxSMU6ukM8aS8s6nqwufarwXZmQnWV+oZI0c7siGrCov8AUZdmZD1kbJxpJ3ei1d3UfUu2vizz1VZ+nsaa0fb0paJ41S3075S6pNnk5sU94SjFkjtL3j6S0X+qrrm5SP8A8JS/+0PRaX4jR4zh9RJe1T+1meeTSfbZ75to90M601gYdP7yU7d81aLiRnT3+koz1nu39niltWWdOrTmuqSMU0tHeGSLRPZmEUgAAAAAAAAAAAeF3eUaUXKpUhCK5ZNI9iJns8mYjugmkWtewoZxoZ3NTk2d0E+tmzTS2nuwX1FY7Kp0l04xC+b26jp0+SlTeUcuvnNzHhrRqXy2sjRmYmTh+H17iap0acqk28korP5s8taKxxlKKzPSEo/RljPQLxGD1NN2TyLrSwjVraU8nWlKtLm9WJgya20+17i8PpX3dUsssItaKyp0YQ7IrM1bZLW7y3a4qV7QzkQZAAAAAAAHDQGHeYTa1llUo05/iiiUXtHaUZpE94Ry+1e2Mm50nUt58jpyaS+BlrqLR36sc4K/TA/8Nj9o/wD57qNzBezW4ewnz4rd44I8mSvaXeGmt9Q3XdhVilw1KX2ojyK29snm2j3Q2NlrBwuo8nVdJ81WLjkY5094SjPSW5oY/Yz9W4pS7JohOO0fScXrP2zI3dJ8FSD/ADIjwlLmh28tD3o/NDhJxh1ldUlwzgu2SHCTjDFr45ZQ9a4pR7ZolFLT9PJvWPtp77T/AAilw3MZfg+0TjBefpCc1I+0bxLXFYwX/ppVKr6/soy10lp7sVtTEdkRxjW3iNXNUVChF8qWcl8TYrpKR3Ybam09kJxHF7q4e1WrVKr/AGpNr5GeKVr2hhm0z3YcKcpbopt8yWZJ4kmDaCYpdZbFCUI+/U+yjFbPSv2yVxWt9LCwDU7RjlK7quo+HycPsxz7TVvq5/8ALYppv+ljYTgtpax2KFKFNfsre+1mpa9rd5bNaRXs2BFIAAAAAAAAAAAAAAA4lFPc0muveBrb7R+xrrKpb0pflSf8CcZLR2lCcdZ7wj15qywqfqQnRf8AxyaMsaq8d2KdNSWnu9U6/VXteP4pP+xkjV7whOl2lprrVdisfu7xyXXOSf1Mkaqn3DHOmvu19XVnjfS7X/bL/JL1OPZ56fIxZ6rcYfDsvtnme+qxnp7ukdU+Lc1NfmHqqHp7silqhxNvfOlH45nnq6PfTWbqx1Lv9dc/CEf8kJ1m0Jxpd5SLD9U2FU98/KVvxvJfwMNtXeezJGmpCUYbo3YW6ypW9KHXs5v+JhtktPeWWMdY7Q2qSXBuIJuQ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2063751" y="11895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pic>
        <p:nvPicPr>
          <p:cNvPr id="30733" name="Picture 9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85" y="6142567"/>
            <a:ext cx="1348316" cy="51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4" name="AutoShape 119" descr="data:image/jpeg;base64,/9j/4AAQSkZJRgABAQAAAQABAAD/2wCEAAkGBhQRERIUEhIVFRUTGRcWFRUXGBcaGBgcFxcVFBwUFxkXHSgfGR0jGhkYHy8gIycqLSwsGCIxNTAqNSgrLCkBCQoKDgwOGg8PGjIkHyUsLDIsMC8sLCkqLS80NSksLCovNiwvNCwsLCw0LCwsLCksLCwsLCwsKS8vLCksNCksKf/AABEIAGYBOwMBIgACEQEDEQH/xAAcAAEAAgMBAQEAAAAAAAAAAAAABgcEBQgDAgH/xABIEAABAwIBCAUGCgkEAwEAAAABAAIDBBEhBQYHEjFBUWETInGBkRQjMkKhwTM1UmJzgpOxwtIXNENTcoOSstEWVLPwY6LhFf/EABoBAAMBAQEBAAAAAAAAAAAAAAAEBQMCBgH/xAAyEQABAwMDAQUHBAMBAAAAAAABAAIDBBESITFBBRNhcYGxFCIyM1HR8CM0QpFSofEV/9oADAMBAAIRAxEAPwC8UREIRERCEREQhEREIRERCEREQhEREIRERCEREQhERec9Q1gu42QBdfCbbr0XlNVNZ6Rty3+C1dTlVzsG9Ue3/wCLBvdMNhPKWfUAfCtpLln5Le8/4CxJMovPrW7MEhya926w54LNiyM31iT2YLv9Niz/AFX/AJZat0pO0k95X6yJx2AnsBW+jo2N2NH/AHtXsuTOOAuxTnkrRR0Uu4Ed9vesmOGcb/EgraIuDKTwtBAByVjRPk9ZoPMH3FeNfluKD4ZxYDsc5rtXs1gLDvWevl7A4EEAg4EHEHkVi432TEeIPvXI/O5eFHlKKbGKRj/4XA+NtiyVC8v6N45LyUp6GQY2F9QnlbFh5jwUWZnVX5Pk6OYl1vVl61xxa8Ykc7lYGUs+IKtF05lSL077n/E6H7FW6ijGb+kCnqiGu81IfVeRYn5rth7DYqTrVrg4XCnTQSQOxkFiiIi6WKIiIQiIiEIiIhCIiIQiIiEIiIhCIiIQiIiEIiIhCIiIQiL8JWqq8oF51Y79o2ns5LtrS5cPeGDVe9ZlMNwbieO4f5Wr60jt7iVnU2SN7z3D3lbKOINFmiy1zazRuqwwfJq7QLWU+RyfTNuQ2+K2MNK1nojv3+K9UWTnudutmxtbsiIi4WiIiIQiIiEIiIhCLByvkWKqjLJmaw3H1mni07is5F8IvoV0x7mEOabEKlM6cz5KJ1z14ierJb/1eNx9hWyzS0hPpyI6gmSLYHbXs/M3lt4cFalTTNkY5j2hzXCzmnYQqhzzzMdRu12XdA44Hew/Jd7jvSb4zGcmL1lHWxdQZ7PVD3uD9fD6H1/0rfpqlsjGvY4Oa4Xa4YgheipzMrPF1G/UkJMDz1h8gn12+8b+1XDHIHAOaQQQCCNhBxBCYjkDwoNfQvo5MTqDsfzlfSIi1U9EREIRFHM889I8nxi415X36OO/D1ncGj2+NqdytnxWVJJfO9oPqRksaOVm4nvJTcNI+UX2CTnq2RG25XQqLnenyRXvAeyKqIOIcBLjzB3rbZKz7rqCQNn6R7d8UwcHW+a5w1gfEclq6hP8XAlZNrx/JpAV5IsHImWY6uFk0Ru1437QRgWnmColnrpNZSOdDTgSTDBxPoRngbek7lu38EoyJ73Ygapx8zGNzJ0U7S650yjndV1B85USG/qtJa3sDWWCxnw1LBrls7R8oiQDxTw6eeXJA9RHDV0oi5+yNn9WUxGrM57RtZIS9p5Y4juKuDM/POLKEZLepIy3SRk3I+c0728/FLzUr4hfcJmCrZKbbFSFFTWcukSuhq6iOOYBjJHNaOjjNgDsuW3KzM0tJ8t531socxkd2NDGBznFwAa3VAvhfkNq+mikDclyK2PLHVWyiovLekysqHHo3mFm5se23zn7SfAclpYs6qtpuKqa/wBI4+wlat6e8jUhZO6iwHQFdHL8c6wudgVY5i6T3ySMgqyCXkNZKAAbnANeBhjsuN+3irByzlOKmidNO6zGe07gBvJ3BKSQujdi5NxzskZk1fkjHTfNZ7Xdy9mmOEWLmt5kgE+KpbOXSbU1LiInGCLc1h65HFz9vcLDt2rQUOQqmqu6KGWXi8AkX4Fxwv3p0UbsffdYJE1rcvcbkV0dFM12LXA9hB+5fa5qnpqikks5ssD9o9Jh7QcLhTbNHStJG5sdYekjOHS267ObremPb27FxJQuAyYbrSOvaTi8WVvoorn/AJwSU9CJ6Z4BL47Os1wLXX2XBGI3qsf0o5Q/fj7OL8qxipHytyFltNVsidi66vhFV2X9LDmRRR0+q6YxsMspALWuLQSGtGBN+4bLFQarzurXm76qa/JxaO4NsFpHQyOFzos5K+NpsNV0UioTI2kasp3AmUys3sk6wI5O2jt+9WXlLSXTxUcdQ0az5gdSK/WuMHax3AHC+/cuJKSRhA3uu4qyN4J2spgioLKukKuqCT0zo27mxdVo5XGJ7ysOiz0rYiC2ql7HO1ge0OuFsOnvtuFieosvsV0Sio+s0r1ri0skbH1QHNDGEXHrDWBIuLYX23X5Q6Va1sjDJKHMDgXt6OMXbfEXDbjBc+wS2vou/wD0Ir21V4oviGYPa1zTdrgCDxBFwfBfaQT6LyqaZsjHMe0Oa4Wc07CCqvz80jVENW6GlkDWxANf1WOu/afSBta4HcVHP0o5Q/fj7OL8qdbQyPaDpqknV8cbra3Czc8M1nUUuFzE+5jd+B3Me0d6kmjPOjHyWU8TCT4mP3jv5LEzTzr/AP02yUdc4F7+tE8BrTcDYAABrDaOIuFgZCzNmNcYnXYKdwc+QYYA3aWni62HDHgpU1O+mlsvaUvUIOp0LhMbFo39D48Ed/erhRVFnbpUm8oc2jeGxM6utqtdrne4awNhuFu1SPRzlKuqw6epl8zi1jdRjdc73XDb6o2cz2Kk6lexmbrD1Xjm1THvwbc+inSIiVTSoDSJXulyjUaxwY7o2jgGAD77nvWdoppYn1/nQCWsc6IO2F4Ldx2kN1j3L30p5sPhqXVDWkxTkEuGxr7AFruF7XHeoRHIWkFpIIxBBsQeII2L0LAJIAGnheceTHOXOHK6hWFlfI0VVG6OZgc0+IPymnceapbJmlGuhABkbKBulbc/1Ns72qW5G0yxuIbUwmO/rsOs0cy04juupbqOZmo18FVbWwyaHTxX7JRyZDyfU+eD3TPAhAFtVxBGticTqgHtbvVSucSSSbk4knfzVm6Y8otkZRdG4Ojf0jwQbg/BgEeJ8VWKpUgJZm7c/wDFMrCA/Buw29VdGjHM9kNOyokYDNKNZpI9Bp9EN4EjEnmp0W3VDQ6Ta5jWtbM0NaAAOjjwAFgPR4L7/SnlD9+37OP8qTko5pHFxI/PJORVkMbQ0A/nmtlpXzWZTSxzQtDWTXDmjAB4xuBu1hu4tPFRXNvLbqOpimbfqnrD5TTg5vh7bL3y5nnU1jAyeRrmtdrABjG2NiL3aL7CVpLqhExwjwk1U6WRpkzj0W4zvkDq6qINwZHEHiDiD4LOzAzWbX1JZI4iONuu8Da4XA1Qd2J2qOSylxuduHsAHuVgaF/1qf6L8bV8mJjhNuAuoQJJhfYlWtQZLigYGRRtY0YWaAPHj3qt9LubETI2VUTAxxcGSBoADrgkOsN9xa++/JWkoTpe+L/5sf4lGpnuEo13VqqY0wkW2VJh1sRtCl+kTOh1VJDHfqRRxuIGwyPY1zj3Xt48VD19OeSbnE/9CvFgLg48Lz7XkNLRytvmjkLyyrihPok6zyPktxNuZ2d66FpaVkTGsjaGsaLNaMAANwVQ6GIgauZ29sWHe9quNSK95MmPAVnp7AI8uStVnLm9HW074ngXIJY7ex25w79vELnSeEsc5rhZzSWkcCDYjxXUC54z3hDMoVYGzpHH+qzvetenvNyxZdRYLB6zI8vmTJMtM83MMsT4/wCBxcC3ud/dyUXX0HkAjcdvdivkqm1gbe3KlueXWvwrs0eZkRQQRzyNa+aVofrEXDA4XDW32G1rnat/nNm5FWQPje0a1jqPt1mutgQdu3aN6983f1Sm+hi/satg7YvOvlcZMr63Xo44mCMNtpZcuqdaMcz2Vj3yz9aOEgBnynHHrfNA3b7qDv2lW1oV+AqfpG/2K1VvLYiQodIwPlAcrBFEzU1NRups1NUatuFtiobSDkVlLXSMiFmODXtb8nWGIHK4Kv8AVI6XfjD+VH+JT6Bx7S3cqXUGjsge9RnIeSzUzCFvpPa/U5uaxzwO/Vt3rBIspJo3+M6Xtf8A8UiyNJmQPJa1zmi0c95G8ASeu3udj9YKp2lpcD9FK7K8XaD629FYGijLvT0fROPXpzqfUOLD97fqqS5w5YbSU0szvUaSBxccGt73EKltG2XPJq6O5sybzT/rHqnudbxKk+mXL1zFStOzzsntDGn2nwU2SmvUW4Ov3VOKptT5cjT7Kt2MfUSgC7pJX97nPd7yVYWfmjsQUsU0AuYGBs9vWA/a9oO3lbgsTRDkDpah1Q4dWAWbze4e5t/EK4nsBBBAIOBB2EHcVpU1JjkAbxusqWlEkRLudlzFBO5jmvYS1zSHNI2gg3BCn2cek8z0TIowWzSDVqHAWsBhZp+dt5A2Wkz/AM1PIamzfgpbui5cWH+G47iFGQncY5g16RzkgLmbfVb/ADLzUdX1AZiI2WdK/gPkj5x2DvO5X9S0zY2NYxoa1gDWtGwAYALUZmZGhpqSJsJDw8B5kHrlw9L3AbgFvFHqpzK/uCt0kAiZ3lEREom18TQte0tc0OacCCAQeRBURypopopiS1r4Sf3bur/S4EDuso/m7n9JS1c9PlCRzhrkCQj0CDbEAeg4WOGzvwsynqmSNDo3te07HNIIPeEy5skB0P8AWyWa6KoGo8juFUmWtDs0bS6nlEtsdRw1XnkMSCfBV89hBIIIIwIO0EbiumqytZCxz5HtYxouXONgFzpnDXtnqp5WCzZJHOaORO08zt71So55JLh39qZWwRxWLP6WNJWudGyMm7Yy4tHDX1bgcrtB7b8VjqZ5h5nGthrCcBqBkbjs6S4k9mqAf41EaqldE9zHtLXsJa5p2gjcm2vaXFo4STo3BoediugMi5NpainhlFPB5xjXfBs2kYjZuNws3/TtN/tofs2f4VVaO9IIpB0FRfoSbseMejJ2ggYlp24bD2q2qPK8MzQ6KaN4O9rmn34KHPHJE4jWyvU8kcrQdL8ry/07Tf7aH7Nn+E/07Tf7aH7Nn+F85VzmpqZpdNOxtt1wXHsaMSq0kzjnyvlCGOAvihjdrdUkODR6UjiN5GAG6/avkccj7m9gOV9lljZYWuTwojnbEG11U1oDWiVwAAsAL7AApZoX/Wp/ovxtUVzz/X6v6V/3qVaF/wBan+i/G1Vpv258ApMH7keJVwKE6Xvi/wDmx/iU2UJ0vfF/82P8Sj0/zW+Ks1PyneCpJetTTmNxa7aAD/U0OHsIXkVO8/M1yKekrIxdroIWzW3ERtDXnkRh2gcVfdIGuAPK862MuaSOF+6HaoNrXsP7SJwHa1zXfddXOuacj5UfTTxzR+lG4OA3HcWnkRcd6vrIeedLVRhzJWNdbrRvcGvaeBB29owUuvidnmBoq1BM3DAnVbxc6Z31Ylrqp42GVwH1Tq+5WvnrpDhponsgkbJO4FrdQhwZfDXcRhcbhx5Kkdp4krWgiLbvKy6hM11mBe0VIXMkeNkerf6x1QP+8F4FWDlXNc0eRSZBaWaWJ7xvaBrarDzAJJ5uKr4p+OQSXI+qnyxmOwO9l0lm7+qU30MX9jVsHbFr83f1Sm+hi/satg7YvNu+Ir0zPhC5fftKtrQr8BU/SN/sVSv2lW1oV+AqfpG/2K5W/JPkoND84easdUjpd+MP5Uf4ldypHS78Yfyo/wASn0HzfJUeofK81r9G/wAZ0va//ikVo6TMgeVUTnNF5IPON4kAdZve3HuCq7Rv8Z0va/8A4pFfpC1rXlkzXDgfdZUTA+BzTyfsuXgbYhZeVMpSVMz5ZDrPkIvbsAAHgtjntkHyOsljAswnXj/gdcgdxu36q2ei/IHlNa17hdlPaR3Auv1B44/VVJ0jQzte5TGxuL+y71bGZuQvI6OKK3WtrSc3uxPhgO5bHKmU2U8T5ZXarGC5PuHEk4ALJJVJaSc8/LJehiPmIjtH7R2wv7BsHed6iQxOqJNfNXZpW08enktBnNnDJXVDpX78GM3MaNjR954krX1VI+J5ZI0sc3a1wsRcXxHYVPtFmZfTPFVM3zcZ800+u4et2NPt7FIdKWZ/lEXlMTfOxDrgbXsGPeW7ey/JVPaWMkEQ2Un2aSSMyndaPRPnhqO8jld1Xm8JO5xxMfYdo59qtpcvMeQQQbEYgjaLY3CvjMDO0V1ONY+eis2QceEg5H778kpXQWPaN805QVFx2bvJSlFqMrZyxwP1CC5209ZjQ24JALnuA1iATqjGwubDFelNnHA9od0rW39V5AcN1iL+0YHaCQp+DrXsqObb2utHnto9ZX+cY4RzgW1rdV4GwPA4biPbhas6nMjKNKTqxS/xQuLgefUN/EBX2iYiq3xjHcJaWjZIctj3LneTINfKbOgqn2+UyQ2/q2Lf5B0S1Mzgai0DN9yHPPY0XA7z3K6UWrq95FmgBZN6ewG7iSsPJOSo6aJkULdVjBgN54kneSd60OeGYENf179HMBYSAXDuAeN/btHsUqRJNkc12QOqddG1zcSNFQuVNGldATaHpW7nREOv9X0vYtV/parvbySe/wBE+/3Lo9E8OoPA1ASLunMJ0JVEZI0YVs5GtF0Ld7pCAf6R1j3gK2s1M0YqCMtj6z3enIdrrbuTRuC3qJeaqfKLHZMQ0scRuN1UmcOi6snqp5WGHVke5zbvcDYneNRbvR1mPUUM8r5uj1Xs1RqOJN9YHG7RuCsBF9dVSOZgdkNpI2vzG6KN5/Zvy1tJ0UOrra7HdYkCwvfEA8VJES7HFjg4cJh7Q9paeVSf6H67jB9o78it7J+T9Wlihla12rEyN42tNmBpGO0LORbS1D5bZcLGKmZFfHlVfnHodu4vo3gA49FITYcmvxw5HxUQn0c17TY0rjza5jh7HK/0WrK6VosdVi+gicbjRURQ6Lq+Qi8IjHF72j2NJPsVhZo6MoqNwlld00wxabWYw8WjeeZ8Apqi5krJJBbYdy6io4ozfc96jef2QJa2k6KHV19djusbCwvfGxVbfohrv/D9ofyq7UXMVU+JuLV1LSxyuycsTJFMYqeGN1tZkbGutsu1oBt3hZRX6iXJubpkCwsqTdoirr/sftD+VTzRxmtNQxTNn1LveHDVdfANtjgFMETMlVJI3FyVipI43ZN3RVrn9mBU1tX0sPR6uo1vWeQbi98NU8VZSLKKV0TsmraWJsrcXKq8z9G9XS1sE0vRakZcXaryTixzcBq8SFaUkgaCSbAAkk7ABjcr6Vc6Vc8WxxmkideST4Uj1G/I7XcOHatbvqpACsbMpYyQq7zuy6ayrlm9UnVjHBjcG+O3vVwaN8geS0TNYWkm84/iLjqt7m27yVV+j3NY1tU0ub5mIh0h3HeI+87eV1fQCarZA0CJqVoYy4mZ3Kj2e1FVzwGGk1AZLiR7nFpDfktsDt2E8O1V5k7Q/VGVgmdG2O/XLXkutwaNXadiuREpHUvjbi1OSUzJXZOXlS0rYmNYxoaxgDWtGwAYWXqiJZMqqM59E0r6h76ToxE/rarnFuqTtaLA4bx223L5zazByjRVDJmdCbYPb0hs5p2tPV8OBAVsom/bJMcTqEn7HHlkNCovl3N2SSRzmAua8l5DX9G9rzD0GsHbC3VDTbiN4KxJNHTZuvM/VeQAWxYMaGgNa1t+DQApmiyEzwLBbGBhNyEREWK2RERCEREQhEREIRERCEREQhEREIRERCEREQhEREIRERCEREQhEREIRERCFTWemf8AWNqaiCOURsY8sGo0B1hxcbkHmLLxzZ0ZyVlpZJmtjJubazpDx9IADtuURWZXdjCDHpdRYm9vMRJrZW7kfI0VLE2KFuq1viTvc47yeKzkRRySTcqyAALBERF8X1EREIRERCEREQhf/9k="/>
          <p:cNvSpPr>
            <a:spLocks noChangeAspect="1" noChangeArrowheads="1"/>
          </p:cNvSpPr>
          <p:nvPr/>
        </p:nvSpPr>
        <p:spPr bwMode="auto">
          <a:xfrm>
            <a:off x="4017433" y="47328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35" name="AutoShape 121" descr="data:image/jpeg;base64,/9j/4AAQSkZJRgABAQAAAQABAAD/2wCEAAkGBhQRERIUEhIVFRUTGRcWFRUXGBcaGBgcFxcVFBwUFxkXHSgfGR0jGhkYHy8gIycqLSwsGCIxNTAqNSgrLCkBCQoKDgwOGg8PGjIkHyUsLDIsMC8sLCkqLS80NSksLCovNiwvNCwsLCw0LCwsLCksLCwsLCwsKS8vLCksNCksKf/AABEIAGYBOwMBIgACEQEDEQH/xAAcAAEAAgMBAQEAAAAAAAAAAAAABgcEBQgDAgH/xABIEAABAwIBCAUGCgkEAwEAAAABAAIDBBEhBQYHEjFBUWETInGBkRQjMkKhwTM1UmJzgpOxwtIXNENTcoOSstEWVLPwY6LhFf/EABoBAAMBAQEBAAAAAAAAAAAAAAAEBQMCBgH/xAAyEQABAwMDAQUHBAMBAAAAAAABAAIDBBESITFBBRNhcYGxFCIyM1HR8CM0QpFSofEV/9oADAMBAAIRAxEAPwC8UREIRERCEREQhEREIRERCEREQhEREIRERCEREQhERec9Q1gu42QBdfCbbr0XlNVNZ6Rty3+C1dTlVzsG9Ue3/wCLBvdMNhPKWfUAfCtpLln5Le8/4CxJMovPrW7MEhya926w54LNiyM31iT2YLv9Niz/AFX/AJZat0pO0k95X6yJx2AnsBW+jo2N2NH/AHtXsuTOOAuxTnkrRR0Uu4Ed9vesmOGcb/EgraIuDKTwtBAByVjRPk9ZoPMH3FeNfluKD4ZxYDsc5rtXs1gLDvWevl7A4EEAg4EHEHkVi432TEeIPvXI/O5eFHlKKbGKRj/4XA+NtiyVC8v6N45LyUp6GQY2F9QnlbFh5jwUWZnVX5Pk6OYl1vVl61xxa8Ykc7lYGUs+IKtF05lSL077n/E6H7FW6ijGb+kCnqiGu81IfVeRYn5rth7DYqTrVrg4XCnTQSQOxkFiiIi6WKIiIQiIiEIiIhCIiIQiIiEIiIhCIiIQiIiEIiIhCIiIQiL8JWqq8oF51Y79o2ns5LtrS5cPeGDVe9ZlMNwbieO4f5Wr60jt7iVnU2SN7z3D3lbKOINFmiy1zazRuqwwfJq7QLWU+RyfTNuQ2+K2MNK1nojv3+K9UWTnudutmxtbsiIi4WiIiIQiIiEIiIhCLByvkWKqjLJmaw3H1mni07is5F8IvoV0x7mEOabEKlM6cz5KJ1z14ierJb/1eNx9hWyzS0hPpyI6gmSLYHbXs/M3lt4cFalTTNkY5j2hzXCzmnYQqhzzzMdRu12XdA44Hew/Jd7jvSb4zGcmL1lHWxdQZ7PVD3uD9fD6H1/0rfpqlsjGvY4Oa4Xa4YgheipzMrPF1G/UkJMDz1h8gn12+8b+1XDHIHAOaQQQCCNhBxBCYjkDwoNfQvo5MTqDsfzlfSIi1U9EREIRFHM889I8nxi415X36OO/D1ncGj2+NqdytnxWVJJfO9oPqRksaOVm4nvJTcNI+UX2CTnq2RG25XQqLnenyRXvAeyKqIOIcBLjzB3rbZKz7rqCQNn6R7d8UwcHW+a5w1gfEclq6hP8XAlZNrx/JpAV5IsHImWY6uFk0Ru1437QRgWnmColnrpNZSOdDTgSTDBxPoRngbek7lu38EoyJ73Ygapx8zGNzJ0U7S650yjndV1B85USG/qtJa3sDWWCxnw1LBrls7R8oiQDxTw6eeXJA9RHDV0oi5+yNn9WUxGrM57RtZIS9p5Y4juKuDM/POLKEZLepIy3SRk3I+c0728/FLzUr4hfcJmCrZKbbFSFFTWcukSuhq6iOOYBjJHNaOjjNgDsuW3KzM0tJ8t531socxkd2NDGBznFwAa3VAvhfkNq+mikDclyK2PLHVWyiovLekysqHHo3mFm5se23zn7SfAclpYs6qtpuKqa/wBI4+wlat6e8jUhZO6iwHQFdHL8c6wudgVY5i6T3ySMgqyCXkNZKAAbnANeBhjsuN+3irByzlOKmidNO6zGe07gBvJ3BKSQujdi5NxzskZk1fkjHTfNZ7Xdy9mmOEWLmt5kgE+KpbOXSbU1LiInGCLc1h65HFz9vcLDt2rQUOQqmqu6KGWXi8AkX4Fxwv3p0UbsffdYJE1rcvcbkV0dFM12LXA9hB+5fa5qnpqikks5ssD9o9Jh7QcLhTbNHStJG5sdYekjOHS267ObremPb27FxJQuAyYbrSOvaTi8WVvoorn/AJwSU9CJ6Z4BL47Os1wLXX2XBGI3qsf0o5Q/fj7OL8qxipHytyFltNVsidi66vhFV2X9LDmRRR0+q6YxsMspALWuLQSGtGBN+4bLFQarzurXm76qa/JxaO4NsFpHQyOFzos5K+NpsNV0UioTI2kasp3AmUys3sk6wI5O2jt+9WXlLSXTxUcdQ0az5gdSK/WuMHax3AHC+/cuJKSRhA3uu4qyN4J2spgioLKukKuqCT0zo27mxdVo5XGJ7ysOiz0rYiC2ql7HO1ge0OuFsOnvtuFieosvsV0Sio+s0r1ri0skbH1QHNDGEXHrDWBIuLYX23X5Q6Va1sjDJKHMDgXt6OMXbfEXDbjBc+wS2vou/wD0Ir21V4oviGYPa1zTdrgCDxBFwfBfaQT6LyqaZsjHMe0Oa4Wc07CCqvz80jVENW6GlkDWxANf1WOu/afSBta4HcVHP0o5Q/fj7OL8qdbQyPaDpqknV8cbra3Czc8M1nUUuFzE+5jd+B3Me0d6kmjPOjHyWU8TCT4mP3jv5LEzTzr/AP02yUdc4F7+tE8BrTcDYAABrDaOIuFgZCzNmNcYnXYKdwc+QYYA3aWni62HDHgpU1O+mlsvaUvUIOp0LhMbFo39D48Ed/erhRVFnbpUm8oc2jeGxM6utqtdrne4awNhuFu1SPRzlKuqw6epl8zi1jdRjdc73XDb6o2cz2Kk6lexmbrD1Xjm1THvwbc+inSIiVTSoDSJXulyjUaxwY7o2jgGAD77nvWdoppYn1/nQCWsc6IO2F4Ldx2kN1j3L30p5sPhqXVDWkxTkEuGxr7AFruF7XHeoRHIWkFpIIxBBsQeII2L0LAJIAGnheceTHOXOHK6hWFlfI0VVG6OZgc0+IPymnceapbJmlGuhABkbKBulbc/1Ns72qW5G0yxuIbUwmO/rsOs0cy04juupbqOZmo18FVbWwyaHTxX7JRyZDyfU+eD3TPAhAFtVxBGticTqgHtbvVSucSSSbk4knfzVm6Y8otkZRdG4Ojf0jwQbg/BgEeJ8VWKpUgJZm7c/wDFMrCA/Buw29VdGjHM9kNOyokYDNKNZpI9Bp9EN4EjEnmp0W3VDQ6Ta5jWtbM0NaAAOjjwAFgPR4L7/SnlD9+37OP8qTko5pHFxI/PJORVkMbQ0A/nmtlpXzWZTSxzQtDWTXDmjAB4xuBu1hu4tPFRXNvLbqOpimbfqnrD5TTg5vh7bL3y5nnU1jAyeRrmtdrABjG2NiL3aL7CVpLqhExwjwk1U6WRpkzj0W4zvkDq6qINwZHEHiDiD4LOzAzWbX1JZI4iONuu8Da4XA1Qd2J2qOSylxuduHsAHuVgaF/1qf6L8bV8mJjhNuAuoQJJhfYlWtQZLigYGRRtY0YWaAPHj3qt9LubETI2VUTAxxcGSBoADrgkOsN9xa++/JWkoTpe+L/5sf4lGpnuEo13VqqY0wkW2VJh1sRtCl+kTOh1VJDHfqRRxuIGwyPY1zj3Xt48VD19OeSbnE/9CvFgLg48Lz7XkNLRytvmjkLyyrihPok6zyPktxNuZ2d66FpaVkTGsjaGsaLNaMAANwVQ6GIgauZ29sWHe9quNSK95MmPAVnp7AI8uStVnLm9HW074ngXIJY7ex25w79vELnSeEsc5rhZzSWkcCDYjxXUC54z3hDMoVYGzpHH+qzvetenvNyxZdRYLB6zI8vmTJMtM83MMsT4/wCBxcC3ud/dyUXX0HkAjcdvdivkqm1gbe3KlueXWvwrs0eZkRQQRzyNa+aVofrEXDA4XDW32G1rnat/nNm5FWQPje0a1jqPt1mutgQdu3aN6983f1Sm+hi/satg7YvOvlcZMr63Xo44mCMNtpZcuqdaMcz2Vj3yz9aOEgBnynHHrfNA3b7qDv2lW1oV+AqfpG/2K1VvLYiQodIwPlAcrBFEzU1NRups1NUatuFtiobSDkVlLXSMiFmODXtb8nWGIHK4Kv8AVI6XfjD+VH+JT6Bx7S3cqXUGjsge9RnIeSzUzCFvpPa/U5uaxzwO/Vt3rBIspJo3+M6Xtf8A8UiyNJmQPJa1zmi0c95G8ASeu3udj9YKp2lpcD9FK7K8XaD629FYGijLvT0fROPXpzqfUOLD97fqqS5w5YbSU0szvUaSBxccGt73EKltG2XPJq6O5sybzT/rHqnudbxKk+mXL1zFStOzzsntDGn2nwU2SmvUW4Ov3VOKptT5cjT7Kt2MfUSgC7pJX97nPd7yVYWfmjsQUsU0AuYGBs9vWA/a9oO3lbgsTRDkDpah1Q4dWAWbze4e5t/EK4nsBBBAIOBB2EHcVpU1JjkAbxusqWlEkRLudlzFBO5jmvYS1zSHNI2gg3BCn2cek8z0TIowWzSDVqHAWsBhZp+dt5A2Wkz/AM1PIamzfgpbui5cWH+G47iFGQncY5g16RzkgLmbfVb/ADLzUdX1AZiI2WdK/gPkj5x2DvO5X9S0zY2NYxoa1gDWtGwAYALUZmZGhpqSJsJDw8B5kHrlw9L3AbgFvFHqpzK/uCt0kAiZ3lEREom18TQte0tc0OacCCAQeRBURypopopiS1r4Sf3bur/S4EDuso/m7n9JS1c9PlCRzhrkCQj0CDbEAeg4WOGzvwsynqmSNDo3te07HNIIPeEy5skB0P8AWyWa6KoGo8juFUmWtDs0bS6nlEtsdRw1XnkMSCfBV89hBIIIIwIO0EbiumqytZCxz5HtYxouXONgFzpnDXtnqp5WCzZJHOaORO08zt71So55JLh39qZWwRxWLP6WNJWudGyMm7Yy4tHDX1bgcrtB7b8VjqZ5h5nGthrCcBqBkbjs6S4k9mqAf41EaqldE9zHtLXsJa5p2gjcm2vaXFo4STo3BoediugMi5NpainhlFPB5xjXfBs2kYjZuNws3/TtN/tofs2f4VVaO9IIpB0FRfoSbseMejJ2ggYlp24bD2q2qPK8MzQ6KaN4O9rmn34KHPHJE4jWyvU8kcrQdL8ry/07Tf7aH7Nn+E/07Tf7aH7Nn+F85VzmpqZpdNOxtt1wXHsaMSq0kzjnyvlCGOAvihjdrdUkODR6UjiN5GAG6/avkccj7m9gOV9lljZYWuTwojnbEG11U1oDWiVwAAsAL7AApZoX/Wp/ovxtUVzz/X6v6V/3qVaF/wBan+i/G1Vpv258ApMH7keJVwKE6Xvi/wDmx/iU2UJ0vfF/82P8Sj0/zW+Ks1PyneCpJetTTmNxa7aAD/U0OHsIXkVO8/M1yKekrIxdroIWzW3ERtDXnkRh2gcVfdIGuAPK862MuaSOF+6HaoNrXsP7SJwHa1zXfddXOuacj5UfTTxzR+lG4OA3HcWnkRcd6vrIeedLVRhzJWNdbrRvcGvaeBB29owUuvidnmBoq1BM3DAnVbxc6Z31Ylrqp42GVwH1Tq+5WvnrpDhponsgkbJO4FrdQhwZfDXcRhcbhx5Kkdp4krWgiLbvKy6hM11mBe0VIXMkeNkerf6x1QP+8F4FWDlXNc0eRSZBaWaWJ7xvaBrarDzAJJ5uKr4p+OQSXI+qnyxmOwO9l0lm7+qU30MX9jVsHbFr83f1Sm+hi/satg7YvNu+Ir0zPhC5fftKtrQr8BU/SN/sVSv2lW1oV+AqfpG/2K5W/JPkoND84easdUjpd+MP5Uf4ldypHS78Yfyo/wASn0HzfJUeofK81r9G/wAZ0va//ikVo6TMgeVUTnNF5IPON4kAdZve3HuCq7Rv8Z0va/8A4pFfpC1rXlkzXDgfdZUTA+BzTyfsuXgbYhZeVMpSVMz5ZDrPkIvbsAAHgtjntkHyOsljAswnXj/gdcgdxu36q2ei/IHlNa17hdlPaR3Auv1B44/VVJ0jQzte5TGxuL+y71bGZuQvI6OKK3WtrSc3uxPhgO5bHKmU2U8T5ZXarGC5PuHEk4ALJJVJaSc8/LJehiPmIjtH7R2wv7BsHed6iQxOqJNfNXZpW08enktBnNnDJXVDpX78GM3MaNjR954krX1VI+J5ZI0sc3a1wsRcXxHYVPtFmZfTPFVM3zcZ800+u4et2NPt7FIdKWZ/lEXlMTfOxDrgbXsGPeW7ey/JVPaWMkEQ2Un2aSSMyndaPRPnhqO8jld1Xm8JO5xxMfYdo59qtpcvMeQQQbEYgjaLY3CvjMDO0V1ONY+eis2QceEg5H778kpXQWPaN805QVFx2bvJSlFqMrZyxwP1CC5209ZjQ24JALnuA1iATqjGwubDFelNnHA9od0rW39V5AcN1iL+0YHaCQp+DrXsqObb2utHnto9ZX+cY4RzgW1rdV4GwPA4biPbhas6nMjKNKTqxS/xQuLgefUN/EBX2iYiq3xjHcJaWjZIctj3LneTINfKbOgqn2+UyQ2/q2Lf5B0S1Mzgai0DN9yHPPY0XA7z3K6UWrq95FmgBZN6ewG7iSsPJOSo6aJkULdVjBgN54kneSd60OeGYENf179HMBYSAXDuAeN/btHsUqRJNkc12QOqddG1zcSNFQuVNGldATaHpW7nREOv9X0vYtV/parvbySe/wBE+/3Lo9E8OoPA1ASLunMJ0JVEZI0YVs5GtF0Ld7pCAf6R1j3gK2s1M0YqCMtj6z3enIdrrbuTRuC3qJeaqfKLHZMQ0scRuN1UmcOi6snqp5WGHVke5zbvcDYneNRbvR1mPUUM8r5uj1Xs1RqOJN9YHG7RuCsBF9dVSOZgdkNpI2vzG6KN5/Zvy1tJ0UOrra7HdYkCwvfEA8VJES7HFjg4cJh7Q9paeVSf6H67jB9o78it7J+T9Wlihla12rEyN42tNmBpGO0LORbS1D5bZcLGKmZFfHlVfnHodu4vo3gA49FITYcmvxw5HxUQn0c17TY0rjza5jh7HK/0WrK6VosdVi+gicbjRURQ6Lq+Qi8IjHF72j2NJPsVhZo6MoqNwlld00wxabWYw8WjeeZ8Apqi5krJJBbYdy6io4ozfc96jef2QJa2k6KHV19djusbCwvfGxVbfohrv/D9ofyq7UXMVU+JuLV1LSxyuycsTJFMYqeGN1tZkbGutsu1oBt3hZRX6iXJubpkCwsqTdoirr/sftD+VTzRxmtNQxTNn1LveHDVdfANtjgFMETMlVJI3FyVipI43ZN3RVrn9mBU1tX0sPR6uo1vWeQbi98NU8VZSLKKV0TsmraWJsrcXKq8z9G9XS1sE0vRakZcXaryTixzcBq8SFaUkgaCSbAAkk7ABjcr6Vc6Vc8WxxmkideST4Uj1G/I7XcOHatbvqpACsbMpYyQq7zuy6ayrlm9UnVjHBjcG+O3vVwaN8geS0TNYWkm84/iLjqt7m27yVV+j3NY1tU0ub5mIh0h3HeI+87eV1fQCarZA0CJqVoYy4mZ3Kj2e1FVzwGGk1AZLiR7nFpDfktsDt2E8O1V5k7Q/VGVgmdG2O/XLXkutwaNXadiuREpHUvjbi1OSUzJXZOXlS0rYmNYxoaxgDWtGwAYWXqiJZMqqM59E0r6h76ToxE/rarnFuqTtaLA4bx223L5zazByjRVDJmdCbYPb0hs5p2tPV8OBAVsom/bJMcTqEn7HHlkNCovl3N2SSRzmAua8l5DX9G9rzD0GsHbC3VDTbiN4KxJNHTZuvM/VeQAWxYMaGgNa1t+DQApmiyEzwLBbGBhNyEREWK2RERCEREQhEREIRERCEREQhEREIRERCEREQhEREIRERCEREQhEREIRERCFTWemf8AWNqaiCOURsY8sGo0B1hxcbkHmLLxzZ0ZyVlpZJmtjJubazpDx9IADtuURWZXdjCDHpdRYm9vMRJrZW7kfI0VLE2KFuq1viTvc47yeKzkRRySTcqyAALBERF8X1EREIRERCEREQhf/9k="/>
          <p:cNvSpPr>
            <a:spLocks noChangeAspect="1" noChangeArrowheads="1"/>
          </p:cNvSpPr>
          <p:nvPr/>
        </p:nvSpPr>
        <p:spPr bwMode="auto">
          <a:xfrm>
            <a:off x="3257551" y="2114551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36" name="AutoShape 91" descr="data:image/png;base64,iVBORw0KGgoAAAANSUhEUgAAAMgAAAA8CAMAAAAUhQWjAAAAt1BMVEX///8AAAD4+Pj19fW3t7ejo6OMjIzGxsb7+/vf398hISHv7++/v7/j4+Pp6eknJydhYWGKxTvPz8+Dg4NTU1NycnItLS1ra2tOTk7Z2dm5ubl/f38+Pj5ISEibm5szMzMQEBCtra1BQUGgoKAaGhqJxTmTk5PI46YMDAyFwy9ZWVnn89mdzl7t9uKi0Wf1+u683ZTS6LeBwR/i8c/5/PSWy1Db7cOt1nyt1naRyUjY7L653I3M5av69K+PAAAGh0lEQVRoge1Y2ZaqOhC1BBGaQUBFowhiKw492PNwzvn/77oVQkJA6KuufmS/CDFUZSepqp10Oi1atGjRokWLFqcwLXVG2KPeV1X/l8376kzVf9lmg6dwuUzZozld7ia/bH68W4N5du/u+V1PQEKAW/ZojgDG11uqxRAAumf3TkLnak9kBdBjj+bh94mkAOuzt5biQnK1J2MBu56wA/OrDdUjAhic3dkHCK/2RInk00CJDK82VI/kkrGhf+hf68kewVplj8oYIP25tzLrnb/jKS4hYiOP6/f2JUQUdQTzy5KpCrA6t+8QAoCYXGS/wCVE7CmAdpn5GcDi3JGEYYJMosscFJ+P4MZij5TI7U99ncPFftTziUQQ6TiCqV33Z7d7sqV1bJO2h+MKIt25yMSic2kjmW6VSNkWb1QKr5yIjo0/88BZcjrqEnYzqZH0/b7Z6fq9+XyYlFSHYUXz+TyyROGRiQxLRI53z09PT/9eHwoiE1hKid7po/25NjNkBwqZadja6zsSEcVPcSTljlXMwEUPC4CJUjT2BoOpoYyXNA1AUCSabrLYZW1wmOk/E9H/fL5vvG9v832/ZVR8TQth56aaxvpbhzWzNe0Vrq1xzBpv3MxtRsQeZ153C7WZB+Z+mnmx7oAU7rhCB9+NVduxUHbwgtdRhmhw4jtGbw3r6Ecib3+/9+//Ho7Hj8/95vG1k/tgyKrmLdIYWY6t4shFKotw7g6W7RDc7FlNQiIHJc76oRZaWo1E+uDS6VDwO0nvWTcQxmMxugHbXTQGBsyUGfC4biDyuN985o8f3sajTEzfd2GZEt+n4djDYeWdhUSjBsK8ohmjzAESGYV5PxRD0Ji8uTrBMUoqsz/ABc/X28CZSHVGuhioxfvXE9nuvccjt7bdbN7f6IM+F32NoJAzBL1lU5XsYCAqM5kajIiocahAGrWUDQsWQWQnp05KRHyCq5ytGp25AZ8RGlW9RiJ37973H2Ht+Ojtt/QB8zMfKFW1PE/StE1JOYuSVjPyGAGebZRRs5bTeDrEyRJrkBEZiGSFm2BKJ98BqZzRbTZpJLL1vMciWXWeNmx9JCI4UyPx/y3znZQDNYMqyXhqv+G8Q+J1qiYUKsZxkRqRyELkOlpcKZFEmpzsbeU0EDl+bry/b4Wbj2/v+6OTpd+AWSAgZ+r+DmJ0h3V/XR1hSaJEjUSKRJJhzJcEiUwFEStfEQ3DM+lz4FvYROTh0fO2kptX3GnP+KsIInSiI2ELcxWVSEt5lQoiRWXvNRFBedFTOSbAvVSI9HMiY6ggsBuI3N2XifD3YkWiqq0BEqnTriUiSRMRC+LipX+DIaDXEOErgkzXQ03CrdKplyiNRFxOJKXVRLYVmWcQaVoRPGNL2UxHIbS2a4jQmpQTCZVOFXWisYkIyqFcZaelbJ/j/4joUcNxAxdEVorZvq0hMsvTLw5zcHpLUSfjaYw8SX14jGDfnEhFSTBgBXCrbbMKkdr0O4KhrCi7S1EnqkQyHYazuDyVbXVEaNb6rMlaeCzOidB6eiI3sHIH1bZq1qo7ShPYlW3R6j47JaLmRHw4UekNRKp1ZLvx7ukrWfAYMeu2ESZCqF7nyEddPa0nMgG3/JlB8183J1LUkR5XxlhYb6Tu7NBQuXxgS4+V3XsWHY/3eWUnK5EYh+VB69SWPSgfIBVGRCQkmhVriPhB9bRGZ3RtcSJiC0eciI96VROb0dQIJ3J6HbRFySuW5Am1Via8jKkoujYquImIuO4tdUtjIChuQQjNofJ1EM2KNUQ0SaDloOE+p2Om6lcQScVZ5Rarv5bPoz+BrLH+gu7ta7P5ylXjM55JPliHSTF6C6d/nPsgQyYZHPx/lR/wzCScMOdLru/oRJ8SISGMqsmUXn8G1Li6K4oj3bo5ER13Gaw03zYSd53bJLHIdfTKlOf549d+f7+9Oz58fOLBhAtI+v3EN7K5sHB943nfMKxJwLMVPQuv3YTYvrZgeojGLR8mCoMaIr04Prko0NNwFdPNk6zChSCSxqHQLsY4ZkfEQMzmIg44kUMQFBH85+t78/Lysvfen4Sg76TZoZAJUmUesiPowC22RjIaZG27VZr5nAfxDd+ByjgITi9hFNOsOfabiPxXlxqlpSMqnlXTxOB/dw1CuCebECmA316ft9vtvw8pfWH0RagILH7UmUXUFpGLgOIntNDzSwGHkKLeOCX7LVq0aNGiRYsWLVq0aNGihYT/AGAUfY+qeFyrAAAAAElFTkSuQmCC"/>
          <p:cNvSpPr>
            <a:spLocks noChangeAspect="1" noChangeArrowheads="1"/>
          </p:cNvSpPr>
          <p:nvPr/>
        </p:nvSpPr>
        <p:spPr bwMode="auto">
          <a:xfrm>
            <a:off x="2673351" y="16467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37" name="AutoShape 105" descr="data:image/jpeg;base64,/9j/4AAQSkZJRgABAQAAAQABAAD/2wCEAAkGBwgHBhUUBxMWFhUVFxwbFxcXFxwcHRkWHBgXHBwbGR8bHighGRwmGxcYITEhMSkrLi4vFx8zODMsNygtLiwBCgoKDg0OGxAQGy4kICYsLCwvLCw0Li03LCw0LCwsLCwsLCwtLCwsLCwsLCwsLCwsLCwsLCwsLCwsLCwsLCwsLP/AABEIANkAzQMBEQACEQEDEQH/xAAcAAEAAgMBAQEAAAAAAAAAAAAABQYDBAcCAQj/xABDEAACAQMCAwMKAgUKBwAAAAAAAQIDBBEFBhIhMQdBURMiMmFxgZGhsdEUwUJSYtLhFRYjJDM0coKSohdDU3Oy4vD/xAAaAQEAAwEBAQAAAAAAAAAAAAAAAgMEAQUG/8QALxEBAAIBAgQEBQMFAQAAAAAAAAECAwQREiExQQUTIlEUFSNhcVKRoTJCgbHhwf/aAAwDAQACEQMRAD8A7iAAAAAAAAAAAAAAAAAAAAAAAAAAAAAAAAAAAAAAAAAAAAAAAAAAAAAAAAAAAAAAAAAAAAAAAAAAAAAAAAAAAAAAAAAAAAAAAAAAAAAAAAAAAAAAAAAAAAAAAAAAAAAAAAAAAAAAAAAAAAAAAAAAAAAAAAAAAAAAAAAAAAAAAAAAAAAAAAAAAAAAAAAAAAAAAAAAAAAAAAAAAAAAAAAAAAAAAAAAAAAAAAAAAAAAAAAAAAAAAAAAAAAAAAAAAAAAAAAAAAAAeKtWnRhmtJRS728L5nYiZ6OTMR1QV9vPQrPrV434QXF81y+ZbXT5J7KbanHHdAXfafaU3/VqE5e2Sj9yyNLPeVfxde0I2Xa3OEvOtOX/AHf/AEO/C/d2NTv2Seldq2h3dRRv1Og33y5x97XRe4rtp7R05ra5YleqFelc0VO3kpRksqUWmmvFNdSiY2WsgAAAAAAAAAAAAAAAAAAAAMF5d0LK3c7qSjFd7+i8WSrSbTtCF71pHFadoU3Vt53NVuOlR4V+vJZfuXRG/Hoe93lZvE+1P3VS+leX883s5TfrfL3LojZXDFekPPvqbXn1S0alrhHZq7XI0LihgrmGit90Xc08EJhopKIuo4IS00lauy/d9zoGpKlcSzbzfnRf6Db9KPh60U5cfHH3XcfD+H6Bi1JZiYWh9AAAAHmpUhTjmo0l4t4OxEz0cm0RG8tKWtaZGWHWh8S34fL+mWedZgj++Gxb3trc/wB3nGXsaZC2O9f6o2W0zY7/ANNolnILAAAAAAAAAAAg9zaNW1aMfIyXm5819G/H2mvS564pnihg12lvniOGenZXXtjU4dIJ+ySN0azF7vJnw3PHb+Xl7b1T/p/7o/c78Zi93Pl2f9P8wx1Nq6pNcoL/AFL7idXh93Y8P1Edv5hpV9k6zU9GMffNFVtViaqaLNHWIRtz2ebgl6Eab/z/AMCudTjaa6bJCv6rsDdFum/w0pL9iUZfJPPyOedSe66uO0dlbsbO4tr5xu4ShJPnGcXF/BllefRzNPJ+kNpV53G3KDqdeBJ+7l+RgzV2vML9PbixxKXKlwAAitw61R0W04p85S5Qj4vxfqRdhwzktt2Z9TqIw1379nP3dalr97hNzk+5ckl9Ej1Y8vDX2eDaMupvtPOU5DZd86fnVIp+HP6lE6+u/Rqjwm23WEVV0nULDVKcKya45JRlF8nz7n4+oujUUvSZhmnR5MeSKz3nrC+atrVlo0Y/i28y6JLLeMHlY8NsnR72bUUw7cSH/n1p3F6E/l9y/wCCv7wzfMcftKZ0jWrHV4v8JLmusXya/gUZMNsfVqw6imX+lr6nubTtNu3TuXLiSTeFnqSx6e943hXl1ePHbhsxX27NLs4rLcpNJ8Meqz49yfqJU0t7OZNbjp92xouv2WsNq2bUlzcX1x4rxIZcFsfVPBqaZunVuahqFrptDivJKK7vF+xd5ClLXnasLMmWuON7Sr8t86ap+bGbXjhfc0/BX94Y58Rx79JTelavZ6tSbs5Zx1T5Ne1GfJitjnazXiz0yxvVg1fcNhpFdQu28tZ5LPLOPyM181aTtKGbVY8U7Weau5dLo2MalWeFNZjHHnNZazjw5dROakRvLk6vFFYtM9Wxa6xaXGnOtJuFP9aaxleK95KMkTXi7J1z0tTj6R90NU31pcauIxm144KZ1VN2afEcW/dnqb00aD5Sk+WeUX8PaSnU0SnX4Y7tzUdwWOnUYSueJKosx831J8/DqSvlrWImVuTU0xxE27trStSt9VtfKWmeHLXNY5olS8XjeFmLLXLXiq1tX3BYaRVUbtvLWcJZ5esjfLWnKVebU48U7Wat9aabuvRnKUHjnwTaxJNd69WS/Bm5xapvXPj3hn0t/wAkbfoqpGTxGKaj4y/i8FuX15J2cwejDXdtWmqW93ccFLPElLKa6cMlF5975eKK5pMRuurkiZ2bxBMA5HvfVXebgms8qfmL3dfmepp68NI+7xtXPHkn7cly7PLGFDRfKtedVec/srkl9X7zLqsk2vt7NuixRWnF3lajK2Pkoxl6S6dAbK/uXS9KurmNTWa3BGEcKPEop88t56vu6eBow5b1jakMufDjvMWyT0VfW5bOVjJWE/6RJ8DjxtOXcnnlg047Z+L1dGTLj03DPD1a3ZzKdXcPmvkoSz8vzO6qfpo6Km2Tf7I3XLmWo7nmqb9OrwL4qKLMXoxx+FWavHln8rNrWzbTTdCqVVUm5wjxZeMP1Yx+ZRj1VrXiNuTTk0NKUm2/NEdns5T3EmnyjCTl7OX5lmqn6arR12y7/Zp6xq/8ua/mvNRp8XDFvpGGev5ksdfLpyjmhlnzcm8zy/8AFju47MWlyjQqQ41F8Msy4uLHL59xRW2fi3lptj03BtHVD9nt3UW5Ixj0lGSa9iz9UW6racanRRNcrDvu98vueoo/o8MF7UufzbPns8b3U623Fmn9kva7Cv68Iyuq0V05Yb5eGfYSjTTPWV1fDrztNpae/tW/rytrflTopLC75YX0TS+JzPO88MdIQ12X1eXHSE1t7ZVpV02M9V4nOazwqTSin06dXgnj09dt7NGDQUmkTfrKkzpUp686Vrnh8rwxzzeOLBn4I4toedNInLw16brx2l0VT0alKP6E8e5xf2NWorvWHp+I1+nE+0vnZvfU46HWdV4VObbfguFP8hp+VZc8PtEYp37Sqvla+7N0Yhnz5f6aa/h82UTWcl2Gd9Tm/P8Ap1u3t6dvbRhSWIxSSXqRuiNo2h71axWvDD7VowrU8VFyyn700180SidnZiJ5PFK0oUamaaw+fP8AxPL+aE2mXIrEM5xIA4LujjttxXEavXysn7m218merjnekPIy12vP5dP7OtVtb3bsIQkuOn5so559eTx4NGHUVmL7vQ09omkQsV5f2ljRcrypGEV3yaRTFZnlC6bRHOUVYbntdQ02vWtIvydHOJPlxuMeJ4XVLoWTimJiJ7q65YtEzHZy3TPxW79yRje1Hmbbb/ViueIr5G60xipyefWs5b+pYt67c0bb2h8VvxOrKSUXKfP1vHQqw5r3tz6Ls2ClK8ur52ZtW+n3dxPpCOM+yLk/yOamd5rV3TRtFrIHY8Zaju2jxd0nUfuy/wDywXZp2xypwV3yQ6D2mXn4Xa8l31JRj7s5f0Memje7ZqZ+nsrHZpbzq2t3Uguap8Efa039i/U251hRpqcrSq+24WN5rNOnqknGnJ4bTxh45c3054L8lpiszVnx0rNoizpP/DvROHPHVx/jX2MfxV234TGy7Z0TQLDUpz0qpKpOksS85NRz3ZSxnCOZcl7V2s7ixY623q5xbVHrG8I9/lK/y4s/RHm7b2ePX6mf8y7ouRqfQuD7mrtborur3VXn2Z+xktHqfO55+tbf3daudz6PQ0Xyka9PHB5qUk23jksLnnJp4o2e1bUY4x8XFDmOw4Sv930uLucpv3Jv64M9K+p5GkjizR+7o3aNR8rtKq1+g4y+El+TZfkjer1NdXfDLlFprdW00etRpcvLOOX+ys5Xv5fMzxyiYeNXLNcc0ju6P2Y6L+E0vy9defW9HPdT7vj1+BdiptG71NBh4acc9Z/0uxa9AAAAAFO3vsmG4ZqrZyUKyWHn0Zruz4NeJfizcHKeinLhi/OOrndTZG67Sr/R0G/2oTj+8mavOpPdm8m8dm3Z7A3RqNRfjUoLxqVFJ+5Rbf0IznpHRKMFp6um6Jtujpm2nazlxKSkpyxjLlnLX/3cZL5Jtfiaa44ivC5lV2Buix1D+oRUkn5tWNSMeXjzaaZr8+kxzZfIvE8kjqfZ5uG5owlOqqtV54+ObxFcsKOVl9+XyI11FI7J2wWnun9M2tqdhsKtbQUPL1XLPnebiXCuuP1UVWy1nJFuydcUxjmrB2fbO1LQtVnV1Pg9Dhjwyzzb593gjubNF42gxYprO8t/tF0DVdwUaUNM4MRblLiljnjC7vaRwZK03mUs1Jvts2+z/QLnb+iyhfcPlJVHJ8LysYSXyRzNki9t4dw04I2lVt2dnF1UvZVdBcXGTy6cnhpvrwt8sepl2PURttZTk0/PeqFo7O3rVjwTjKMf2q8eH4KT+hPzsfVHysnRfNubYvNB2vWpQlGVaopNY5RTccJZfh4mXNk455LoxzXHMR1QGyti6tpW4YVtS4OCCk1wyy+JxaXd62/cZq0mJYtNor0yRa3Z00seo5/u7Ycddv5V9IqxUpenF84uS5ZTXR8uZXam/OHnajRRktx0nmqGv7PW29HlU1WtF1ZNKnTh3vPNtvnhLJGabMeXSeVTitPPsmOxuylVv61eS5RioJ+uTTfyS+JKkc13h2P1Tf8Awvm9a1tR2rcO7eIum1/mfKKXrzgnbo9DUzHlW39nGNmaPPcGuwp4fAvOqPwgvu8L3lUV3l4mmwzlvFe3d+gKcI04JQWElhLwSLn0URs9AAAAABhvfxDtJfguHymHw8XTi7s47g5bfbl1cmv+0rcunXTp31ClCcesXGX73NeshxS8q2tzVna0Qwx7Vdbf/Lo/CX7xzilCfEMntDPDtP1qXWnR+Ev3iM5Jc+Y5faGen2k6vLrCl8JfchOazvzHJ7Q2afaDqsusKXwf3ITqLOfMcntDK9+apj0aXwf3IfFW9j5jl9oY1v7WZyxRp05P1Rk/oycai09nY8Qyz0iG9bbg3rd/3e0jjxlFxX+6SLoteey6ufVW6US1tPetb+2ja0/bxS+jJxxNFfiZ67QkaNDcDX9PWof5aUvzmS5rYjL3mP2/62oUNQx59WPup/xCe1vduU1ONNeUeX3vGDqUPQdeanF5N8HXHL2hyXHXtDddlcSdr5SPE235OosZbz4maZyR2eJOHU1nlE/4faXZ9uDVrlPU5SS75VJ8TS9SyyVeOesO10mfJPr5fl1Hb+i2mgaZGjZLkubb6yk+rZdEbPXxYox14YVTtH0rWteqQpWNNulDzm8pcU/e+iX1K7zbfaIYtbXLkmK0jkkuz3bH83dKbrrFWo8z9SXox/P3kqRO3Ndo8E46errK1k2sAAAAAABGa1oGl65SxqdKM8dH0kvY1zRyY3V5MVMkeqFNveybTpzzY1qkPVJKX2ZHgY7+H0npLSXZRcxfm3Uceum/3iM41Py2f1fw26HZe4/2tz8IfdkfJSjw33slLXs602l/b1KkvgvyHkV7rI8Ox95lL2u0dDtvRoqT8Zty+rwSjDSOy6ujw1/t/dLULW3t1ihCMfYkiyIiOjRFa16QzHU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2876551" y="17991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38" name="AutoShape 107" descr="data:image/jpeg;base64,/9j/4AAQSkZJRgABAQAAAQABAAD/2wCEAAkGBwgHBhUUBxMWFhUVFxwbFxcXFxwcHRkWHBgXHBwbGR8bHighGRwmGxcYITEhMSkrLi4vFx8zODMsNygtLiwBCgoKDg0OGxAQGy4kICYsLCwvLCw0Li03LCw0LCwsLCwsLCwtLCwsLCwsLCwsLCwsLCwsLCwsLCwsLCwsLCwsLP/AABEIANkAzQMBEQACEQEDEQH/xAAcAAEAAgMBAQEAAAAAAAAAAAAABQYDBAcCAQj/xABDEAACAQMCAwMKAgUKBwAAAAAAAQIDBBEFBhIhMQdBURMiMmFxgZGhsdEUwUJSYtLhFRYjJDM0coKSohdDU3Oy4vD/xAAaAQEAAwEBAQAAAAAAAAAAAAAAAgMEAQUG/8QALxEBAAIBAgQEBQMFAQAAAAAAAAECAwQREiExQQUTIlEUFSNhcVKRoTJCgbHhwf/aAAwDAQACEQMRAD8A7iAAAAAAAAAAAAAAAAAAAAAAAAAAAAAAAAAAAAAAAAAAAAAAAAAAAAAAAAAAAAAAAAAAAAAAAAAAAAAAAAAAAAAAAAAAAAAAAAAAAAAAAAAAAAAAAAAAAAAAAAAAAAAAAAAAAAAAAAAAAAAAAAAAAAAAAAAAAAAAAAAAAAAAAAAAAAAAAAAAAAAAAAAAAAAAAAAAAAAAAAAAAAAAAAAAAAAAAAAAAAAAAAAAAAAAAAAAAAAAAAAAAAAAAAAAAAAAAAAAAAAAeKtWnRhmtJRS728L5nYiZ6OTMR1QV9vPQrPrV434QXF81y+ZbXT5J7KbanHHdAXfafaU3/VqE5e2Sj9yyNLPeVfxde0I2Xa3OEvOtOX/AHf/AEO/C/d2NTv2Seldq2h3dRRv1Og33y5x97XRe4rtp7R05ra5YleqFelc0VO3kpRksqUWmmvFNdSiY2WsgAAAAAAAAAAAAAAAAAAAAMF5d0LK3c7qSjFd7+i8WSrSbTtCF71pHFadoU3Vt53NVuOlR4V+vJZfuXRG/Hoe93lZvE+1P3VS+leX883s5TfrfL3LojZXDFekPPvqbXn1S0alrhHZq7XI0LihgrmGit90Xc08EJhopKIuo4IS00lauy/d9zoGpKlcSzbzfnRf6Db9KPh60U5cfHH3XcfD+H6Bi1JZiYWh9AAAAHmpUhTjmo0l4t4OxEz0cm0RG8tKWtaZGWHWh8S34fL+mWedZgj++Gxb3trc/wB3nGXsaZC2O9f6o2W0zY7/ANNolnILAAAAAAAAAAAg9zaNW1aMfIyXm5819G/H2mvS564pnihg12lvniOGenZXXtjU4dIJ+ySN0azF7vJnw3PHb+Xl7b1T/p/7o/c78Zi93Pl2f9P8wx1Nq6pNcoL/AFL7idXh93Y8P1Edv5hpV9k6zU9GMffNFVtViaqaLNHWIRtz2ebgl6Eab/z/AMCudTjaa6bJCv6rsDdFum/w0pL9iUZfJPPyOedSe66uO0dlbsbO4tr5xu4ShJPnGcXF/BllefRzNPJ+kNpV53G3KDqdeBJ+7l+RgzV2vML9PbixxKXKlwAAitw61R0W04p85S5Qj4vxfqRdhwzktt2Z9TqIw1379nP3dalr97hNzk+5ckl9Ej1Y8vDX2eDaMupvtPOU5DZd86fnVIp+HP6lE6+u/Rqjwm23WEVV0nULDVKcKya45JRlF8nz7n4+oujUUvSZhmnR5MeSKz3nrC+atrVlo0Y/i28y6JLLeMHlY8NsnR72bUUw7cSH/n1p3F6E/l9y/wCCv7wzfMcftKZ0jWrHV4v8JLmusXya/gUZMNsfVqw6imX+lr6nubTtNu3TuXLiSTeFnqSx6e943hXl1ePHbhsxX27NLs4rLcpNJ8Meqz49yfqJU0t7OZNbjp92xouv2WsNq2bUlzcX1x4rxIZcFsfVPBqaZunVuahqFrptDivJKK7vF+xd5ClLXnasLMmWuON7Sr8t86ap+bGbXjhfc0/BX94Y58Rx79JTelavZ6tSbs5Zx1T5Ne1GfJitjnazXiz0yxvVg1fcNhpFdQu28tZ5LPLOPyM181aTtKGbVY8U7Weau5dLo2MalWeFNZjHHnNZazjw5dROakRvLk6vFFYtM9Wxa6xaXGnOtJuFP9aaxleK95KMkTXi7J1z0tTj6R90NU31pcauIxm144KZ1VN2afEcW/dnqb00aD5Sk+WeUX8PaSnU0SnX4Y7tzUdwWOnUYSueJKosx831J8/DqSvlrWImVuTU0xxE27trStSt9VtfKWmeHLXNY5olS8XjeFmLLXLXiq1tX3BYaRVUbtvLWcJZ5esjfLWnKVebU48U7Wat9aabuvRnKUHjnwTaxJNd69WS/Bm5xapvXPj3hn0t/wAkbfoqpGTxGKaj4y/i8FuX15J2cwejDXdtWmqW93ccFLPElLKa6cMlF5975eKK5pMRuurkiZ2bxBMA5HvfVXebgms8qfmL3dfmepp68NI+7xtXPHkn7cly7PLGFDRfKtedVec/srkl9X7zLqsk2vt7NuixRWnF3lajK2Pkoxl6S6dAbK/uXS9KurmNTWa3BGEcKPEop88t56vu6eBow5b1jakMufDjvMWyT0VfW5bOVjJWE/6RJ8DjxtOXcnnlg047Z+L1dGTLj03DPD1a3ZzKdXcPmvkoSz8vzO6qfpo6Km2Tf7I3XLmWo7nmqb9OrwL4qKLMXoxx+FWavHln8rNrWzbTTdCqVVUm5wjxZeMP1Yx+ZRj1VrXiNuTTk0NKUm2/NEdns5T3EmnyjCTl7OX5lmqn6arR12y7/Zp6xq/8ua/mvNRp8XDFvpGGev5ksdfLpyjmhlnzcm8zy/8AFju47MWlyjQqQ41F8Msy4uLHL59xRW2fi3lptj03BtHVD9nt3UW5Ixj0lGSa9iz9UW6racanRRNcrDvu98vueoo/o8MF7UufzbPns8b3U623Fmn9kva7Cv68Iyuq0V05Yb5eGfYSjTTPWV1fDrztNpae/tW/rytrflTopLC75YX0TS+JzPO88MdIQ12X1eXHSE1t7ZVpV02M9V4nOazwqTSin06dXgnj09dt7NGDQUmkTfrKkzpUp686Vrnh8rwxzzeOLBn4I4toedNInLw16brx2l0VT0alKP6E8e5xf2NWorvWHp+I1+nE+0vnZvfU46HWdV4VObbfguFP8hp+VZc8PtEYp37Sqvla+7N0Yhnz5f6aa/h82UTWcl2Gd9Tm/P8Ap1u3t6dvbRhSWIxSSXqRuiNo2h71axWvDD7VowrU8VFyyn700180SidnZiJ5PFK0oUamaaw+fP8AxPL+aE2mXIrEM5xIA4LujjttxXEavXysn7m218merjnekPIy12vP5dP7OtVtb3bsIQkuOn5so559eTx4NGHUVmL7vQ09omkQsV5f2ljRcrypGEV3yaRTFZnlC6bRHOUVYbntdQ02vWtIvydHOJPlxuMeJ4XVLoWTimJiJ7q65YtEzHZy3TPxW79yRje1Hmbbb/ViueIr5G60xipyefWs5b+pYt67c0bb2h8VvxOrKSUXKfP1vHQqw5r3tz6Ls2ClK8ur52ZtW+n3dxPpCOM+yLk/yOamd5rV3TRtFrIHY8Zaju2jxd0nUfuy/wDywXZp2xypwV3yQ6D2mXn4Xa8l31JRj7s5f0Memje7ZqZ+nsrHZpbzq2t3Uguap8Efa039i/U251hRpqcrSq+24WN5rNOnqknGnJ4bTxh45c3054L8lpiszVnx0rNoizpP/DvROHPHVx/jX2MfxV234TGy7Z0TQLDUpz0qpKpOksS85NRz3ZSxnCOZcl7V2s7ixY623q5xbVHrG8I9/lK/y4s/RHm7b2ePX6mf8y7ouRqfQuD7mrtborur3VXn2Z+xktHqfO55+tbf3daudz6PQ0Xyka9PHB5qUk23jksLnnJp4o2e1bUY4x8XFDmOw4Sv930uLucpv3Jv64M9K+p5GkjizR+7o3aNR8rtKq1+g4y+El+TZfkjer1NdXfDLlFprdW00etRpcvLOOX+ys5Xv5fMzxyiYeNXLNcc0ju6P2Y6L+E0vy9defW9HPdT7vj1+BdiptG71NBh4acc9Z/0uxa9AAAAAFO3vsmG4ZqrZyUKyWHn0Zruz4NeJfizcHKeinLhi/OOrndTZG67Sr/R0G/2oTj+8mavOpPdm8m8dm3Z7A3RqNRfjUoLxqVFJ+5Rbf0IznpHRKMFp6um6Jtujpm2nazlxKSkpyxjLlnLX/3cZL5Jtfiaa44ivC5lV2Buix1D+oRUkn5tWNSMeXjzaaZr8+kxzZfIvE8kjqfZ5uG5owlOqqtV54+ObxFcsKOVl9+XyI11FI7J2wWnun9M2tqdhsKtbQUPL1XLPnebiXCuuP1UVWy1nJFuydcUxjmrB2fbO1LQtVnV1Pg9Dhjwyzzb593gjubNF42gxYprO8t/tF0DVdwUaUNM4MRblLiljnjC7vaRwZK03mUs1Jvts2+z/QLnb+iyhfcPlJVHJ8LysYSXyRzNki9t4dw04I2lVt2dnF1UvZVdBcXGTy6cnhpvrwt8sepl2PURttZTk0/PeqFo7O3rVjwTjKMf2q8eH4KT+hPzsfVHysnRfNubYvNB2vWpQlGVaopNY5RTccJZfh4mXNk455LoxzXHMR1QGyti6tpW4YVtS4OCCk1wyy+JxaXd62/cZq0mJYtNor0yRa3Z00seo5/u7Ycddv5V9IqxUpenF84uS5ZTXR8uZXam/OHnajRRktx0nmqGv7PW29HlU1WtF1ZNKnTh3vPNtvnhLJGabMeXSeVTitPPsmOxuylVv61eS5RioJ+uTTfyS+JKkc13h2P1Tf8Awvm9a1tR2rcO7eIum1/mfKKXrzgnbo9DUzHlW39nGNmaPPcGuwp4fAvOqPwgvu8L3lUV3l4mmwzlvFe3d+gKcI04JQWElhLwSLn0URs9AAAAABhvfxDtJfguHymHw8XTi7s47g5bfbl1cmv+0rcunXTp31ClCcesXGX73NeshxS8q2tzVna0Qwx7Vdbf/Lo/CX7xzilCfEMntDPDtP1qXWnR+Ev3iM5Jc+Y5faGen2k6vLrCl8JfchOazvzHJ7Q2afaDqsusKXwf3ITqLOfMcntDK9+apj0aXwf3IfFW9j5jl9oY1v7WZyxRp05P1Rk/oycai09nY8Qyz0iG9bbg3rd/3e0jjxlFxX+6SLoteey6ufVW6US1tPetb+2ja0/bxS+jJxxNFfiZ67QkaNDcDX9PWof5aUvzmS5rYjL3mP2/62oUNQx59WPup/xCe1vduU1ONNeUeX3vGDqUPQdeanF5N8HXHL2hyXHXtDddlcSdr5SPE235OosZbz4maZyR2eJOHU1nlE/4faXZ9uDVrlPU5SS75VJ8TS9SyyVeOesO10mfJPr5fl1Hb+i2mgaZGjZLkubb6yk+rZdEbPXxYox14YVTtH0rWteqQpWNNulDzm8pcU/e+iX1K7zbfaIYtbXLkmK0jkkuz3bH83dKbrrFWo8z9SXox/P3kqRO3Ndo8E46errK1k2sAAAAAABGa1oGl65SxqdKM8dH0kvY1zRyY3V5MVMkeqFNveybTpzzY1qkPVJKX2ZHgY7+H0npLSXZRcxfm3Uceum/3iM41Py2f1fw26HZe4/2tz8IfdkfJSjw33slLXs602l/b1KkvgvyHkV7rI8Ox95lL2u0dDtvRoqT8Zty+rwSjDSOy6ujw1/t/dLULW3t1ihCMfYkiyIiOjRFa16QzHU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3079751" y="19515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39" name="AutoShape 113" descr="Image result for DANISCO"/>
          <p:cNvSpPr>
            <a:spLocks noChangeAspect="1" noChangeArrowheads="1"/>
          </p:cNvSpPr>
          <p:nvPr/>
        </p:nvSpPr>
        <p:spPr bwMode="auto">
          <a:xfrm>
            <a:off x="3282951" y="21039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40" name="AutoShape 122" descr="data:image/jpeg;base64,/9j/4AAQSkZJRgABAQAAAQABAAD/2wCEAAkGBxQSEBUSEhQVFhUXGB0WFhYYGB4dHRgiICYXHSAbHh4cKCohIhsmIxogLTQtKiorMDAuGCAzODksQzQtLi8BCgoKDg0OGg4QGjclICU3NzcsMzc3KzcvKywrNSw3LTc3LDI4LCs3OCssKyw3Ljc4OCwtNywsLjcsNzI0Ky4rLf/AABEIACoA3AMBIgACEQEDEQH/xAAcAAADAQEBAQEBAAAAAAAAAAAABQYHBAMBAgj/xAA7EAABAwIDBgMFBgUFAQAAAAABAgMRAAQFEiEGEyIxQVEHYXEUMoGRoRUjQlKCsTNywdHwFyQ1c8II/8QAGAEBAQEBAQAAAAAAAAAAAAAAAAMCBAH/xAAiEQEAAgAGAwADAAAAAAAAAAAAAQIDERITIUExMlEiYeH/2gAMAwEAAhEDEQA/ANxqd2k2wt7PhUd470aRqqek9qoqz3w5s21XV+4pCStNyoJURqkErJjtVKVjKbT0vg0rMWvbxHX3MFjFrz7/AHibQJ4m2tZV/N1+fflThnaNdvbhWIqZacJhOVUlfonv6SPSn+I3CG2ytxSUJGpUogAfE1m7+2VktKm3GFuIUCFPlMgK1ygTrHy9K3ETicRXhrc3Px0xl+vML2zu1qQHY4VaghQVI7mNPlNd7NyD/mlSfhN/xqe+dc/OqPE2wEKIEEpVPyP1qV66bTVLFpt3mnwworkXdoaY3rqghCEZlqUYAAGpNZwvxttc5yW10tlJhTwQIHnEzHrBrKbUqKktkNv7bEnX0MJWAwAS4uAlQJUARrMcPWKRXvjBb7xabW2urpDZhbrSJQPj29YoNKoqZwjbi1ubFy9YUVIaSVOI0C0wJykHqenQ1JPeN1ru0ratrlzSVgJH3f8AMZIk86DU6KQbK7XW1/aG6aVlQmQ4FwC2QJObpy1nlUbeeNdqFqDNvcvto951CQE+onWPWKDUaKl7Hbu1ew92/ZKlttJKnEAALSRrlIPXtrBqUuPG61CErbt7lwRLhCQA35EzE/Gg1Ois1xPxls0JQWG3rmUBa92n+EOyyeSv7VUbM7Z2t7Zqu215G0TvQuAW4EnN05daCiorLXPG21Kzura6caSYU8lIgecHWPWKa4d4p2tx7TuGn3RboDhyJB3gJSmECZnXrHI0F7RWA+Cu0ATe3rRafPtSwQpKdGsvtCjvD+EmYHmDVn4O3li1htw7bKfQwh5SnFXRRIIQ3JBRpliPOZoNLorK3vG62zEt2t04ykwXgkAesH+sVdYdtTav2ZvUOp3ABUpZ0yRzChzBHagdUVln+ttqVkptrpTIMF4IEDzieX1qp2N27t8Sdfbt0uQwRK1RlWCVAFMEmOHqBzFBVUUUUBWY7KY03aP4ih1QbcU6txsOApCo3kCT30jvOladSLa3BGLi3cLrYKkIUpKuSgQCdCOmnKqYdo9Z7XwcSsRNLeJRWBYM5irab2/fUpvMcrCOFIgwZ7D6+dVN85bWmHqbdCEogpCQmQSZiB386idjkYn7GhVmW1NOlQhUfdGTKhPQ/q9KvMD2fdZZKHn1PqVqUrAKR5J0n5k+gquNxbmeI6UxKVpOeqJj5Hn+M4wbCrm2w/7RYeW2sTvG1J4VgGAQDz+PwIrSmMT31i285lSpbWZUaCSOQmlm37q/s99GRUBIkmABqPnXfsZh6PY7ZxUrVukxm1CdOQHIfvXmJbXTVP1PGxNyZvPckfjI24cCdCAdA2Vx+UFOafLvXb4e4lZDCGS240lpDQD2ZSQEqjjzzyMzz6VQbSOuItXVNMC4UEn7gmN4OqeR1jpGtfzxanAFku3LN5bugnNZpUVIJ6AKKQoA+oiudB27FALax72IHIpolkAGcmZ2ABz92nfhk3iS8OR7De2bbSSczamwVoVOufrJ7npFOvAzA3Ue13rrO4RcqG5aiMqQVnQH8PEAO+Umm2MeD2HPuqdG+Zze+hlYShX6VJMfCBQR2y2GZW8XuE3dvcBy3XvU26VJSlfEQeQT0Vy7mq3wIt0jBWzlErW5n097iKde+giqqw2UtWLNVky3kZWkpUATmOYQSVHUq8699msAZsbdNtbhQbSSQFGTxEk6+poMG2VYX9kY42zPCtIyj8oLmYD9I+lah4S4jZjBmd2tpORH+4BUBlVrmK579z0p9szshbWBf3AV9+rM5nVmk8XLy4jUxifgrhjzpcAeakyUNLAR8ApJIHkCKDPtn8ihtA5aiLQtKyRokmVFMeUZo7Air3wttEHZvKUiFoeK9PenPz/zpVaxsjaN2K7FtvdsLSUrCSZM8yVHXN516YFglvbWYtGCdyAQJVJhU9fiaCD/APndhP2W6qBKn1BR7gJQAD5an5ms8wJpf2RjaGZAS61IHRAU5m+GUfSt22Uwa0w5o29sqEkqd4l5vypJntyry2c2XsrH2jczFwQp3eLzJV7+gnTqqg4PDDELP7IZ3S2koQ3DwKkjKqOLeTyPr0qJ8GHGVY1iKrYQyUktjplzjl2SenkRT6/8HsJLpdJdQBxqaS6Msc+RBXHofSqTZ3ZOxsbhx+2GRToKCAqUAJgwByEQKCD8Dv4+M/8AYj97qo/Am3FbJ3u7nS7SVx+UJZn4cprctnNlLSx9ocYJAuCFOqUuQYzxHQe+a+bK7N2dky5aW+qFqKloWrNmlKQefNOUCg5dicTshhDJQtlLCGQHQpSQEmOMLB6zMzWc7TmycwC6VhDbiWd82XpCwDHOMxPKRMdImqe68HMJW5vQp1CSf4aHU5CewkFXwCquLHDrRm2Fs2hsW+Ugo5oI5GSeZM6yZNAo2JxKyGEsqbW0lhDIDklICTHHnnkZmZqD8AltqvcTLAhoqQWh2Rnfyj5RTtzwawnfBcuhJ4gyHhlI8tM8fqqp2S2Us7Jx520BBfyqWnNIA4lJAT+EcR07UFNRRRQFedw0FoUhXJQKT6HQ16UUGcr2evsMObD1l9jmq3XzHpyk+kHyNdaPE+23RKkOpfBjcZTM+vKPr5VdGlbli0btLhbRn3Z48ozc09edW3It7xmpqifaEcMKxDFNbtRtbbmGU++oec/+vlV9h9mllpDSJyoSEpkyYHnXvX2sXvNuOmZtmK5l2DSlZlNoKu5SCfnXTRWGXwCvtFFAUUUUBRRRQeb7eZKk9wRqJ5+VLGsIUnQLEHLm4Z91RUAJPnGs8qb0UCZvBICeJMp93h4eaSBEzHD361+7XBgleZRCtSYygDXech+v6U2ooEZwA5A3nGUDnk4pylHOeWv9K/buClWpUAdICU5U6cpAPz17U5ooFow0hAAIzBefUEpJ15gmevfnrXmrBAUKSSJUZKkpAjSIHYf3ptRQJvsMEKzESpKk6AxxBIniJ1EfWvR3COPOkgGZCSnh/BzHbh+tNaKBOcGP5kQVJWeDWUwYTronT9+9dGGYcWieKQUpERHKdTz19KYUUBRRRQf/2Q=="/>
          <p:cNvSpPr>
            <a:spLocks noChangeAspect="1" noChangeArrowheads="1"/>
          </p:cNvSpPr>
          <p:nvPr/>
        </p:nvSpPr>
        <p:spPr bwMode="auto">
          <a:xfrm>
            <a:off x="3486151" y="22563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41" name="AutoShape 83" descr="data:image/jpeg;base64,/9j/4AAQSkZJRgABAQAAAQABAAD/2wCEAAkGBw8NDQwPDA8PDw0NEBEQDQ8PDg8UDBAOFRUWFhURFBQYHCggGCYmGxcVITMhJSkrLi4vGCA/ODMsOCguLysBCgoKDg0OGxAQGywlICYyNCwsLCwsLCwsLCwsLCwsLCwsLCwsLCwsLCwsLCwsLCwsLCwsLCwsLCwsLCwsLCwsLP/AABEIAJABXQMBEQACEQEDEQH/xAAbAAEBAAMBAQEAAAAAAAAAAAAABwEFBgQDAv/EAEYQAAEDAgMEAwwGCAYDAAAAAAABAgMEEQUGEgcTIVEiMWEUMjRBQnFzdJOys8E1NlJTcpEVM4GSobHR8CNUYoTh8RckQ//EABkBAQEBAQEBAAAAAAAAAAAAAAAEAwUCAf/EACURAQACAgIBBAIDAQAAAAAAAAABAgMEERIxISIyUTM0E0FhFP/aAAwDAQACEQMRAD8A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XbXswVlFU4e2jqJIWyskWRGWs5Ue1EvdO1SzWx1tWZmEue9q2jiVPYvRb5kI5UwmG2PMFZQzUDaOokgSSOZXozT0lRzLKt07VLdTHW/PZLs5LU44l0uz3N7MWpumqNrIERKhiePlK1OS/wAFMc+Gcdv8a4cveP8AXVmDZLcsZgrJszVlLLUSOpmOqkZEttCI1ejbh4izJjrGGLceqWmS05ZiZdTtBhxJ9LCmDuc2dJkWRWOY1d1pdfi7t0mOCadvf4aZovMe1PKuHNUEUsss0zY4mOe9d7AtmNS6rbzIVxOvM8RCWYzxDw4DiOY8SZI+iqZ5GxuRr11xNs5UvbinI93rgpPuh5pbNeOYl2OSaTMDK+NcUfK6k0Sa0dJErdWno8G8esmzTh6+zyowxl59z1bYcZqaGlo30cz4XvnVr3MtdW6HLZbpzPmpSt7TFn3ZvNa8w5GjjzVPFHNFNO6OVrXxu3sCXa5LopRP/PHpLCP55jl9u4c2/eT+2pz521n3jO3Oy/N9XPVT4diWqSePeObK628arHIj4326+K8FMtnDWIi9fDTBltM9bKRXOVsMzmrZWxvVF5KjV4kceVUoPl3FsxYmkncVVNIsKMWS74m21Xt1p2KdS9MNOO0OfW+W8+ktz+js2/fS+2gM+2v9PXXO/cGHZs1s1zS6dTdX+NB3t+P8D5Ntfj0h6rXNz6rC5Loqc/zOfPqthyVfV1dBOjpHump3Lw1W4pyXkpyc2XNr5OZnmrrYcWHYx8RHFnRwYhFJDvmvTd2uqr5PNFOjTPS1O8T6OdbDet+kx6ubkxWprqjd0bljib1ut4vtO+SHMnYy58vGKeIdKNbFr4u2WObfTq6eNWMa1XK9UTi53Wq8zr1jiOHJtPM8pjtJzfWtrosMwvVHNePU9mneSPel2sbfqSy8VL9fDTr3uiz5bRbpVqe4s2/eT+1pzTtrvHXOdxZt+8n9rTjtr/R1ztzszzfWS1k2G4nqfOzeK2R1t4xzO+jfbr7FMtjDWK96NMGW0z1spFe9WwzOatnNjeqLyVGrZSSvrKqfCJZH2k1UNU1MTnfPSzIjXOeiaoXeKRLJ1c/+DpZtWs15pHqgx7Fotxbwucb0c1HNVFa5EVqot0VF6lQ5joQ4va1itRRYdHLSSuhkWoY1XMtfSrXqqcfMhRrVi1+JYbFprXmG5yRVyVGFUE071klkha573W1Odx4qZ5oiLzEPeOZmsTLVPxKq3qPu5I1ZrV633TX7p0m7tey9JEba1+vjfgfeI4OZ5dgxboiqllVOrl2GTR+gAAAAAAAAAABG9unheF+jk99hfqfCyLZ+ULDH3rfMhBKyEe28+EYZ6Of3oy/T8WR7fmHizdgk+XMQixDDrpSvd0U8hir31O//AEr4v6oe8eSuavS3l4vScVu1fCt5Zx6HE6WOop14O4SMXv45E62O/viQZMc0txK2l4vHMJhk/wCt9d+Os/mW5f14SYvzSspz1zUZv+i8S9Un+G494/nDxk+MuG2DeB1/rDPhoVbvyhPqfGVQIlaY7d/AqH1lfhuLNH5yk2/jD1Za2h4XT0FFDLOrZIaeJj03Ui2c1qIqXsecmtkm0zEPtM9IrES2X/k3CP8AMu9jL/Q8f8uT6e/+jH9uG2Zzd1ZkrqmJrlhkSqk1K1ei2SRFZq5X5FWxHXDESnwTzlmVixH9RP6J/uqc+PK6fCFbLM2UuE92LV7z/HSHRu2au913v+8h09nDbJxw5+DLWkzyo+HbTsOqZ4YIt/vJ3tjZqis3U5bJdbkdtW9Y5lVXYpaeIduTtwD4VdMyZjmSNRzXdaL/ADM8mOt68Wh7pe1LdquLny/UMm3EauWCRdWq/QRE+0nNDi20ssX6Vn2y7Vd7Fan8lo90OuwvDo6aNGRp+J3lOXmp18GCuKvWHHzZ7ZbdrPabskax/wCulN6Wl+Gh0KfrSiv+eFlOetAI3lT641/46v5F+T9eEWP88q1iXg9R6KT3VIa+YWW8SgeQ8qNxaixJrbNqYNw6mevVdUkux3Ytk/JDqZs047R9Objxd4l1Wy3Nz6eT9E4ldjmOVlOsnWx6dcDvl/0YbOGLR3o2wZZielm523/RUXrUfuvM9P8AI02vg6DZ19C4Z6BvzMs/5Ja4fhDdLQRatehNV9XZq+1bqv2mfMtHpPgAAAAAAAAAAACN7dPDML9HJ77C/U+FkWz8oWGPvW+ZCCVkI9t6/X4Z6Of3oy/T+NkW35hWMSw+KrgkgqGI+KVul7V5c05L2kUWms8wsmsWjiUWgkqcp4qrH6pKGfr5Sw379OT23/u50J67FP8AUEc4L8f09WRKhk2a6qWJyOjlWqexydStcqKinzPE1wREvWGec0ytaHOXtRm/6LxL1Sf4bj3j+UPGT4y4bYP4JX+sM+GhTu/KE+p8ZVAjVpht38CofWHfDcWaXzlJt/GH3y3s4wuooKKaWKRZJoIpHqk0iIrnNRVW1+B8ybOSLTES+49ek1iZcttSyNDhsUFRQNc2BVWOdHOc7S9eLH3XnxT8jfW2JvPWzHPgikc1UfZxFR/oyCTD40jbMmqZLq5++Tg9rnLxWyoqJ2WI9ibd5iyrBFevtdDiP6if0T/dUxjy1nwi2xzAKTEO7u7YWzbpsG71KvR1a79S9iHS2slqcdZQ6+OtueVPpMj4ZBLHLFSRskicj43IrrtcnFF6yKc95jiZVRipE8xDojJqyB566sZBG6SRbNb+aryQzy5a469rPePHbJbrVxU2M1Ukq1UaOSGJdNvIRF8TuZxLbWa1/wCSviHbrqYa1/itPul12EYnHVRo9nBycHt8pqnX19iuavMORn17YbcS95QwRrMH10pvS03w0L6fryiv+eFlIFrAEcyp9ca/8dX8i/J+vCLH+aVbxLweo9FJ7qkNfMLLeEr2Bd7if+2/lIW7v9JNX+212qZK7rYtdRNtVwpeVre+mjb40t5Sfx/I8a2br7beHrYw9vdHlxGOZyXEcEjpqlf/AHKeoju5f/tEjXpr86cEUppg6Ze0eE98vbHxPlXNnX0LhnoG/Mgz/kldh+EOjMmgAAAAAAAAAAAAEu2vZfrK6pw99HTvmbEx6SKzTZqq9qpe68kUr18la1mJS56WtaOFPYlkb5kJJVQmG2LL9ZXTUDqOnfM2NkqSKzT0VVzLXuvYpXrZK1ieUuxSbTHCoISKWlzblyHFKR9PMlnd9DIidKKXxOT5p40NMWScc8w8ZMcXjiU32a5Sr6DGEfVU7mwsjmZvrtWJyrZEVON+NivYzVvj9JS4MVqX9VjIFzWZngfLh9fHE1XSSU0zGNTrc9WKiIn7T1SeLRLzeOay5HY7gtVQ01Y2shfC6SZrmI+11ajES/BeZRtXi1o4lhrUmteJUElUp/thwaprqWjZRwvmeydXPay10bocl+K8ynVvWlpmU2zSbV9HV5Wp3w4dQRStVkkdPEx7V62uRqIqKYZJ5tMw2xxxWIl9cdwuOupKimm7yditv42r5Lk7UWy/sFLTWYmH29e0cOA2UYdiWHT1VLWU0jaWRVeyW7VibM3oqqcb2c237qcyrZtS8RaJ9U2vW1JmJUiuaroZmtS6ujeiJzVUWyEcKp8INgGDZiw5JO4qaeJZUaknRhW+m9ute1TqXvhvx2lzq1y0n0ht+7M3fYn9nTmfXX+3vtnYdV5usvQn9nTjrr/b72zrDSuekESyoqybtqyJ5WvSmpPzuc+3pzwur68OYqqCrr6hN+x0MDepFVOCfNVOPkw5tjJ7vSrrY8+HXx+31s6eCjjjiSJrU3drafEqeO/M6dcVa16xHo5lstrW7TPq5ipweoo6hJaFFex3Wy/UnjavNDmX1smDJ2xeHUps48+Ppm8/bqqWVXsa5zFY5U4sda6KdWkzMcy5V4iJ4hNNpOTqx9bHieF6nzoseqNulJGOYlmyMvwVOHFDoa+asV6X8Is+K027Vanu7Nv3c3sqc99df7Z9s53dm37ub2VOOuv9nbO2+zPJ9ZFWTYliepk794jY3aVke569KR9ursQz2M1ZrFK+GmDFaLdrKRXsV0MzWpdzo3oic1Vq2Qkr5hVPhPNjWA1dAlf3bA+DebjRr09LTvL2svahVtZK344Ta9LV55UqxIqR/aRs7lWo7qwuFZEncu/gZZFZJ17xqL4l8ac/OdDX2YiOLIc+CfNVEyPSSU+FUEM7Fjljha17Ftqa7jwUjyzE3mYVYo4rHLembQAAAAAAAAAAAADAGQMHwZPoAYAyAAxYDIAAAAwAsBkABiwGQMWPgyfQAAYsBkABgDIAABgBYD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250951" y="5799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pic>
        <p:nvPicPr>
          <p:cNvPr id="30742" name="Picture 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7" y="3829052"/>
            <a:ext cx="1016000" cy="57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3" name="AutoShape 85" descr="data:image/jpeg;base64,/9j/4AAQSkZJRgABAQAAAQABAAD/2wCEAAkGBw8NDQwPDA8PDw0NEBEQDQ8PDg8UDBAOFRUWFhURFBQYHCggGCYmGxcVITMhJSkrLi4vGCA/ODMsOCguLysBCgoKDg0OGxAQGywlICYyNCwsLCwsLCwsLCwsLCwsLCwsLCwsLCwsLCwsLCwsLCwsLCwsLCwsLCwsLCwsLCwsLP/AABEIAJABXQMBEQACEQEDEQH/xAAbAAEBAAMBAQEAAAAAAAAAAAAABwEFBgQDAv/EAEYQAAEDAgMEAwwGCAYDAAAAAAABAgMEEQUGEgcTIVEiMWEUMjRBQnFzdJOys8E1NlJTcpEVM4GSobHR8CNUYoTh8RckQ//EABkBAQEBAQEBAAAAAAAAAAAAAAAEAwUCAf/EACURAQACAgIBBAIDAQAAAAAAAAABAgMEERIxISIyUTM0E0FhFP/aAAwDAQACEQMRAD8A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XbXswVlFU4e2jqJIWyskWRGWs5Ue1EvdO1SzWx1tWZmEue9q2jiVPYvRb5kI5UwmG2PMFZQzUDaOokgSSOZXozT0lRzLKt07VLdTHW/PZLs5LU44l0uz3N7MWpumqNrIERKhiePlK1OS/wAFMc+Gcdv8a4cveP8AXVmDZLcsZgrJszVlLLUSOpmOqkZEttCI1ejbh4izJjrGGLceqWmS05ZiZdTtBhxJ9LCmDuc2dJkWRWOY1d1pdfi7t0mOCadvf4aZovMe1PKuHNUEUsss0zY4mOe9d7AtmNS6rbzIVxOvM8RCWYzxDw4DiOY8SZI+iqZ5GxuRr11xNs5UvbinI93rgpPuh5pbNeOYl2OSaTMDK+NcUfK6k0Sa0dJErdWno8G8esmzTh6+zyowxl59z1bYcZqaGlo30cz4XvnVr3MtdW6HLZbpzPmpSt7TFn3ZvNa8w5GjjzVPFHNFNO6OVrXxu3sCXa5LopRP/PHpLCP55jl9u4c2/eT+2pz521n3jO3Oy/N9XPVT4diWqSePeObK628arHIj4326+K8FMtnDWIi9fDTBltM9bKRXOVsMzmrZWxvVF5KjV4kceVUoPl3FsxYmkncVVNIsKMWS74m21Xt1p2KdS9MNOO0OfW+W8+ktz+js2/fS+2gM+2v9PXXO/cGHZs1s1zS6dTdX+NB3t+P8D5Ntfj0h6rXNz6rC5Loqc/zOfPqthyVfV1dBOjpHump3Lw1W4pyXkpyc2XNr5OZnmrrYcWHYx8RHFnRwYhFJDvmvTd2uqr5PNFOjTPS1O8T6OdbDet+kx6ubkxWprqjd0bljib1ut4vtO+SHMnYy58vGKeIdKNbFr4u2WObfTq6eNWMa1XK9UTi53Wq8zr1jiOHJtPM8pjtJzfWtrosMwvVHNePU9mneSPel2sbfqSy8VL9fDTr3uiz5bRbpVqe4s2/eT+1pzTtrvHXOdxZt+8n9rTjtr/R1ztzszzfWS1k2G4nqfOzeK2R1t4xzO+jfbr7FMtjDWK96NMGW0z1spFe9WwzOatnNjeqLyVGrZSSvrKqfCJZH2k1UNU1MTnfPSzIjXOeiaoXeKRLJ1c/+DpZtWs15pHqgx7Fotxbwucb0c1HNVFa5EVqot0VF6lQ5joQ4va1itRRYdHLSSuhkWoY1XMtfSrXqqcfMhRrVi1+JYbFprXmG5yRVyVGFUE071klkha573W1Odx4qZ5oiLzEPeOZmsTLVPxKq3qPu5I1ZrV633TX7p0m7tey9JEba1+vjfgfeI4OZ5dgxboiqllVOrl2GTR+gAAAAAAAAAABG9unheF+jk99hfqfCyLZ+ULDH3rfMhBKyEe28+EYZ6Of3oy/T8WR7fmHizdgk+XMQixDDrpSvd0U8hir31O//AEr4v6oe8eSuavS3l4vScVu1fCt5Zx6HE6WOop14O4SMXv45E62O/viQZMc0txK2l4vHMJhk/wCt9d+Os/mW5f14SYvzSspz1zUZv+i8S9Un+G494/nDxk+MuG2DeB1/rDPhoVbvyhPqfGVQIlaY7d/AqH1lfhuLNH5yk2/jD1Za2h4XT0FFDLOrZIaeJj03Ui2c1qIqXsecmtkm0zEPtM9IrES2X/k3CP8AMu9jL/Q8f8uT6e/+jH9uG2Zzd1ZkrqmJrlhkSqk1K1ei2SRFZq5X5FWxHXDESnwTzlmVixH9RP6J/uqc+PK6fCFbLM2UuE92LV7z/HSHRu2au913v+8h09nDbJxw5+DLWkzyo+HbTsOqZ4YIt/vJ3tjZqis3U5bJdbkdtW9Y5lVXYpaeIduTtwD4VdMyZjmSNRzXdaL/ADM8mOt68Wh7pe1LdquLny/UMm3EauWCRdWq/QRE+0nNDi20ssX6Vn2y7Vd7Fan8lo90OuwvDo6aNGRp+J3lOXmp18GCuKvWHHzZ7ZbdrPabskax/wCulN6Wl+Gh0KfrSiv+eFlOetAI3lT641/46v5F+T9eEWP88q1iXg9R6KT3VIa+YWW8SgeQ8qNxaixJrbNqYNw6mevVdUkux3Ytk/JDqZs047R9Objxd4l1Wy3Nz6eT9E4ldjmOVlOsnWx6dcDvl/0YbOGLR3o2wZZielm523/RUXrUfuvM9P8AI02vg6DZ19C4Z6BvzMs/5Ja4fhDdLQRatehNV9XZq+1bqv2mfMtHpPgAAAAAAAAAAACN7dPDML9HJ77C/U+FkWz8oWGPvW+ZCCVkI9t6/X4Z6Of3oy/T+NkW35hWMSw+KrgkgqGI+KVul7V5c05L2kUWms8wsmsWjiUWgkqcp4qrH6pKGfr5Sw379OT23/u50J67FP8AUEc4L8f09WRKhk2a6qWJyOjlWqexydStcqKinzPE1wREvWGec0ytaHOXtRm/6LxL1Sf4bj3j+UPGT4y4bYP4JX+sM+GhTu/KE+p8ZVAjVpht38CofWHfDcWaXzlJt/GH3y3s4wuooKKaWKRZJoIpHqk0iIrnNRVW1+B8ybOSLTES+49ek1iZcttSyNDhsUFRQNc2BVWOdHOc7S9eLH3XnxT8jfW2JvPWzHPgikc1UfZxFR/oyCTD40jbMmqZLq5++Tg9rnLxWyoqJ2WI9ibd5iyrBFevtdDiP6if0T/dUxjy1nwi2xzAKTEO7u7YWzbpsG71KvR1a79S9iHS2slqcdZQ6+OtueVPpMj4ZBLHLFSRskicj43IrrtcnFF6yKc95jiZVRipE8xDojJqyB566sZBG6SRbNb+aryQzy5a469rPePHbJbrVxU2M1Ukq1UaOSGJdNvIRF8TuZxLbWa1/wCSviHbrqYa1/itPul12EYnHVRo9nBycHt8pqnX19iuavMORn17YbcS95QwRrMH10pvS03w0L6fryiv+eFlIFrAEcyp9ca/8dX8i/J+vCLH+aVbxLweo9FJ7qkNfMLLeEr2Bd7if+2/lIW7v9JNX+212qZK7rYtdRNtVwpeVre+mjb40t5Sfx/I8a2br7beHrYw9vdHlxGOZyXEcEjpqlf/AHKeoju5f/tEjXpr86cEUppg6Ze0eE98vbHxPlXNnX0LhnoG/Mgz/kldh+EOjMmgAAAAAAAAAAAAEu2vZfrK6pw99HTvmbEx6SKzTZqq9qpe68kUr18la1mJS56WtaOFPYlkb5kJJVQmG2LL9ZXTUDqOnfM2NkqSKzT0VVzLXuvYpXrZK1ieUuxSbTHCoISKWlzblyHFKR9PMlnd9DIidKKXxOT5p40NMWScc8w8ZMcXjiU32a5Sr6DGEfVU7mwsjmZvrtWJyrZEVON+NivYzVvj9JS4MVqX9VjIFzWZngfLh9fHE1XSSU0zGNTrc9WKiIn7T1SeLRLzeOay5HY7gtVQ01Y2shfC6SZrmI+11ajES/BeZRtXi1o4lhrUmteJUElUp/thwaprqWjZRwvmeydXPay10bocl+K8ynVvWlpmU2zSbV9HV5Wp3w4dQRStVkkdPEx7V62uRqIqKYZJ5tMw2xxxWIl9cdwuOupKimm7yditv42r5Lk7UWy/sFLTWYmH29e0cOA2UYdiWHT1VLWU0jaWRVeyW7VibM3oqqcb2c237qcyrZtS8RaJ9U2vW1JmJUiuaroZmtS6ujeiJzVUWyEcKp8INgGDZiw5JO4qaeJZUaknRhW+m9ute1TqXvhvx2lzq1y0n0ht+7M3fYn9nTmfXX+3vtnYdV5usvQn9nTjrr/b72zrDSuekESyoqybtqyJ5WvSmpPzuc+3pzwur68OYqqCrr6hN+x0MDepFVOCfNVOPkw5tjJ7vSrrY8+HXx+31s6eCjjjiSJrU3drafEqeO/M6dcVa16xHo5lstrW7TPq5ipweoo6hJaFFex3Wy/UnjavNDmX1smDJ2xeHUps48+Ppm8/bqqWVXsa5zFY5U4sda6KdWkzMcy5V4iJ4hNNpOTqx9bHieF6nzoseqNulJGOYlmyMvwVOHFDoa+asV6X8Is+K027Vanu7Nv3c3sqc99df7Z9s53dm37ub2VOOuv9nbO2+zPJ9ZFWTYliepk794jY3aVke569KR9ursQz2M1ZrFK+GmDFaLdrKRXsV0MzWpdzo3oic1Vq2Qkr5hVPhPNjWA1dAlf3bA+DebjRr09LTvL2svahVtZK344Ta9LV55UqxIqR/aRs7lWo7qwuFZEncu/gZZFZJ17xqL4l8ac/OdDX2YiOLIc+CfNVEyPSSU+FUEM7Fjljha17Ftqa7jwUjyzE3mYVYo4rHLembQAAAAAAAAAAAADAGQMHwZPoAYAyAAxYDIAAAAwAsBkABiwGQMWPgyfQAAYsBkABgDIAABgBYD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454151" y="7323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162D5A"/>
              </a:buClr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162D5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  <a:ea typeface="ヒラギノ角ゴ Pro W3"/>
            </a:endParaRPr>
          </a:p>
        </p:txBody>
      </p:sp>
      <p:sp>
        <p:nvSpPr>
          <p:cNvPr id="30744" name="AutoShape 86" descr="BASF logo 'We create chemistry'"/>
          <p:cNvSpPr>
            <a:spLocks noChangeAspect="1" noChangeArrowheads="1"/>
          </p:cNvSpPr>
          <p:nvPr/>
        </p:nvSpPr>
        <p:spPr bwMode="auto">
          <a:xfrm>
            <a:off x="1657351" y="8847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30745" name="AutoShape 88" descr="BASF logo 'We create chemistry'"/>
          <p:cNvSpPr>
            <a:spLocks noChangeAspect="1" noChangeArrowheads="1"/>
          </p:cNvSpPr>
          <p:nvPr/>
        </p:nvSpPr>
        <p:spPr bwMode="auto">
          <a:xfrm>
            <a:off x="1860551" y="10371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pic>
        <p:nvPicPr>
          <p:cNvPr id="30746" name="Picture 90" descr="http://www.pestcontrol.basf.us/resources/images/logo_bas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18" y="1018117"/>
            <a:ext cx="730249" cy="70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7" name="AutoShape 100" descr="Image result for Enevolv, Inc."/>
          <p:cNvSpPr>
            <a:spLocks noChangeAspect="1" noChangeArrowheads="1"/>
          </p:cNvSpPr>
          <p:nvPr/>
        </p:nvSpPr>
        <p:spPr bwMode="auto">
          <a:xfrm>
            <a:off x="2063751" y="11895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30748" name="AutoShape 102" descr="Image result for Enevolv, Inc."/>
          <p:cNvSpPr>
            <a:spLocks noChangeAspect="1" noChangeArrowheads="1"/>
          </p:cNvSpPr>
          <p:nvPr/>
        </p:nvSpPr>
        <p:spPr bwMode="auto">
          <a:xfrm>
            <a:off x="2266951" y="1341967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pic>
        <p:nvPicPr>
          <p:cNvPr id="30749" name="Picture 116" descr="Nucelis LLC Enhancing Life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246284"/>
            <a:ext cx="1481667" cy="4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141" descr="I:\Sandy Hower\Logos\BIO Bu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7" y="70097"/>
            <a:ext cx="90381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100" descr="Trely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1" y="1047751"/>
            <a:ext cx="1242483" cy="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100" descr="Image result for cargill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18" y="1094318"/>
            <a:ext cx="1225549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91" descr="Image result for twist bioscienc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034" y="4942417"/>
            <a:ext cx="1866900" cy="10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4" name="Picture 92" descr="https://static.wixstatic.com/media/365dbd_12fb74d7d2154d2ba10e84f2528e2cc1.png/v1/fill/w_363,h_47,al_c,usm_0.66_1.00_0.01/365dbd_12fb74d7d2154d2ba10e84f2528e2cc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84" y="4135967"/>
            <a:ext cx="2580216" cy="32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5" name="Picture 1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67" y="1458384"/>
            <a:ext cx="166370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28" descr="http://www.finsmes.com/wp-content/uploads/2011/04/elevance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1877485"/>
            <a:ext cx="1708151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7" name="Picture 98" descr="Hom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1" y="4406901"/>
            <a:ext cx="1621367" cy="4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Picture 105" descr="http://www.pharmacircle.com/_get_company_logo.php?company_id=957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34" y="6303433"/>
            <a:ext cx="1809751" cy="44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7" y="3230034"/>
            <a:ext cx="1286933" cy="35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0" name="Picture 9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84" y="4224867"/>
            <a:ext cx="1352549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1" name="Picture 95" descr="Gevo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7" y="3884085"/>
            <a:ext cx="1320800" cy="40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2" name="Picture 97" descr="http://www.velocys.com/wp/wp-content/themes/velocys/images/black-velocys-logo-small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85" y="1401234"/>
            <a:ext cx="1384300" cy="35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3" name="Picture 95" descr="https://zymergen.com/wp-content/uploads/2016/09/logo-270x35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4" y="4711700"/>
            <a:ext cx="2298700" cy="29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4" name="AutoShape 99" descr="Image result for danimer scientific logo"/>
          <p:cNvSpPr>
            <a:spLocks noChangeAspect="1" noChangeArrowheads="1"/>
          </p:cNvSpPr>
          <p:nvPr/>
        </p:nvSpPr>
        <p:spPr bwMode="auto">
          <a:xfrm>
            <a:off x="234951" y="-243417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</a:endParaRPr>
          </a:p>
        </p:txBody>
      </p:sp>
      <p:pic>
        <p:nvPicPr>
          <p:cNvPr id="30765" name="Picture 103" descr="Image result for danimer scientific logo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0" y="3039534"/>
            <a:ext cx="1320800" cy="9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6" name="Picture 98" descr="http://www.anellotech.com/sites/all/themes/bootstrap_anellotech/logo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1037167"/>
            <a:ext cx="876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7" name="Picture 99" descr="Blue Marble Biomaterials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84" y="2110318"/>
            <a:ext cx="1879600" cy="5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8" name="Picture 57" descr="http://www.sfi.mtu.edu/images/lanzatech1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1" y="2692400"/>
            <a:ext cx="2118783" cy="3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9" name="Picture 114" descr="http://www.modulargenetics.com/better-modular-color-647-web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" y="32766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0" name="Picture 112" descr="http://static1.squarespace.com/static/54d4e3c7e4b0bc3abee5e895/t/54f65420e4b0e204cfe974f9/1464982787179/?format=1500w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175001"/>
            <a:ext cx="1737784" cy="5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1" name="Picture 104" descr="https://media.licdn.com/mpr/mpr/shrink_200_200/AAEAAQAAAAAAAATGAAAAJGUyOGMyNzg2LTNmMzYtNDdkMC04NGE2LWYzNzg5NjZkZTZjM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6" b="31250"/>
          <a:stretch>
            <a:fillRect/>
          </a:stretch>
        </p:blipFill>
        <p:spPr bwMode="auto">
          <a:xfrm>
            <a:off x="2874434" y="3869267"/>
            <a:ext cx="1181100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2" name="Picture 96" descr="Image result for knipbio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84" y="4428067"/>
            <a:ext cx="1310216" cy="83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3" name="Picture 102" descr="Image result for manus bio logo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8" y="4891617"/>
            <a:ext cx="1653116" cy="7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4" name="Picture 93" descr="Image result for virent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1" y="975785"/>
            <a:ext cx="1272116" cy="6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5" name="Picture 93" descr="Image result for agrisoma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4787900"/>
            <a:ext cx="1667933" cy="27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6" name="Picture 97" descr="Image result for NouriTech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3587751"/>
            <a:ext cx="1752600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7" name="Picture 1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34" y="3632201"/>
            <a:ext cx="1358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8" name="Picture 64" descr="Image result for NCERC at SIUE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84" y="5001684"/>
            <a:ext cx="2446867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9" name="Picture 95" descr="Image result for Biobased Technologies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1" y="4921252"/>
            <a:ext cx="912284" cy="7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0" name="Picture 96" descr="Chemdiv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2451"/>
            <a:ext cx="1693333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1" name="Picture 134" descr="https://media.licdn.com/media/p/2/005/029/385/0580b17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5924552"/>
            <a:ext cx="1329267" cy="5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2" name="Picture 32" descr="http://www.dzooom.com/UF/Companies/4552/epygen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1" y="6176433"/>
            <a:ext cx="1386416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3" name="Picture 99" descr="Image result for BioBlend Renewable resources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2" y="4944534"/>
            <a:ext cx="1593849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4" name="Picture 84" descr="Arzeda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1" y="5581651"/>
            <a:ext cx="1181100" cy="53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5" name="Picture 98" descr="Image result for EM Sergeant Pulp &amp; Chemical Co. Inc. logo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5" y="2076452"/>
            <a:ext cx="1399116" cy="12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6" name="Picture 95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1494368"/>
            <a:ext cx="1761067" cy="110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7" name="Picture 80" descr="https://gust-production.s3.amazonaws.com/uploads/startup/logo_image/117859/Aequor_CustomLogoDesign_opt01_20copy.jp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34" y="1322918"/>
            <a:ext cx="1246717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8" name="Picture 101" descr="PRAJ Industries Ltd. - Innovative solutions, Bio-ethanol, Bioethanol plants, Biodiesel plants, Alcohol plants, Distillery plants, Fermentation plants, Distillation column, Molsieve plants, Fuel Ethanol, Bionutrients, Brewery plants, Bioprocesses, Engineering, Customized Engineering, Customized Manufacturing, Zero-pollution system, Vinasse Treatment, Effluent Treatment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85" y="1634067"/>
            <a:ext cx="1703916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9" name="Picture 130" descr="https://static.wixstatic.com/media/a09416_3d764d0144ce44cb8a71f8a755c8a1e4.png/v1/fill/w_269,h_88,al_c,usm_0.66_1.00_0.01/a09416_3d764d0144ce44cb8a71f8a755c8a1e4.p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" y="2664884"/>
            <a:ext cx="15282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0" name="Picture 97" descr="DMC Logo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1" y="2072218"/>
            <a:ext cx="1291167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1" name="Picture 112" descr="Reverdia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67" y="954618"/>
            <a:ext cx="14287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2" name="Picture 88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84" y="2978151"/>
            <a:ext cx="187748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3" name="Picture 89" descr="http://poet-dsm.com/resources/images/poet-dsm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2916767"/>
            <a:ext cx="1663700" cy="5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4" name="Picture 63" descr="Novozymes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18" y="2559051"/>
            <a:ext cx="1502833" cy="55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5" name="Picture 99" descr="Image result for domtar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97617"/>
            <a:ext cx="956733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6" name="Picture 94" descr="Image result for steeper energy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51" y="2355851"/>
            <a:ext cx="1409700" cy="5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7" name="Picture 24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4" y="1813985"/>
            <a:ext cx="1293284" cy="72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8" name="Picture 101" descr="icm header logo v1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5" y="1667933"/>
            <a:ext cx="2127249" cy="4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9" name="Picture 37" descr="Logo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1" y="2520952"/>
            <a:ext cx="1528233" cy="50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0" name="Picture 118" descr="Image result for evolva logo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67" y="1856318"/>
            <a:ext cx="730251" cy="7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1" name="Picture 98" descr="https://www.vestaron.com/images/vestaron%20logo_newtagline.png?crc=471358241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17" y="2413000"/>
            <a:ext cx="1284816" cy="33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2" name="Picture 126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84" y="4438651"/>
            <a:ext cx="1854200" cy="46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3" name="Picture 26" descr="Dyadic.com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5" y="4900085"/>
            <a:ext cx="757767" cy="5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4" name="Picture 43" descr="http://www.isosugar.org/images/Sponsors%20logo/GenomaticaLogo-onWhite.jpg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34" y="5744634"/>
            <a:ext cx="1631951" cy="50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5" name="Picture 100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2" y="5393267"/>
            <a:ext cx="2239433" cy="35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6" name="Picture 92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67" y="3139018"/>
            <a:ext cx="1771651" cy="42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7" name="Picture 96" descr="Biomere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385" y="4840818"/>
            <a:ext cx="1155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8" name="Picture 67" descr="Image result for poet biofuels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784" y="579968"/>
            <a:ext cx="1312333" cy="131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9" name="Picture 69" descr="Image result for intrexon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1" y="1830917"/>
            <a:ext cx="1826683" cy="25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0" name="Picture 56" descr="Related image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67" y="6212417"/>
            <a:ext cx="1940984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1" name="Picture 60" descr="Image result for nebraska ethanol board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84" y="3600451"/>
            <a:ext cx="1183216" cy="82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2" name="Picture 63" descr="Avantium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484" y="1007534"/>
            <a:ext cx="965200" cy="6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3" name="Picture 65" descr="Pivot Bio Logo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67" y="4741334"/>
            <a:ext cx="1786467" cy="3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4" name="Picture 54" descr="Image result for syngenta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5505451"/>
            <a:ext cx="1691216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5" name="Picture 82" descr="https://amyris.com/wp-content/uploads/2014/09/Amyris_HD_RGB-900px.png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4108452"/>
            <a:ext cx="1735667" cy="66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6" name="Picture 99" descr="Image result for xylome corporation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85" y="4957233"/>
            <a:ext cx="1155700" cy="5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7" name="Picture 102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136901"/>
            <a:ext cx="142451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8" name="Picture 124" descr="Primordial Genetics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1" y="5708651"/>
            <a:ext cx="277494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0883" y="156059"/>
            <a:ext cx="10871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C3D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Industrial </a:t>
            </a:r>
            <a:r>
              <a:rPr lang="en-US" sz="3600" b="1" dirty="0">
                <a:solidFill>
                  <a:srgbClr val="36C3D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Environmental </a:t>
            </a:r>
            <a:r>
              <a:rPr lang="en-US" sz="3600" b="1" dirty="0" smtClean="0">
                <a:solidFill>
                  <a:srgbClr val="36C3D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Section Members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r="329" b="17578"/>
          <a:stretch/>
        </p:blipFill>
        <p:spPr>
          <a:xfrm>
            <a:off x="182015" y="562073"/>
            <a:ext cx="11827969" cy="5549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8" y="224448"/>
            <a:ext cx="10734822" cy="999441"/>
          </a:xfrm>
        </p:spPr>
        <p:txBody>
          <a:bodyPr/>
          <a:lstStyle/>
          <a:p>
            <a:r>
              <a:rPr lang="en-US" dirty="0" smtClean="0">
                <a:ea typeface="Verdana" panose="020B0604030504040204" pitchFamily="34" charset="0"/>
              </a:rPr>
              <a:t>The Biobased Economy</a:t>
            </a:r>
            <a:endParaRPr lang="en-US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4" y="210380"/>
            <a:ext cx="10889566" cy="943171"/>
          </a:xfrm>
        </p:spPr>
        <p:txBody>
          <a:bodyPr/>
          <a:lstStyle/>
          <a:p>
            <a:r>
              <a:rPr lang="en-US" dirty="0" smtClean="0"/>
              <a:t>Feedstocks for the Biobased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34" y="1338996"/>
            <a:ext cx="11324492" cy="4499096"/>
          </a:xfrm>
        </p:spPr>
        <p:txBody>
          <a:bodyPr numCol="2" spcCol="914400">
            <a:normAutofit fontScale="92500" lnSpcReduction="10000"/>
          </a:bodyPr>
          <a:lstStyle/>
          <a:p>
            <a:r>
              <a:rPr lang="en-US" dirty="0"/>
              <a:t>Ag  </a:t>
            </a:r>
            <a:r>
              <a:rPr lang="en-US" dirty="0" smtClean="0"/>
              <a:t>Crops </a:t>
            </a:r>
          </a:p>
          <a:p>
            <a:pPr lvl="1"/>
            <a:r>
              <a:rPr lang="en-US" dirty="0" smtClean="0"/>
              <a:t>Grains</a:t>
            </a:r>
            <a:r>
              <a:rPr lang="en-US" dirty="0"/>
              <a:t>, </a:t>
            </a:r>
            <a:r>
              <a:rPr lang="en-US" dirty="0" err="1" smtClean="0"/>
              <a:t>Camelina</a:t>
            </a:r>
            <a:r>
              <a:rPr lang="en-US" dirty="0" smtClean="0"/>
              <a:t>, Sorghum, etc.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Cellulosic Crop Residues </a:t>
            </a:r>
          </a:p>
          <a:p>
            <a:pPr lvl="1"/>
            <a:r>
              <a:rPr lang="en-US" dirty="0" smtClean="0"/>
              <a:t>Corn Cobs </a:t>
            </a:r>
            <a:r>
              <a:rPr lang="en-US" dirty="0"/>
              <a:t>and </a:t>
            </a:r>
            <a:r>
              <a:rPr lang="en-US" dirty="0" smtClean="0"/>
              <a:t>Stalks</a:t>
            </a:r>
            <a:r>
              <a:rPr lang="en-US" dirty="0"/>
              <a:t>, </a:t>
            </a:r>
            <a:r>
              <a:rPr lang="en-US" dirty="0" smtClean="0"/>
              <a:t>Wheat Straw</a:t>
            </a:r>
            <a:r>
              <a:rPr lang="en-US" dirty="0"/>
              <a:t>, </a:t>
            </a:r>
            <a:r>
              <a:rPr lang="en-US" dirty="0" smtClean="0"/>
              <a:t>Rice Hulls, </a:t>
            </a:r>
            <a:r>
              <a:rPr lang="en-US" dirty="0"/>
              <a:t>etc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Wood </a:t>
            </a:r>
            <a:r>
              <a:rPr lang="en-US" dirty="0"/>
              <a:t>and </a:t>
            </a:r>
            <a:r>
              <a:rPr lang="en-US" dirty="0" smtClean="0"/>
              <a:t>Forest Waste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Municipal Solid Waste (MSW)</a:t>
            </a:r>
          </a:p>
          <a:p>
            <a:endParaRPr lang="en-US" dirty="0"/>
          </a:p>
          <a:p>
            <a:r>
              <a:rPr lang="en-US" dirty="0" smtClean="0"/>
              <a:t>Waste Industrial Gases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Natural Gas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Dedicated Energy Crops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Sugars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252" y="4280975"/>
            <a:ext cx="2971800" cy="15430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046" y="1336431"/>
            <a:ext cx="11177954" cy="46186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blend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flavor and fragrance </a:t>
            </a: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Ingredients are found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seed pods of the vanilla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orchid</a:t>
            </a:r>
          </a:p>
          <a:p>
            <a:pPr marL="57150" indent="0">
              <a:buNone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yeast to convert biobased feedstocks in a fermentation process</a:t>
            </a:r>
          </a:p>
          <a:p>
            <a:pPr marL="57150" indent="0">
              <a:buNone/>
            </a:pP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a more sustainable environment</a:t>
            </a:r>
          </a:p>
          <a:p>
            <a:pPr marL="57150" indent="0">
              <a:buNone/>
            </a:pP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cost and supply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 variability </a:t>
            </a: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Google Shape;251;p40"/>
          <p:cNvSpPr txBox="1">
            <a:spLocks noGrp="1"/>
          </p:cNvSpPr>
          <p:nvPr>
            <p:ph type="title"/>
          </p:nvPr>
        </p:nvSpPr>
        <p:spPr>
          <a:xfrm>
            <a:off x="633046" y="337625"/>
            <a:ext cx="11177954" cy="74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700" rIns="91225" bIns="45700" anchor="b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36C3DC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Evolva: Vanillin</a:t>
            </a:r>
            <a:endParaRPr sz="4400" dirty="0">
              <a:solidFill>
                <a:srgbClr val="36C3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09" y="392629"/>
            <a:ext cx="11338559" cy="774358"/>
          </a:xfrm>
        </p:spPr>
        <p:txBody>
          <a:bodyPr anchor="t"/>
          <a:lstStyle/>
          <a:p>
            <a:r>
              <a:rPr lang="en-US" dirty="0" smtClean="0"/>
              <a:t>Biotechnology &amp; Ag Microbials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0" y="1561515"/>
            <a:ext cx="11338559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Biotechnology</a:t>
            </a:r>
            <a:r>
              <a:rPr lang="en-US" dirty="0" smtClean="0"/>
              <a:t> innovation has created </a:t>
            </a:r>
            <a:r>
              <a:rPr lang="en-US" dirty="0"/>
              <a:t>products </a:t>
            </a:r>
            <a:r>
              <a:rPr lang="en-US" dirty="0" smtClean="0"/>
              <a:t>that enhance natural microbes.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Biotechnology</a:t>
            </a:r>
            <a:r>
              <a:rPr lang="en-US" dirty="0" smtClean="0"/>
              <a:t> allows researchers to identify </a:t>
            </a:r>
            <a:r>
              <a:rPr lang="en-US" dirty="0"/>
              <a:t>microbes with particular </a:t>
            </a:r>
            <a:r>
              <a:rPr lang="en-US" dirty="0" smtClean="0"/>
              <a:t>attributes.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Biotechnology</a:t>
            </a:r>
            <a:r>
              <a:rPr lang="en-US" dirty="0" smtClean="0"/>
              <a:t> benefits the plant and the environment.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Biotechnology</a:t>
            </a:r>
            <a:r>
              <a:rPr lang="en-US" dirty="0" smtClean="0"/>
              <a:t> </a:t>
            </a:r>
            <a:r>
              <a:rPr lang="en-US" dirty="0"/>
              <a:t>companies are </a:t>
            </a:r>
            <a:r>
              <a:rPr lang="en-US" dirty="0" smtClean="0"/>
              <a:t>investing </a:t>
            </a:r>
            <a:r>
              <a:rPr lang="en-US" dirty="0"/>
              <a:t>in research and </a:t>
            </a:r>
            <a:r>
              <a:rPr lang="en-US" dirty="0" smtClean="0"/>
              <a:t>development.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/>
        </p:nvSpPr>
        <p:spPr>
          <a:xfrm>
            <a:off x="633046" y="242536"/>
            <a:ext cx="11177956" cy="73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700" rIns="91225" bIns="45700" anchor="b" anchorCtr="0">
            <a:noAutofit/>
          </a:bodyPr>
          <a:lstStyle/>
          <a:p>
            <a:pPr marL="0" marR="0" lvl="0" indent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36C3DC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PIVOT BIO: From </a:t>
            </a:r>
            <a:r>
              <a:rPr lang="en-US" sz="4400" b="1" dirty="0">
                <a:solidFill>
                  <a:srgbClr val="36C3DC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Chemistry </a:t>
            </a:r>
            <a:r>
              <a:rPr lang="en-US" sz="4400" b="1" dirty="0" smtClean="0">
                <a:solidFill>
                  <a:srgbClr val="36C3DC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to </a:t>
            </a:r>
            <a:r>
              <a:rPr lang="en-US" sz="4400" b="1" dirty="0">
                <a:solidFill>
                  <a:srgbClr val="36C3DC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Biology </a:t>
            </a:r>
            <a:endParaRPr sz="4400" dirty="0">
              <a:solidFill>
                <a:srgbClr val="36C3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2" name="Google Shape;2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285" y="1062406"/>
            <a:ext cx="5724427" cy="466763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0"/>
          <p:cNvSpPr txBox="1"/>
          <p:nvPr/>
        </p:nvSpPr>
        <p:spPr>
          <a:xfrm>
            <a:off x="127202" y="6454579"/>
            <a:ext cx="9216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0" bIns="609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3817" y="1032794"/>
            <a:ext cx="5724428" cy="46676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40"/>
          <p:cNvGrpSpPr/>
          <p:nvPr/>
        </p:nvGrpSpPr>
        <p:grpSpPr>
          <a:xfrm>
            <a:off x="6235501" y="4498537"/>
            <a:ext cx="3480395" cy="584732"/>
            <a:chOff x="495300" y="5236932"/>
            <a:chExt cx="2705100" cy="459000"/>
          </a:xfrm>
        </p:grpSpPr>
        <p:sp>
          <p:nvSpPr>
            <p:cNvPr id="256" name="Google Shape;256;p40"/>
            <p:cNvSpPr/>
            <p:nvPr/>
          </p:nvSpPr>
          <p:spPr>
            <a:xfrm>
              <a:off x="495300" y="5236932"/>
              <a:ext cx="2705100" cy="459000"/>
            </a:xfrm>
            <a:prstGeom prst="rect">
              <a:avLst/>
            </a:prstGeom>
            <a:solidFill>
              <a:srgbClr val="433C28">
                <a:alpha val="8000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" name="Google Shape;257;p40"/>
            <p:cNvSpPr txBox="1"/>
            <p:nvPr/>
          </p:nvSpPr>
          <p:spPr>
            <a:xfrm>
              <a:off x="495300" y="5287611"/>
              <a:ext cx="2548234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 dirty="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Serves peak demand</a:t>
              </a:r>
              <a:endParaRPr sz="1900" dirty="0"/>
            </a:p>
          </p:txBody>
        </p:sp>
      </p:grpSp>
      <p:grpSp>
        <p:nvGrpSpPr>
          <p:cNvPr id="258" name="Google Shape;258;p40"/>
          <p:cNvGrpSpPr/>
          <p:nvPr/>
        </p:nvGrpSpPr>
        <p:grpSpPr>
          <a:xfrm>
            <a:off x="6232144" y="3923205"/>
            <a:ext cx="3168968" cy="489110"/>
            <a:chOff x="495300" y="5236932"/>
            <a:chExt cx="3363014" cy="459000"/>
          </a:xfrm>
        </p:grpSpPr>
        <p:sp>
          <p:nvSpPr>
            <p:cNvPr id="259" name="Google Shape;259;p40"/>
            <p:cNvSpPr/>
            <p:nvPr/>
          </p:nvSpPr>
          <p:spPr>
            <a:xfrm>
              <a:off x="495300" y="5236932"/>
              <a:ext cx="2705100" cy="459000"/>
            </a:xfrm>
            <a:prstGeom prst="rect">
              <a:avLst/>
            </a:prstGeom>
            <a:solidFill>
              <a:srgbClr val="433C28">
                <a:alpha val="80000"/>
              </a:srgbClr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" name="Google Shape;260;p40"/>
            <p:cNvSpPr txBox="1"/>
            <p:nvPr/>
          </p:nvSpPr>
          <p:spPr>
            <a:xfrm>
              <a:off x="495314" y="5287607"/>
              <a:ext cx="33630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Highly accessible</a:t>
              </a:r>
              <a:endParaRPr sz="1900"/>
            </a:p>
          </p:txBody>
        </p:sp>
      </p:grpSp>
      <p:sp>
        <p:nvSpPr>
          <p:cNvPr id="261" name="Google Shape;261;p40"/>
          <p:cNvSpPr/>
          <p:nvPr/>
        </p:nvSpPr>
        <p:spPr>
          <a:xfrm>
            <a:off x="267285" y="5705855"/>
            <a:ext cx="5726100" cy="488700"/>
          </a:xfrm>
          <a:prstGeom prst="rect">
            <a:avLst/>
          </a:prstGeom>
          <a:solidFill>
            <a:srgbClr val="433C28">
              <a:alpha val="80000"/>
            </a:srgb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2" name="Google Shape;262;p40"/>
          <p:cNvSpPr/>
          <p:nvPr/>
        </p:nvSpPr>
        <p:spPr>
          <a:xfrm>
            <a:off x="6235501" y="5135724"/>
            <a:ext cx="4027200" cy="489300"/>
          </a:xfrm>
          <a:prstGeom prst="rect">
            <a:avLst/>
          </a:prstGeom>
          <a:solidFill>
            <a:srgbClr val="433C28">
              <a:alpha val="80000"/>
            </a:srgb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3" name="Google Shape;263;p40"/>
          <p:cNvSpPr txBox="1"/>
          <p:nvPr/>
        </p:nvSpPr>
        <p:spPr>
          <a:xfrm>
            <a:off x="6180184" y="5173931"/>
            <a:ext cx="54345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Reduces infield variability</a:t>
            </a:r>
            <a:endParaRPr sz="1900" dirty="0">
              <a:solidFill>
                <a:srgbClr val="FFFFFF"/>
              </a:solidFill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267285" y="5723193"/>
            <a:ext cx="5724427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CHEMICALS ARE STATIC AND DEGRADE</a:t>
            </a:r>
            <a:endParaRPr sz="2100" b="1" dirty="0"/>
          </a:p>
        </p:txBody>
      </p:sp>
      <p:sp>
        <p:nvSpPr>
          <p:cNvPr id="265" name="Google Shape;265;p40"/>
          <p:cNvSpPr/>
          <p:nvPr/>
        </p:nvSpPr>
        <p:spPr>
          <a:xfrm>
            <a:off x="6235501" y="5698273"/>
            <a:ext cx="5726100" cy="488700"/>
          </a:xfrm>
          <a:prstGeom prst="rect">
            <a:avLst/>
          </a:prstGeom>
          <a:solidFill>
            <a:srgbClr val="433C28">
              <a:alpha val="80000"/>
            </a:srgb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6" name="Google Shape;266;p40"/>
          <p:cNvSpPr txBox="1"/>
          <p:nvPr/>
        </p:nvSpPr>
        <p:spPr>
          <a:xfrm>
            <a:off x="6232144" y="5722024"/>
            <a:ext cx="57243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MICROBES INTERACT AND GROW</a:t>
            </a:r>
            <a:endParaRPr sz="2100" b="1" dirty="0"/>
          </a:p>
        </p:txBody>
      </p:sp>
    </p:spTree>
    <p:extLst>
      <p:ext uri="{BB962C8B-B14F-4D97-AF65-F5344CB8AC3E}">
        <p14:creationId xmlns:p14="http://schemas.microsoft.com/office/powerpoint/2010/main" val="38223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78" y="309489"/>
            <a:ext cx="11352628" cy="78779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What is BIO doing?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8978" y="1364566"/>
            <a:ext cx="11352628" cy="4642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Promote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commitment </a:t>
            </a:r>
            <a:r>
              <a:rPr lang="en-US" dirty="0"/>
              <a:t>and contributions to </a:t>
            </a:r>
            <a:r>
              <a:rPr lang="en-US" dirty="0" smtClean="0"/>
              <a:t>global sustainability.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Educate</a:t>
            </a:r>
            <a:r>
              <a:rPr lang="en-US" dirty="0" smtClean="0"/>
              <a:t> about </a:t>
            </a:r>
            <a:r>
              <a:rPr lang="en-US" dirty="0"/>
              <a:t>the benefits of </a:t>
            </a:r>
            <a:r>
              <a:rPr lang="en-US" dirty="0" smtClean="0"/>
              <a:t>industrial biotechnology.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Create </a:t>
            </a:r>
            <a:r>
              <a:rPr lang="en-US" dirty="0"/>
              <a:t>a favorable and supportive investment </a:t>
            </a:r>
            <a:r>
              <a:rPr lang="en-US" dirty="0" smtClean="0"/>
              <a:t>climate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Support</a:t>
            </a:r>
            <a:r>
              <a:rPr lang="en-US" dirty="0" smtClean="0"/>
              <a:t> </a:t>
            </a:r>
            <a:r>
              <a:rPr lang="en-US" dirty="0"/>
              <a:t>and enable companies that advance </a:t>
            </a:r>
            <a:r>
              <a:rPr lang="en-US" dirty="0" smtClean="0"/>
              <a:t>sustainability.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Coordinate</a:t>
            </a:r>
            <a:r>
              <a:rPr lang="en-US" dirty="0" smtClean="0"/>
              <a:t> </a:t>
            </a:r>
            <a:r>
              <a:rPr lang="en-US" dirty="0"/>
              <a:t>efforts to </a:t>
            </a:r>
            <a:r>
              <a:rPr lang="en-US" dirty="0" smtClean="0"/>
              <a:t>leverage </a:t>
            </a:r>
            <a:r>
              <a:rPr lang="en-US" dirty="0"/>
              <a:t>a common </a:t>
            </a:r>
            <a:r>
              <a:rPr lang="en-US" dirty="0" smtClean="0"/>
              <a:t>voice.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8052_BIO2018_Template_BIO-25th" id="{E2E3816A-6945-A44D-961F-8DB422138765}" vid="{8A29AD8D-E91E-F74B-AF20-6A236A3417CB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8052_BIO2018_Template_BIO-25th" id="{E2E3816A-6945-A44D-961F-8DB422138765}" vid="{1025C329-A797-0646-8538-684145370486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8052_BIO2018_Template_BIO-25th" id="{E2E3816A-6945-A44D-961F-8DB422138765}" vid="{A43FC1DE-9A4F-9D47-BE3C-94B2A0AD5A32}"/>
    </a:ext>
  </a:extLst>
</a:theme>
</file>

<file path=ppt/theme/theme4.xml><?xml version="1.0" encoding="utf-8"?>
<a:theme xmlns:a="http://schemas.openxmlformats.org/drawingml/2006/main" name="Pitch">
  <a:themeElements>
    <a:clrScheme name="Pitch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itch">
      <a:majorFont>
        <a:latin typeface="Helvetica"/>
        <a:ea typeface="MS PGothic"/>
        <a:cs typeface=""/>
      </a:majorFont>
      <a:minorFont>
        <a:latin typeface="Palatino Linotype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40000"/>
          </a:spcBef>
          <a:spcAft>
            <a:spcPct val="0"/>
          </a:spcAft>
          <a:buClr>
            <a:schemeClr val="tx2"/>
          </a:buClr>
          <a:buSzTx/>
          <a:buNone/>
          <a:tabLst/>
          <a:defRPr kumimoji="0" sz="1800" b="1" i="0" u="none" strike="noStrike" cap="none" normalizeH="0" baseline="0" dirty="0" smtClean="0">
            <a:ln>
              <a:noFill/>
            </a:ln>
            <a:effectLst/>
            <a:latin typeface="+mj-lt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40000"/>
          </a:spcBef>
          <a:spcAft>
            <a:spcPct val="0"/>
          </a:spcAft>
          <a:buClr>
            <a:schemeClr val="tx2"/>
          </a:buClr>
          <a:buSzTx/>
          <a:buFontTx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Pitch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1830d9-c220-4000-93a9-632e3430f1ba">
      <UserInfo>
        <DisplayName>Kristina Flower</DisplayName>
        <AccountId>184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C9FDB05D0684AA025655B0DC93B12" ma:contentTypeVersion="8" ma:contentTypeDescription="Create a new document." ma:contentTypeScope="" ma:versionID="68ec7b4868e584332efc7b127d6a9b89">
  <xsd:schema xmlns:xsd="http://www.w3.org/2001/XMLSchema" xmlns:xs="http://www.w3.org/2001/XMLSchema" xmlns:p="http://schemas.microsoft.com/office/2006/metadata/properties" xmlns:ns2="4a1830d9-c220-4000-93a9-632e3430f1ba" xmlns:ns3="939de7e4-62df-4ba6-8e4d-7991aff93632" targetNamespace="http://schemas.microsoft.com/office/2006/metadata/properties" ma:root="true" ma:fieldsID="b7d9d3dd96881d000d52d90f706919d2" ns2:_="" ns3:_="">
    <xsd:import namespace="4a1830d9-c220-4000-93a9-632e3430f1ba"/>
    <xsd:import namespace="939de7e4-62df-4ba6-8e4d-7991aff9363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830d9-c220-4000-93a9-632e3430f1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de7e4-62df-4ba6-8e4d-7991aff936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EDA1D-FDE7-4387-93E2-8C25630D55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5401E4-2851-4DDD-8A5A-5EC57AB74F4C}">
  <ds:schemaRefs>
    <ds:schemaRef ds:uri="4a1830d9-c220-4000-93a9-632e3430f1ba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939de7e4-62df-4ba6-8e4d-7991aff9363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CAC1CA5-A57C-41DA-BF71-D27511DC8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1830d9-c220-4000-93a9-632e3430f1ba"/>
    <ds:schemaRef ds:uri="939de7e4-62df-4ba6-8e4d-7991aff93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218052_BIO2018_Template_BIO-25th</Template>
  <TotalTime>957</TotalTime>
  <Words>303</Words>
  <Application>Microsoft Macintosh PowerPoint</Application>
  <PresentationFormat>Widescreen</PresentationFormat>
  <Paragraphs>82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Avenir</vt:lpstr>
      <vt:lpstr>Calibri</vt:lpstr>
      <vt:lpstr>Helvetica</vt:lpstr>
      <vt:lpstr>MS PGothic</vt:lpstr>
      <vt:lpstr>Palatino Linotype</vt:lpstr>
      <vt:lpstr>Times New Roman</vt:lpstr>
      <vt:lpstr>Verdana</vt:lpstr>
      <vt:lpstr>ヒラギノ角ゴ Pro W3</vt:lpstr>
      <vt:lpstr>1_Office Theme</vt:lpstr>
      <vt:lpstr>2_Office Theme</vt:lpstr>
      <vt:lpstr>3_Office Theme</vt:lpstr>
      <vt:lpstr>Pitch</vt:lpstr>
      <vt:lpstr>The Future of Biological Products in Sustainable Agriculture</vt:lpstr>
      <vt:lpstr>What is BIO?</vt:lpstr>
      <vt:lpstr>PowerPoint Presentation</vt:lpstr>
      <vt:lpstr>The Biobased Economy</vt:lpstr>
      <vt:lpstr>Feedstocks for the Biobased Economy</vt:lpstr>
      <vt:lpstr>Evolva: Vanillin</vt:lpstr>
      <vt:lpstr>Biotechnology &amp; Ag Microbials</vt:lpstr>
      <vt:lpstr>PowerPoint Presentation</vt:lpstr>
      <vt:lpstr>What is BIO doing?</vt:lpstr>
      <vt:lpstr>Thank You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Shenk</dc:creator>
  <cp:lastModifiedBy>Keith Jones</cp:lastModifiedBy>
  <cp:revision>49</cp:revision>
  <cp:lastPrinted>2018-05-09T17:08:36Z</cp:lastPrinted>
  <dcterms:created xsi:type="dcterms:W3CDTF">2018-09-07T20:30:53Z</dcterms:created>
  <dcterms:modified xsi:type="dcterms:W3CDTF">2018-10-05T19:02:19Z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0x010100DE5C9FDB05D0684AA025655B0DC93B12</vt:lpwstr>
  </property>
</Properties>
</file>