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17" r:id="rId2"/>
    <p:sldId id="380" r:id="rId3"/>
    <p:sldId id="441" r:id="rId4"/>
    <p:sldId id="505" r:id="rId5"/>
    <p:sldId id="464" r:id="rId6"/>
    <p:sldId id="503" r:id="rId7"/>
    <p:sldId id="507" r:id="rId8"/>
    <p:sldId id="446" r:id="rId9"/>
    <p:sldId id="337" r:id="rId10"/>
    <p:sldId id="495" r:id="rId11"/>
    <p:sldId id="509" r:id="rId12"/>
    <p:sldId id="365" r:id="rId13"/>
    <p:sldId id="278" r:id="rId14"/>
    <p:sldId id="465" r:id="rId15"/>
    <p:sldId id="344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 Sukalac" initials="" lastIdx="1" clrIdx="0"/>
  <p:cmAuthor id="2" name="Unknown User1" initials="Unknown User1" lastIdx="10" clrIdx="1"/>
  <p:cmAuthor id="3" name="Jessica Fitch" initials="JF" lastIdx="5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99FF"/>
    <a:srgbClr val="0066FF"/>
    <a:srgbClr val="0033CC"/>
    <a:srgbClr val="000000"/>
    <a:srgbClr val="3484CC"/>
    <a:srgbClr val="366092"/>
    <a:srgbClr val="BFEAC8"/>
    <a:srgbClr val="DCB200"/>
    <a:srgbClr val="7BA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20" autoAdjust="0"/>
  </p:normalViewPr>
  <p:slideViewPr>
    <p:cSldViewPr snapToGrid="0" snapToObjects="1">
      <p:cViewPr varScale="1">
        <p:scale>
          <a:sx n="110" d="100"/>
          <a:sy n="110" d="100"/>
        </p:scale>
        <p:origin x="3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DE29A-096D-4CC2-BE3C-357B2B046C9C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A8EA09B6-63DF-4ABB-AEFB-3DA533C966E5}">
      <dgm:prSet phldrT="[Text]"/>
      <dgm:spPr/>
      <dgm:t>
        <a:bodyPr/>
        <a:lstStyle/>
        <a:p>
          <a:r>
            <a:rPr lang="en-US" b="1" noProof="0">
              <a:latin typeface="Gill Sans MT" pitchFamily="34" charset="0"/>
            </a:rPr>
            <a:t>Minerals found in basic foodstuffs</a:t>
          </a:r>
          <a:endParaRPr lang="en-US" b="1" noProof="0" dirty="0">
            <a:latin typeface="Gill Sans MT" pitchFamily="34" charset="0"/>
          </a:endParaRPr>
        </a:p>
      </dgm:t>
    </dgm:pt>
    <dgm:pt modelId="{A3568E03-A668-4299-8F23-C673751D582A}" type="parTrans" cxnId="{0F7F90A3-D073-4D17-8BEC-1FC8854723B4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924DB208-9EB3-441A-93ED-100BF9113528}" type="sibTrans" cxnId="{0F7F90A3-D073-4D17-8BEC-1FC8854723B4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2797AB68-E3B4-4042-B1DD-AFB2C9B5A39C}">
      <dgm:prSet phldrT="[Text]"/>
      <dgm:spPr/>
      <dgm:t>
        <a:bodyPr/>
        <a:lstStyle/>
        <a:p>
          <a:r>
            <a:rPr lang="en-US" b="1" noProof="0" dirty="0">
              <a:solidFill>
                <a:schemeClr val="accent2">
                  <a:lumMod val="50000"/>
                </a:schemeClr>
              </a:solidFill>
              <a:latin typeface="Gill Sans MT" pitchFamily="34" charset="0"/>
            </a:rPr>
            <a:t>Medicine/drugs</a:t>
          </a:r>
        </a:p>
      </dgm:t>
    </dgm:pt>
    <dgm:pt modelId="{8B1A415A-E05D-4B01-B39D-56A253757C70}" type="parTrans" cxnId="{423685AA-9A18-4748-A57D-1C1D3FBDC46E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E1A5D3A3-A249-4A7A-9AFC-1F0219266E95}" type="sibTrans" cxnId="{423685AA-9A18-4748-A57D-1C1D3FBDC46E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58A95249-F00B-46F2-B0E3-92E884E8458B}">
      <dgm:prSet phldrT="[Text]"/>
      <dgm:spPr/>
      <dgm:t>
        <a:bodyPr/>
        <a:lstStyle/>
        <a:p>
          <a:r>
            <a:rPr lang="en-US" b="1" noProof="0">
              <a:latin typeface="Gill Sans MT" pitchFamily="34" charset="0"/>
            </a:rPr>
            <a:t>Vitamins, probiotics &amp; functional foods</a:t>
          </a:r>
          <a:endParaRPr lang="en-US" b="1" noProof="0" dirty="0">
            <a:latin typeface="Gill Sans MT" pitchFamily="34" charset="0"/>
          </a:endParaRPr>
        </a:p>
      </dgm:t>
    </dgm:pt>
    <dgm:pt modelId="{1E42D992-0754-4216-BB47-5E0F9D0BE2B3}" type="parTrans" cxnId="{FA44FE07-3D6E-4529-924B-7BEDCE05A18F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CE0609E6-5BEF-4FFC-B324-A26395F22926}" type="sibTrans" cxnId="{FA44FE07-3D6E-4529-924B-7BEDCE05A18F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82543450-E19C-40C4-BE32-53B2D179E2BF}">
      <dgm:prSet/>
      <dgm:spPr/>
      <dgm:t>
        <a:bodyPr/>
        <a:lstStyle/>
        <a:p>
          <a:r>
            <a:rPr lang="en-US" b="1" noProof="0">
              <a:latin typeface="Gill Sans MT" pitchFamily="34" charset="0"/>
            </a:rPr>
            <a:t>Vaccines</a:t>
          </a:r>
          <a:endParaRPr lang="en-US" b="1" noProof="0" dirty="0">
            <a:latin typeface="Gill Sans MT" pitchFamily="34" charset="0"/>
          </a:endParaRPr>
        </a:p>
      </dgm:t>
    </dgm:pt>
    <dgm:pt modelId="{3B7E7365-B0C4-4916-A147-AB181C021254}" type="parTrans" cxnId="{4C76049E-58E8-4EBD-80D2-A8DEFC17B5AB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9278520B-70A7-4D42-81BB-AFDCD46D9696}" type="sibTrans" cxnId="{4C76049E-58E8-4EBD-80D2-A8DEFC17B5AB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CA2BE059-0F9A-47F8-8058-993C9004EF5E}" type="pres">
      <dgm:prSet presAssocID="{869DE29A-096D-4CC2-BE3C-357B2B046C9C}" presName="Name0" presStyleCnt="0">
        <dgm:presLayoutVars>
          <dgm:dir/>
          <dgm:animLvl val="lvl"/>
          <dgm:resizeHandles val="exact"/>
        </dgm:presLayoutVars>
      </dgm:prSet>
      <dgm:spPr/>
    </dgm:pt>
    <dgm:pt modelId="{868ED8CE-0E42-4210-8100-27415AE1BED5}" type="pres">
      <dgm:prSet presAssocID="{A8EA09B6-63DF-4ABB-AEFB-3DA533C966E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C4830-9E27-4BC4-B5DB-BC3492F934DC}" type="pres">
      <dgm:prSet presAssocID="{924DB208-9EB3-441A-93ED-100BF9113528}" presName="parTxOnlySpace" presStyleCnt="0"/>
      <dgm:spPr/>
    </dgm:pt>
    <dgm:pt modelId="{45C69FD0-E00D-44E4-865E-27AA7D174FF3}" type="pres">
      <dgm:prSet presAssocID="{58A95249-F00B-46F2-B0E3-92E884E8458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1E4-B328-4B9E-9F06-9700A4A72333}" type="pres">
      <dgm:prSet presAssocID="{CE0609E6-5BEF-4FFC-B324-A26395F22926}" presName="parTxOnlySpace" presStyleCnt="0"/>
      <dgm:spPr/>
    </dgm:pt>
    <dgm:pt modelId="{05F3956B-8B4A-4C8E-9281-F055DCFB6233}" type="pres">
      <dgm:prSet presAssocID="{82543450-E19C-40C4-BE32-53B2D179E2B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BD01E-689D-4979-AB1F-EEA67872CCEC}" type="pres">
      <dgm:prSet presAssocID="{9278520B-70A7-4D42-81BB-AFDCD46D9696}" presName="parTxOnlySpace" presStyleCnt="0"/>
      <dgm:spPr/>
    </dgm:pt>
    <dgm:pt modelId="{6FACEFD7-45AE-4076-85BF-E6B8DBCFD09F}" type="pres">
      <dgm:prSet presAssocID="{2797AB68-E3B4-4042-B1DD-AFB2C9B5A39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3685AA-9A18-4748-A57D-1C1D3FBDC46E}" srcId="{869DE29A-096D-4CC2-BE3C-357B2B046C9C}" destId="{2797AB68-E3B4-4042-B1DD-AFB2C9B5A39C}" srcOrd="3" destOrd="0" parTransId="{8B1A415A-E05D-4B01-B39D-56A253757C70}" sibTransId="{E1A5D3A3-A249-4A7A-9AFC-1F0219266E95}"/>
    <dgm:cxn modelId="{E1FFC112-9D72-4F6E-BA11-3D9D430688C1}" type="presOf" srcId="{2797AB68-E3B4-4042-B1DD-AFB2C9B5A39C}" destId="{6FACEFD7-45AE-4076-85BF-E6B8DBCFD09F}" srcOrd="0" destOrd="0" presId="urn:microsoft.com/office/officeart/2005/8/layout/chevron1"/>
    <dgm:cxn modelId="{FA44FE07-3D6E-4529-924B-7BEDCE05A18F}" srcId="{869DE29A-096D-4CC2-BE3C-357B2B046C9C}" destId="{58A95249-F00B-46F2-B0E3-92E884E8458B}" srcOrd="1" destOrd="0" parTransId="{1E42D992-0754-4216-BB47-5E0F9D0BE2B3}" sibTransId="{CE0609E6-5BEF-4FFC-B324-A26395F22926}"/>
    <dgm:cxn modelId="{9360E6AE-096F-49CE-8653-2B92C277B8C1}" type="presOf" srcId="{A8EA09B6-63DF-4ABB-AEFB-3DA533C966E5}" destId="{868ED8CE-0E42-4210-8100-27415AE1BED5}" srcOrd="0" destOrd="0" presId="urn:microsoft.com/office/officeart/2005/8/layout/chevron1"/>
    <dgm:cxn modelId="{E06E94C4-5FE1-4E1E-B85F-566FF1B1E3DB}" type="presOf" srcId="{82543450-E19C-40C4-BE32-53B2D179E2BF}" destId="{05F3956B-8B4A-4C8E-9281-F055DCFB6233}" srcOrd="0" destOrd="0" presId="urn:microsoft.com/office/officeart/2005/8/layout/chevron1"/>
    <dgm:cxn modelId="{0F7F90A3-D073-4D17-8BEC-1FC8854723B4}" srcId="{869DE29A-096D-4CC2-BE3C-357B2B046C9C}" destId="{A8EA09B6-63DF-4ABB-AEFB-3DA533C966E5}" srcOrd="0" destOrd="0" parTransId="{A3568E03-A668-4299-8F23-C673751D582A}" sibTransId="{924DB208-9EB3-441A-93ED-100BF9113528}"/>
    <dgm:cxn modelId="{486F6ABE-E87D-463C-A2C0-34EEE57DEB1C}" type="presOf" srcId="{58A95249-F00B-46F2-B0E3-92E884E8458B}" destId="{45C69FD0-E00D-44E4-865E-27AA7D174FF3}" srcOrd="0" destOrd="0" presId="urn:microsoft.com/office/officeart/2005/8/layout/chevron1"/>
    <dgm:cxn modelId="{5FE0C1BE-EBFE-45FE-BABB-39DC6F6AE215}" type="presOf" srcId="{869DE29A-096D-4CC2-BE3C-357B2B046C9C}" destId="{CA2BE059-0F9A-47F8-8058-993C9004EF5E}" srcOrd="0" destOrd="0" presId="urn:microsoft.com/office/officeart/2005/8/layout/chevron1"/>
    <dgm:cxn modelId="{4C76049E-58E8-4EBD-80D2-A8DEFC17B5AB}" srcId="{869DE29A-096D-4CC2-BE3C-357B2B046C9C}" destId="{82543450-E19C-40C4-BE32-53B2D179E2BF}" srcOrd="2" destOrd="0" parTransId="{3B7E7365-B0C4-4916-A147-AB181C021254}" sibTransId="{9278520B-70A7-4D42-81BB-AFDCD46D9696}"/>
    <dgm:cxn modelId="{A84F1C8A-26E8-48F7-B20E-F6CDAE2697F5}" type="presParOf" srcId="{CA2BE059-0F9A-47F8-8058-993C9004EF5E}" destId="{868ED8CE-0E42-4210-8100-27415AE1BED5}" srcOrd="0" destOrd="0" presId="urn:microsoft.com/office/officeart/2005/8/layout/chevron1"/>
    <dgm:cxn modelId="{11E66B1A-EB3E-470C-A15E-E218BDA4DD6B}" type="presParOf" srcId="{CA2BE059-0F9A-47F8-8058-993C9004EF5E}" destId="{3C5C4830-9E27-4BC4-B5DB-BC3492F934DC}" srcOrd="1" destOrd="0" presId="urn:microsoft.com/office/officeart/2005/8/layout/chevron1"/>
    <dgm:cxn modelId="{427F38A7-E495-49AD-A3B0-F862C6944DB6}" type="presParOf" srcId="{CA2BE059-0F9A-47F8-8058-993C9004EF5E}" destId="{45C69FD0-E00D-44E4-865E-27AA7D174FF3}" srcOrd="2" destOrd="0" presId="urn:microsoft.com/office/officeart/2005/8/layout/chevron1"/>
    <dgm:cxn modelId="{F5FE98A5-B2E2-4842-8325-D7B81CD1E106}" type="presParOf" srcId="{CA2BE059-0F9A-47F8-8058-993C9004EF5E}" destId="{EDB7D1E4-B328-4B9E-9F06-9700A4A72333}" srcOrd="3" destOrd="0" presId="urn:microsoft.com/office/officeart/2005/8/layout/chevron1"/>
    <dgm:cxn modelId="{9452ABD0-D5B9-4B07-8C8F-69574B12E0DA}" type="presParOf" srcId="{CA2BE059-0F9A-47F8-8058-993C9004EF5E}" destId="{05F3956B-8B4A-4C8E-9281-F055DCFB6233}" srcOrd="4" destOrd="0" presId="urn:microsoft.com/office/officeart/2005/8/layout/chevron1"/>
    <dgm:cxn modelId="{F6B767B3-2297-48E1-9982-553419B41EF9}" type="presParOf" srcId="{CA2BE059-0F9A-47F8-8058-993C9004EF5E}" destId="{B13BD01E-689D-4979-AB1F-EEA67872CCEC}" srcOrd="5" destOrd="0" presId="urn:microsoft.com/office/officeart/2005/8/layout/chevron1"/>
    <dgm:cxn modelId="{012CFFB9-1101-46DA-AB93-32CE48C442DA}" type="presParOf" srcId="{CA2BE059-0F9A-47F8-8058-993C9004EF5E}" destId="{6FACEFD7-45AE-4076-85BF-E6B8DBCFD09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DE29A-096D-4CC2-BE3C-357B2B046C9C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A8EA09B6-63DF-4ABB-AEFB-3DA533C966E5}">
      <dgm:prSet phldrT="[Text]"/>
      <dgm:spPr/>
      <dgm:t>
        <a:bodyPr/>
        <a:lstStyle/>
        <a:p>
          <a:r>
            <a:rPr lang="en-US" b="1" noProof="0" dirty="0">
              <a:solidFill>
                <a:schemeClr val="bg2">
                  <a:lumMod val="50000"/>
                </a:schemeClr>
              </a:solidFill>
              <a:latin typeface="Gill Sans MT" pitchFamily="34" charset="0"/>
            </a:rPr>
            <a:t>Fertilizers</a:t>
          </a:r>
        </a:p>
      </dgm:t>
    </dgm:pt>
    <dgm:pt modelId="{A3568E03-A668-4299-8F23-C673751D582A}" type="parTrans" cxnId="{0F7F90A3-D073-4D17-8BEC-1FC8854723B4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924DB208-9EB3-441A-93ED-100BF9113528}" type="sibTrans" cxnId="{0F7F90A3-D073-4D17-8BEC-1FC8854723B4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2797AB68-E3B4-4042-B1DD-AFB2C9B5A39C}">
      <dgm:prSet phldrT="[Text]"/>
      <dgm:spPr/>
      <dgm:t>
        <a:bodyPr/>
        <a:lstStyle/>
        <a:p>
          <a:r>
            <a:rPr lang="en-US" b="1" noProof="0" dirty="0">
              <a:solidFill>
                <a:schemeClr val="bg2">
                  <a:lumMod val="50000"/>
                </a:schemeClr>
              </a:solidFill>
              <a:latin typeface="Gill Sans MT" pitchFamily="34" charset="0"/>
            </a:rPr>
            <a:t>Pesticides</a:t>
          </a:r>
        </a:p>
      </dgm:t>
    </dgm:pt>
    <dgm:pt modelId="{8B1A415A-E05D-4B01-B39D-56A253757C70}" type="parTrans" cxnId="{423685AA-9A18-4748-A57D-1C1D3FBDC46E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E1A5D3A3-A249-4A7A-9AFC-1F0219266E95}" type="sibTrans" cxnId="{423685AA-9A18-4748-A57D-1C1D3FBDC46E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58A95249-F00B-46F2-B0E3-92E884E8458B}">
      <dgm:prSet phldrT="[Text]"/>
      <dgm:spPr/>
      <dgm:t>
        <a:bodyPr/>
        <a:lstStyle/>
        <a:p>
          <a:r>
            <a:rPr lang="en-US" b="1" noProof="0" dirty="0" err="1">
              <a:solidFill>
                <a:schemeClr val="bg2">
                  <a:lumMod val="50000"/>
                </a:schemeClr>
              </a:solidFill>
              <a:latin typeface="Gill Sans MT" pitchFamily="34" charset="0"/>
            </a:rPr>
            <a:t>Biostimulants</a:t>
          </a:r>
          <a:endParaRPr lang="en-US" b="1" noProof="0" dirty="0">
            <a:solidFill>
              <a:schemeClr val="bg2">
                <a:lumMod val="50000"/>
              </a:schemeClr>
            </a:solidFill>
            <a:latin typeface="Gill Sans MT" pitchFamily="34" charset="0"/>
          </a:endParaRPr>
        </a:p>
      </dgm:t>
    </dgm:pt>
    <dgm:pt modelId="{1E42D992-0754-4216-BB47-5E0F9D0BE2B3}" type="parTrans" cxnId="{FA44FE07-3D6E-4529-924B-7BEDCE05A18F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CE0609E6-5BEF-4FFC-B324-A26395F22926}" type="sibTrans" cxnId="{FA44FE07-3D6E-4529-924B-7BEDCE05A18F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82543450-E19C-40C4-BE32-53B2D179E2BF}">
      <dgm:prSet/>
      <dgm:spPr/>
      <dgm:t>
        <a:bodyPr/>
        <a:lstStyle/>
        <a:p>
          <a:r>
            <a:rPr lang="en-US" b="1" noProof="0" dirty="0">
              <a:solidFill>
                <a:schemeClr val="bg2">
                  <a:lumMod val="50000"/>
                </a:schemeClr>
              </a:solidFill>
              <a:latin typeface="Gill Sans MT" pitchFamily="34" charset="0"/>
            </a:rPr>
            <a:t>Induced plant resistance</a:t>
          </a:r>
        </a:p>
      </dgm:t>
    </dgm:pt>
    <dgm:pt modelId="{3B7E7365-B0C4-4916-A147-AB181C021254}" type="parTrans" cxnId="{4C76049E-58E8-4EBD-80D2-A8DEFC17B5AB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9278520B-70A7-4D42-81BB-AFDCD46D9696}" type="sibTrans" cxnId="{4C76049E-58E8-4EBD-80D2-A8DEFC17B5AB}">
      <dgm:prSet/>
      <dgm:spPr/>
      <dgm:t>
        <a:bodyPr/>
        <a:lstStyle/>
        <a:p>
          <a:endParaRPr lang="en-US" b="1" noProof="0" dirty="0">
            <a:solidFill>
              <a:srgbClr val="3D5A29"/>
            </a:solidFill>
            <a:latin typeface="Gill Sans MT" pitchFamily="34" charset="0"/>
          </a:endParaRPr>
        </a:p>
      </dgm:t>
    </dgm:pt>
    <dgm:pt modelId="{CA2BE059-0F9A-47F8-8058-993C9004EF5E}" type="pres">
      <dgm:prSet presAssocID="{869DE29A-096D-4CC2-BE3C-357B2B046C9C}" presName="Name0" presStyleCnt="0">
        <dgm:presLayoutVars>
          <dgm:dir/>
          <dgm:animLvl val="lvl"/>
          <dgm:resizeHandles val="exact"/>
        </dgm:presLayoutVars>
      </dgm:prSet>
      <dgm:spPr/>
    </dgm:pt>
    <dgm:pt modelId="{868ED8CE-0E42-4210-8100-27415AE1BED5}" type="pres">
      <dgm:prSet presAssocID="{A8EA09B6-63DF-4ABB-AEFB-3DA533C966E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C4830-9E27-4BC4-B5DB-BC3492F934DC}" type="pres">
      <dgm:prSet presAssocID="{924DB208-9EB3-441A-93ED-100BF9113528}" presName="parTxOnlySpace" presStyleCnt="0"/>
      <dgm:spPr/>
    </dgm:pt>
    <dgm:pt modelId="{45C69FD0-E00D-44E4-865E-27AA7D174FF3}" type="pres">
      <dgm:prSet presAssocID="{58A95249-F00B-46F2-B0E3-92E884E8458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1E4-B328-4B9E-9F06-9700A4A72333}" type="pres">
      <dgm:prSet presAssocID="{CE0609E6-5BEF-4FFC-B324-A26395F22926}" presName="parTxOnlySpace" presStyleCnt="0"/>
      <dgm:spPr/>
    </dgm:pt>
    <dgm:pt modelId="{05F3956B-8B4A-4C8E-9281-F055DCFB6233}" type="pres">
      <dgm:prSet presAssocID="{82543450-E19C-40C4-BE32-53B2D179E2B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BD01E-689D-4979-AB1F-EEA67872CCEC}" type="pres">
      <dgm:prSet presAssocID="{9278520B-70A7-4D42-81BB-AFDCD46D9696}" presName="parTxOnlySpace" presStyleCnt="0"/>
      <dgm:spPr/>
    </dgm:pt>
    <dgm:pt modelId="{6FACEFD7-45AE-4076-85BF-E6B8DBCFD09F}" type="pres">
      <dgm:prSet presAssocID="{2797AB68-E3B4-4042-B1DD-AFB2C9B5A39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7F90A3-D073-4D17-8BEC-1FC8854723B4}" srcId="{869DE29A-096D-4CC2-BE3C-357B2B046C9C}" destId="{A8EA09B6-63DF-4ABB-AEFB-3DA533C966E5}" srcOrd="0" destOrd="0" parTransId="{A3568E03-A668-4299-8F23-C673751D582A}" sibTransId="{924DB208-9EB3-441A-93ED-100BF9113528}"/>
    <dgm:cxn modelId="{FA44FE07-3D6E-4529-924B-7BEDCE05A18F}" srcId="{869DE29A-096D-4CC2-BE3C-357B2B046C9C}" destId="{58A95249-F00B-46F2-B0E3-92E884E8458B}" srcOrd="1" destOrd="0" parTransId="{1E42D992-0754-4216-BB47-5E0F9D0BE2B3}" sibTransId="{CE0609E6-5BEF-4FFC-B324-A26395F22926}"/>
    <dgm:cxn modelId="{95C579B6-72C7-41D9-973C-E413FF574512}" type="presOf" srcId="{58A95249-F00B-46F2-B0E3-92E884E8458B}" destId="{45C69FD0-E00D-44E4-865E-27AA7D174FF3}" srcOrd="0" destOrd="0" presId="urn:microsoft.com/office/officeart/2005/8/layout/chevron1"/>
    <dgm:cxn modelId="{4C76049E-58E8-4EBD-80D2-A8DEFC17B5AB}" srcId="{869DE29A-096D-4CC2-BE3C-357B2B046C9C}" destId="{82543450-E19C-40C4-BE32-53B2D179E2BF}" srcOrd="2" destOrd="0" parTransId="{3B7E7365-B0C4-4916-A147-AB181C021254}" sibTransId="{9278520B-70A7-4D42-81BB-AFDCD46D9696}"/>
    <dgm:cxn modelId="{423685AA-9A18-4748-A57D-1C1D3FBDC46E}" srcId="{869DE29A-096D-4CC2-BE3C-357B2B046C9C}" destId="{2797AB68-E3B4-4042-B1DD-AFB2C9B5A39C}" srcOrd="3" destOrd="0" parTransId="{8B1A415A-E05D-4B01-B39D-56A253757C70}" sibTransId="{E1A5D3A3-A249-4A7A-9AFC-1F0219266E95}"/>
    <dgm:cxn modelId="{643586C1-2784-487E-A7E3-40465B9E12E3}" type="presOf" srcId="{A8EA09B6-63DF-4ABB-AEFB-3DA533C966E5}" destId="{868ED8CE-0E42-4210-8100-27415AE1BED5}" srcOrd="0" destOrd="0" presId="urn:microsoft.com/office/officeart/2005/8/layout/chevron1"/>
    <dgm:cxn modelId="{5B10FFD9-80ED-4893-B508-750FA6A43596}" type="presOf" srcId="{2797AB68-E3B4-4042-B1DD-AFB2C9B5A39C}" destId="{6FACEFD7-45AE-4076-85BF-E6B8DBCFD09F}" srcOrd="0" destOrd="0" presId="urn:microsoft.com/office/officeart/2005/8/layout/chevron1"/>
    <dgm:cxn modelId="{AED94233-50C8-4CE8-8E92-38CFCFE42073}" type="presOf" srcId="{82543450-E19C-40C4-BE32-53B2D179E2BF}" destId="{05F3956B-8B4A-4C8E-9281-F055DCFB6233}" srcOrd="0" destOrd="0" presId="urn:microsoft.com/office/officeart/2005/8/layout/chevron1"/>
    <dgm:cxn modelId="{5E82CDFD-59A7-4610-A3B5-97D35F56E4FF}" type="presOf" srcId="{869DE29A-096D-4CC2-BE3C-357B2B046C9C}" destId="{CA2BE059-0F9A-47F8-8058-993C9004EF5E}" srcOrd="0" destOrd="0" presId="urn:microsoft.com/office/officeart/2005/8/layout/chevron1"/>
    <dgm:cxn modelId="{951BC32E-40DC-4849-8219-FD76B4031944}" type="presParOf" srcId="{CA2BE059-0F9A-47F8-8058-993C9004EF5E}" destId="{868ED8CE-0E42-4210-8100-27415AE1BED5}" srcOrd="0" destOrd="0" presId="urn:microsoft.com/office/officeart/2005/8/layout/chevron1"/>
    <dgm:cxn modelId="{3529F525-1DE5-417F-9735-DB4E50B89757}" type="presParOf" srcId="{CA2BE059-0F9A-47F8-8058-993C9004EF5E}" destId="{3C5C4830-9E27-4BC4-B5DB-BC3492F934DC}" srcOrd="1" destOrd="0" presId="urn:microsoft.com/office/officeart/2005/8/layout/chevron1"/>
    <dgm:cxn modelId="{AABFFF46-0193-4B43-8B33-5063A3E2C58B}" type="presParOf" srcId="{CA2BE059-0F9A-47F8-8058-993C9004EF5E}" destId="{45C69FD0-E00D-44E4-865E-27AA7D174FF3}" srcOrd="2" destOrd="0" presId="urn:microsoft.com/office/officeart/2005/8/layout/chevron1"/>
    <dgm:cxn modelId="{37CED5BA-94AD-41C5-A73F-C9B05C90812E}" type="presParOf" srcId="{CA2BE059-0F9A-47F8-8058-993C9004EF5E}" destId="{EDB7D1E4-B328-4B9E-9F06-9700A4A72333}" srcOrd="3" destOrd="0" presId="urn:microsoft.com/office/officeart/2005/8/layout/chevron1"/>
    <dgm:cxn modelId="{A8FF9E1F-00B4-49A0-B4E8-4A49712CB255}" type="presParOf" srcId="{CA2BE059-0F9A-47F8-8058-993C9004EF5E}" destId="{05F3956B-8B4A-4C8E-9281-F055DCFB6233}" srcOrd="4" destOrd="0" presId="urn:microsoft.com/office/officeart/2005/8/layout/chevron1"/>
    <dgm:cxn modelId="{7FEBF78A-A612-4C6D-80D5-F1D005ED3E9D}" type="presParOf" srcId="{CA2BE059-0F9A-47F8-8058-993C9004EF5E}" destId="{B13BD01E-689D-4979-AB1F-EEA67872CCEC}" srcOrd="5" destOrd="0" presId="urn:microsoft.com/office/officeart/2005/8/layout/chevron1"/>
    <dgm:cxn modelId="{370CDA7B-72BD-4B57-8800-32C38A2C4510}" type="presParOf" srcId="{CA2BE059-0F9A-47F8-8058-993C9004EF5E}" destId="{6FACEFD7-45AE-4076-85BF-E6B8DBCFD09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130708-5F38-44AE-BC4B-C1E5F2477838}" type="doc">
      <dgm:prSet loTypeId="urn:microsoft.com/office/officeart/2005/8/layout/radial1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39D0831D-26FF-4F0B-A42A-BADB5519C1F7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50000"/>
                </a:schemeClr>
              </a:solidFill>
            </a:rPr>
            <a:t>Draft reg.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2E171A0A-76E1-464A-A3AA-3ECCA3CCF143}" type="parTrans" cxnId="{D36BD6C7-113F-4CA1-9265-1B68698C734A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7EDCE36C-DFD8-474F-870A-9251023590F4}" type="sibTrans" cxnId="{D36BD6C7-113F-4CA1-9265-1B68698C734A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CB657C0C-8A79-456B-9354-CF873E9021B2}">
      <dgm:prSet phldrT="[Text]"/>
      <dgm:spPr/>
      <dgm:t>
        <a:bodyPr/>
        <a:lstStyle/>
        <a:p>
          <a:r>
            <a:rPr lang="en-US" b="1" dirty="0">
              <a:solidFill>
                <a:schemeClr val="accent2">
                  <a:lumMod val="50000"/>
                </a:schemeClr>
              </a:solidFill>
            </a:rPr>
            <a:t>Plant health / invasive species</a:t>
          </a:r>
          <a:endParaRPr lang="en-GB" b="1" dirty="0">
            <a:solidFill>
              <a:schemeClr val="accent2">
                <a:lumMod val="50000"/>
              </a:schemeClr>
            </a:solidFill>
          </a:endParaRPr>
        </a:p>
      </dgm:t>
    </dgm:pt>
    <dgm:pt modelId="{250C1681-6907-4C55-85D5-9E38BF9FA574}" type="parTrans" cxnId="{C3241135-11A2-4486-BE21-5E06F6FADE76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C3887FAA-2330-41C0-BC36-2DC4BA168B97}" type="sibTrans" cxnId="{C3241135-11A2-4486-BE21-5E06F6FADE76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674F2037-20F7-4985-BA4F-2C0F1A053EA6}">
      <dgm:prSet phldrT="[Text]"/>
      <dgm:spPr/>
      <dgm:t>
        <a:bodyPr/>
        <a:lstStyle/>
        <a:p>
          <a:r>
            <a:rPr lang="en-US" b="1" dirty="0">
              <a:solidFill>
                <a:schemeClr val="accent2">
                  <a:lumMod val="50000"/>
                </a:schemeClr>
              </a:solidFill>
            </a:rPr>
            <a:t>Animal</a:t>
          </a:r>
          <a:br>
            <a:rPr lang="en-US" b="1" dirty="0">
              <a:solidFill>
                <a:schemeClr val="accent2">
                  <a:lumMod val="50000"/>
                </a:schemeClr>
              </a:solidFill>
            </a:rPr>
          </a:br>
          <a:r>
            <a:rPr lang="en-US" b="1" dirty="0">
              <a:solidFill>
                <a:schemeClr val="accent2">
                  <a:lumMod val="50000"/>
                </a:schemeClr>
              </a:solidFill>
            </a:rPr>
            <a:t>By-Products</a:t>
          </a:r>
          <a:endParaRPr lang="en-GB" b="1" dirty="0">
            <a:solidFill>
              <a:schemeClr val="accent2">
                <a:lumMod val="50000"/>
              </a:schemeClr>
            </a:solidFill>
          </a:endParaRPr>
        </a:p>
      </dgm:t>
    </dgm:pt>
    <dgm:pt modelId="{E4DCDBC6-CC68-4C94-9C74-472119A631A9}" type="parTrans" cxnId="{B4821515-9621-4C44-A7C1-F91C6793CF43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BA4EA8AD-B87B-40E7-AEF4-02AFA55F0A44}" type="sibTrans" cxnId="{B4821515-9621-4C44-A7C1-F91C6793CF43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0D71B5B8-63A5-424D-BCDB-C2C4FFF79C84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50000"/>
                </a:schemeClr>
              </a:solidFill>
            </a:rPr>
            <a:t>REACH (</a:t>
          </a:r>
          <a:r>
            <a:rPr lang="en-US" b="1" dirty="0">
              <a:solidFill>
                <a:schemeClr val="accent2">
                  <a:lumMod val="50000"/>
                </a:schemeClr>
              </a:solidFill>
            </a:rPr>
            <a:t>chemicals</a:t>
          </a:r>
          <a:r>
            <a:rPr lang="en-US" dirty="0">
              <a:solidFill>
                <a:schemeClr val="accent2">
                  <a:lumMod val="50000"/>
                </a:schemeClr>
              </a:solidFill>
            </a:rPr>
            <a:t>)</a:t>
          </a:r>
          <a:br>
            <a:rPr lang="en-US" dirty="0">
              <a:solidFill>
                <a:schemeClr val="accent2">
                  <a:lumMod val="50000"/>
                </a:schemeClr>
              </a:solidFill>
            </a:rPr>
          </a:br>
          <a:r>
            <a:rPr lang="en-US" dirty="0">
              <a:solidFill>
                <a:schemeClr val="accent2">
                  <a:lumMod val="50000"/>
                </a:schemeClr>
              </a:solidFill>
            </a:rPr>
            <a:t>&amp; GHS/CLP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D6B9F370-8D97-4C4E-B698-1FF82AA28B4F}" type="parTrans" cxnId="{6F242D9E-286B-4775-B46F-974FA5CEC315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EA48A9C9-A04F-44AF-874B-965E61D03DA6}" type="sibTrans" cxnId="{6F242D9E-286B-4775-B46F-974FA5CEC315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EAEBD2E7-0ABC-422C-86F9-E97E4D3B6921}">
      <dgm:prSet phldrT="[Text]"/>
      <dgm:spPr/>
      <dgm:t>
        <a:bodyPr/>
        <a:lstStyle/>
        <a:p>
          <a:r>
            <a:rPr lang="en-US" b="1" dirty="0">
              <a:solidFill>
                <a:schemeClr val="accent2">
                  <a:lumMod val="50000"/>
                </a:schemeClr>
              </a:solidFill>
            </a:rPr>
            <a:t>Circular Economy </a:t>
          </a:r>
          <a:r>
            <a:rPr lang="en-US" dirty="0">
              <a:solidFill>
                <a:schemeClr val="accent2">
                  <a:lumMod val="50000"/>
                </a:schemeClr>
              </a:solidFill>
            </a:rPr>
            <a:t>(recycling &amp; industrial symbiosis)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D423AB67-E066-4954-A8D4-2A9F4C800513}" type="parTrans" cxnId="{0A48F56D-D666-41CB-BD01-A4A80B5BAFB4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502C496E-7779-4C79-AC3F-67435115CAF5}" type="sibTrans" cxnId="{0A48F56D-D666-41CB-BD01-A4A80B5BAFB4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5511258A-D960-49D9-9A42-370396D8D63C}">
      <dgm:prSet/>
      <dgm:spPr/>
      <dgm:t>
        <a:bodyPr/>
        <a:lstStyle/>
        <a:p>
          <a:r>
            <a:rPr lang="en-US" b="1" dirty="0">
              <a:solidFill>
                <a:schemeClr val="accent2">
                  <a:lumMod val="50000"/>
                </a:schemeClr>
              </a:solidFill>
            </a:rPr>
            <a:t>Water Framework Directive </a:t>
          </a:r>
          <a:r>
            <a:rPr lang="en-US" dirty="0">
              <a:solidFill>
                <a:schemeClr val="accent2">
                  <a:lumMod val="50000"/>
                </a:schemeClr>
              </a:solidFill>
            </a:rPr>
            <a:t>(nutrient runoff)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E93D4A2E-5705-4A73-B39A-2A6601D70BC7}" type="parTrans" cxnId="{AEFF346F-CB04-4405-A1F1-6D7F56346FA5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63B75985-B7EF-4816-B977-BF129D54175B}" type="sibTrans" cxnId="{AEFF346F-CB04-4405-A1F1-6D7F56346FA5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CF0BD7F2-780B-46CE-A0FB-1470638A151E}">
      <dgm:prSet/>
      <dgm:spPr/>
      <dgm:t>
        <a:bodyPr/>
        <a:lstStyle/>
        <a:p>
          <a:r>
            <a:rPr lang="en-US" b="1" dirty="0" err="1">
              <a:solidFill>
                <a:schemeClr val="accent2">
                  <a:lumMod val="50000"/>
                </a:schemeClr>
              </a:solidFill>
            </a:rPr>
            <a:t>Bioeconomy</a:t>
          </a:r>
          <a:endParaRPr lang="en-GB" b="1" dirty="0">
            <a:solidFill>
              <a:schemeClr val="accent2">
                <a:lumMod val="50000"/>
              </a:schemeClr>
            </a:solidFill>
          </a:endParaRPr>
        </a:p>
      </dgm:t>
    </dgm:pt>
    <dgm:pt modelId="{09453129-C02E-4B1E-9964-6F6384F42FBD}" type="parTrans" cxnId="{130CD8A4-C4B4-469E-BABD-E5EA37C0CF92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77489677-8143-4B3D-A9EF-0AE6B84DB5C4}" type="sibTrans" cxnId="{130CD8A4-C4B4-469E-BABD-E5EA37C0CF92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3BABAF30-2A67-45AA-8FA1-D17BD18FAEBB}">
      <dgm:prSet/>
      <dgm:spPr/>
      <dgm:t>
        <a:bodyPr/>
        <a:lstStyle/>
        <a:p>
          <a:r>
            <a:rPr lang="en-US" b="1" dirty="0">
              <a:solidFill>
                <a:schemeClr val="accent2">
                  <a:lumMod val="50000"/>
                </a:schemeClr>
              </a:solidFill>
            </a:rPr>
            <a:t>Food industry quality control </a:t>
          </a:r>
          <a:r>
            <a:rPr lang="en-US" dirty="0">
              <a:solidFill>
                <a:schemeClr val="accent2">
                  <a:lumMod val="50000"/>
                </a:schemeClr>
              </a:solidFill>
            </a:rPr>
            <a:t>(for food industry byproducts)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47D1CB56-B6C9-4641-BFB0-77F04B6C37FB}" type="parTrans" cxnId="{FA0B46BB-BDEC-43D8-86C1-0C5F09112228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1FEC08C4-1415-4024-836E-D3AAD284BD2F}" type="sibTrans" cxnId="{FA0B46BB-BDEC-43D8-86C1-0C5F09112228}">
      <dgm:prSet/>
      <dgm:spPr/>
      <dgm:t>
        <a:bodyPr/>
        <a:lstStyle/>
        <a:p>
          <a:endParaRPr lang="en-GB">
            <a:solidFill>
              <a:schemeClr val="accent2">
                <a:lumMod val="50000"/>
              </a:schemeClr>
            </a:solidFill>
          </a:endParaRPr>
        </a:p>
      </dgm:t>
    </dgm:pt>
    <dgm:pt modelId="{DE4C5BD8-C821-4BA5-8CD5-06439F1480EC}" type="pres">
      <dgm:prSet presAssocID="{1D130708-5F38-44AE-BC4B-C1E5F24778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120B2F-4111-4F82-90CC-F9AC20D496CC}" type="pres">
      <dgm:prSet presAssocID="{39D0831D-26FF-4F0B-A42A-BADB5519C1F7}" presName="centerShape" presStyleLbl="node0" presStyleIdx="0" presStyleCnt="1"/>
      <dgm:spPr/>
      <dgm:t>
        <a:bodyPr/>
        <a:lstStyle/>
        <a:p>
          <a:endParaRPr lang="en-US"/>
        </a:p>
      </dgm:t>
    </dgm:pt>
    <dgm:pt modelId="{403CBFE3-D24D-4421-AED6-D02DD55DF35B}" type="pres">
      <dgm:prSet presAssocID="{250C1681-6907-4C55-85D5-9E38BF9FA574}" presName="Name9" presStyleLbl="parChTrans1D2" presStyleIdx="0" presStyleCnt="7"/>
      <dgm:spPr/>
      <dgm:t>
        <a:bodyPr/>
        <a:lstStyle/>
        <a:p>
          <a:endParaRPr lang="en-US"/>
        </a:p>
      </dgm:t>
    </dgm:pt>
    <dgm:pt modelId="{B75194DB-7F96-4608-AF31-D08D4FC09939}" type="pres">
      <dgm:prSet presAssocID="{250C1681-6907-4C55-85D5-9E38BF9FA574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F0C5D5B-F4DA-4D72-89B4-77CB9D541F06}" type="pres">
      <dgm:prSet presAssocID="{CB657C0C-8A79-456B-9354-CF873E9021B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894D6-F4BD-43E8-A59A-14443F5C759B}" type="pres">
      <dgm:prSet presAssocID="{E4DCDBC6-CC68-4C94-9C74-472119A631A9}" presName="Name9" presStyleLbl="parChTrans1D2" presStyleIdx="1" presStyleCnt="7"/>
      <dgm:spPr/>
      <dgm:t>
        <a:bodyPr/>
        <a:lstStyle/>
        <a:p>
          <a:endParaRPr lang="en-US"/>
        </a:p>
      </dgm:t>
    </dgm:pt>
    <dgm:pt modelId="{91E6165A-EDC8-4402-B011-622DD8C980B4}" type="pres">
      <dgm:prSet presAssocID="{E4DCDBC6-CC68-4C94-9C74-472119A631A9}" presName="connTx" presStyleLbl="parChTrans1D2" presStyleIdx="1" presStyleCnt="7"/>
      <dgm:spPr/>
      <dgm:t>
        <a:bodyPr/>
        <a:lstStyle/>
        <a:p>
          <a:endParaRPr lang="en-US"/>
        </a:p>
      </dgm:t>
    </dgm:pt>
    <dgm:pt modelId="{0774A628-5E01-41A4-A078-FF0BFB99802E}" type="pres">
      <dgm:prSet presAssocID="{674F2037-20F7-4985-BA4F-2C0F1A053EA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4FD47-040B-401A-ADC5-56718BA20A63}" type="pres">
      <dgm:prSet presAssocID="{47D1CB56-B6C9-4641-BFB0-77F04B6C37FB}" presName="Name9" presStyleLbl="parChTrans1D2" presStyleIdx="2" presStyleCnt="7"/>
      <dgm:spPr/>
      <dgm:t>
        <a:bodyPr/>
        <a:lstStyle/>
        <a:p>
          <a:endParaRPr lang="en-US"/>
        </a:p>
      </dgm:t>
    </dgm:pt>
    <dgm:pt modelId="{39197C6B-246C-4A31-BAC6-F6A3986F2735}" type="pres">
      <dgm:prSet presAssocID="{47D1CB56-B6C9-4641-BFB0-77F04B6C37FB}" presName="connTx" presStyleLbl="parChTrans1D2" presStyleIdx="2" presStyleCnt="7"/>
      <dgm:spPr/>
      <dgm:t>
        <a:bodyPr/>
        <a:lstStyle/>
        <a:p>
          <a:endParaRPr lang="en-US"/>
        </a:p>
      </dgm:t>
    </dgm:pt>
    <dgm:pt modelId="{C292846F-3E43-4425-8D54-D7D9BF868C69}" type="pres">
      <dgm:prSet presAssocID="{3BABAF30-2A67-45AA-8FA1-D17BD18FAEB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B10BA-0511-4DF9-A5CA-33FAA463C596}" type="pres">
      <dgm:prSet presAssocID="{D6B9F370-8D97-4C4E-B698-1FF82AA28B4F}" presName="Name9" presStyleLbl="parChTrans1D2" presStyleIdx="3" presStyleCnt="7"/>
      <dgm:spPr/>
      <dgm:t>
        <a:bodyPr/>
        <a:lstStyle/>
        <a:p>
          <a:endParaRPr lang="en-US"/>
        </a:p>
      </dgm:t>
    </dgm:pt>
    <dgm:pt modelId="{D51F424E-4C56-4955-97CA-23F8B7CD17E4}" type="pres">
      <dgm:prSet presAssocID="{D6B9F370-8D97-4C4E-B698-1FF82AA28B4F}" presName="connTx" presStyleLbl="parChTrans1D2" presStyleIdx="3" presStyleCnt="7"/>
      <dgm:spPr/>
      <dgm:t>
        <a:bodyPr/>
        <a:lstStyle/>
        <a:p>
          <a:endParaRPr lang="en-US"/>
        </a:p>
      </dgm:t>
    </dgm:pt>
    <dgm:pt modelId="{DF4A3808-2CAB-487B-B1C6-E2DAF18C5B04}" type="pres">
      <dgm:prSet presAssocID="{0D71B5B8-63A5-424D-BCDB-C2C4FFF79C8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CF24A-E75E-4AEE-A43A-47E68F3E755A}" type="pres">
      <dgm:prSet presAssocID="{D423AB67-E066-4954-A8D4-2A9F4C800513}" presName="Name9" presStyleLbl="parChTrans1D2" presStyleIdx="4" presStyleCnt="7"/>
      <dgm:spPr/>
      <dgm:t>
        <a:bodyPr/>
        <a:lstStyle/>
        <a:p>
          <a:endParaRPr lang="en-US"/>
        </a:p>
      </dgm:t>
    </dgm:pt>
    <dgm:pt modelId="{0B6AA27C-271D-4F08-A628-255028178283}" type="pres">
      <dgm:prSet presAssocID="{D423AB67-E066-4954-A8D4-2A9F4C800513}" presName="connTx" presStyleLbl="parChTrans1D2" presStyleIdx="4" presStyleCnt="7"/>
      <dgm:spPr/>
      <dgm:t>
        <a:bodyPr/>
        <a:lstStyle/>
        <a:p>
          <a:endParaRPr lang="en-US"/>
        </a:p>
      </dgm:t>
    </dgm:pt>
    <dgm:pt modelId="{67D2FDE1-5A06-4A85-9063-D0673E9D8A6C}" type="pres">
      <dgm:prSet presAssocID="{EAEBD2E7-0ABC-422C-86F9-E97E4D3B692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4E409-882B-4503-8EF4-E211273ED891}" type="pres">
      <dgm:prSet presAssocID="{E93D4A2E-5705-4A73-B39A-2A6601D70BC7}" presName="Name9" presStyleLbl="parChTrans1D2" presStyleIdx="5" presStyleCnt="7"/>
      <dgm:spPr/>
      <dgm:t>
        <a:bodyPr/>
        <a:lstStyle/>
        <a:p>
          <a:endParaRPr lang="en-US"/>
        </a:p>
      </dgm:t>
    </dgm:pt>
    <dgm:pt modelId="{05AF0ACA-112B-42C6-938F-56F794B50C26}" type="pres">
      <dgm:prSet presAssocID="{E93D4A2E-5705-4A73-B39A-2A6601D70BC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AA8CEE66-B91E-4A5E-8E48-71D84CC6A9D8}" type="pres">
      <dgm:prSet presAssocID="{5511258A-D960-49D9-9A42-370396D8D63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EFFC3-A140-420A-BC3B-F30F4F3963B2}" type="pres">
      <dgm:prSet presAssocID="{09453129-C02E-4B1E-9964-6F6384F42FBD}" presName="Name9" presStyleLbl="parChTrans1D2" presStyleIdx="6" presStyleCnt="7"/>
      <dgm:spPr/>
      <dgm:t>
        <a:bodyPr/>
        <a:lstStyle/>
        <a:p>
          <a:endParaRPr lang="en-US"/>
        </a:p>
      </dgm:t>
    </dgm:pt>
    <dgm:pt modelId="{FB4ACDEC-A5E7-4D32-A5B1-77AA7FC1D3D1}" type="pres">
      <dgm:prSet presAssocID="{09453129-C02E-4B1E-9964-6F6384F42FBD}" presName="connTx" presStyleLbl="parChTrans1D2" presStyleIdx="6" presStyleCnt="7"/>
      <dgm:spPr/>
      <dgm:t>
        <a:bodyPr/>
        <a:lstStyle/>
        <a:p>
          <a:endParaRPr lang="en-US"/>
        </a:p>
      </dgm:t>
    </dgm:pt>
    <dgm:pt modelId="{182441AD-2BB8-46E4-A465-E54A0A136961}" type="pres">
      <dgm:prSet presAssocID="{CF0BD7F2-780B-46CE-A0FB-1470638A15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6B8D53-2808-4C66-9989-BB4E6D48203E}" type="presOf" srcId="{250C1681-6907-4C55-85D5-9E38BF9FA574}" destId="{403CBFE3-D24D-4421-AED6-D02DD55DF35B}" srcOrd="0" destOrd="0" presId="urn:microsoft.com/office/officeart/2005/8/layout/radial1"/>
    <dgm:cxn modelId="{32BCC8E0-020C-4647-81BA-16032A02AEAA}" type="presOf" srcId="{47D1CB56-B6C9-4641-BFB0-77F04B6C37FB}" destId="{39197C6B-246C-4A31-BAC6-F6A3986F2735}" srcOrd="1" destOrd="0" presId="urn:microsoft.com/office/officeart/2005/8/layout/radial1"/>
    <dgm:cxn modelId="{B8AD7D7F-88F4-4988-B105-EA99A4248724}" type="presOf" srcId="{D423AB67-E066-4954-A8D4-2A9F4C800513}" destId="{011CF24A-E75E-4AEE-A43A-47E68F3E755A}" srcOrd="0" destOrd="0" presId="urn:microsoft.com/office/officeart/2005/8/layout/radial1"/>
    <dgm:cxn modelId="{0A48F56D-D666-41CB-BD01-A4A80B5BAFB4}" srcId="{39D0831D-26FF-4F0B-A42A-BADB5519C1F7}" destId="{EAEBD2E7-0ABC-422C-86F9-E97E4D3B6921}" srcOrd="4" destOrd="0" parTransId="{D423AB67-E066-4954-A8D4-2A9F4C800513}" sibTransId="{502C496E-7779-4C79-AC3F-67435115CAF5}"/>
    <dgm:cxn modelId="{2E81B1CF-3904-420A-8527-8983D5883CB1}" type="presOf" srcId="{D6B9F370-8D97-4C4E-B698-1FF82AA28B4F}" destId="{D51F424E-4C56-4955-97CA-23F8B7CD17E4}" srcOrd="1" destOrd="0" presId="urn:microsoft.com/office/officeart/2005/8/layout/radial1"/>
    <dgm:cxn modelId="{CB948BCD-F333-4378-978B-ACBDC7A67258}" type="presOf" srcId="{CB657C0C-8A79-456B-9354-CF873E9021B2}" destId="{DF0C5D5B-F4DA-4D72-89B4-77CB9D541F06}" srcOrd="0" destOrd="0" presId="urn:microsoft.com/office/officeart/2005/8/layout/radial1"/>
    <dgm:cxn modelId="{130CD8A4-C4B4-469E-BABD-E5EA37C0CF92}" srcId="{39D0831D-26FF-4F0B-A42A-BADB5519C1F7}" destId="{CF0BD7F2-780B-46CE-A0FB-1470638A151E}" srcOrd="6" destOrd="0" parTransId="{09453129-C02E-4B1E-9964-6F6384F42FBD}" sibTransId="{77489677-8143-4B3D-A9EF-0AE6B84DB5C4}"/>
    <dgm:cxn modelId="{437383E6-59B0-41F9-B301-BEDB6FA0CB26}" type="presOf" srcId="{E93D4A2E-5705-4A73-B39A-2A6601D70BC7}" destId="{E104E409-882B-4503-8EF4-E211273ED891}" srcOrd="0" destOrd="0" presId="urn:microsoft.com/office/officeart/2005/8/layout/radial1"/>
    <dgm:cxn modelId="{B73B9737-D848-4ED6-BD1F-CC6B825CC135}" type="presOf" srcId="{E4DCDBC6-CC68-4C94-9C74-472119A631A9}" destId="{91E6165A-EDC8-4402-B011-622DD8C980B4}" srcOrd="1" destOrd="0" presId="urn:microsoft.com/office/officeart/2005/8/layout/radial1"/>
    <dgm:cxn modelId="{D36BD6C7-113F-4CA1-9265-1B68698C734A}" srcId="{1D130708-5F38-44AE-BC4B-C1E5F2477838}" destId="{39D0831D-26FF-4F0B-A42A-BADB5519C1F7}" srcOrd="0" destOrd="0" parTransId="{2E171A0A-76E1-464A-A3AA-3ECCA3CCF143}" sibTransId="{7EDCE36C-DFD8-474F-870A-9251023590F4}"/>
    <dgm:cxn modelId="{D616854A-237F-4A7B-A294-193F8F4D0C08}" type="presOf" srcId="{E4DCDBC6-CC68-4C94-9C74-472119A631A9}" destId="{CF7894D6-F4BD-43E8-A59A-14443F5C759B}" srcOrd="0" destOrd="0" presId="urn:microsoft.com/office/officeart/2005/8/layout/radial1"/>
    <dgm:cxn modelId="{CF8239A2-453B-4724-95F8-EC5AB6E8C9EB}" type="presOf" srcId="{1D130708-5F38-44AE-BC4B-C1E5F2477838}" destId="{DE4C5BD8-C821-4BA5-8CD5-06439F1480EC}" srcOrd="0" destOrd="0" presId="urn:microsoft.com/office/officeart/2005/8/layout/radial1"/>
    <dgm:cxn modelId="{A5DA9CD1-6E42-4E9B-91CA-DA0E51279CC6}" type="presOf" srcId="{EAEBD2E7-0ABC-422C-86F9-E97E4D3B6921}" destId="{67D2FDE1-5A06-4A85-9063-D0673E9D8A6C}" srcOrd="0" destOrd="0" presId="urn:microsoft.com/office/officeart/2005/8/layout/radial1"/>
    <dgm:cxn modelId="{336B47E7-C08C-4B9F-AB87-6502B002B181}" type="presOf" srcId="{CF0BD7F2-780B-46CE-A0FB-1470638A151E}" destId="{182441AD-2BB8-46E4-A465-E54A0A136961}" srcOrd="0" destOrd="0" presId="urn:microsoft.com/office/officeart/2005/8/layout/radial1"/>
    <dgm:cxn modelId="{834BA3B9-973B-43C0-9DE9-DE51FBDF02DE}" type="presOf" srcId="{09453129-C02E-4B1E-9964-6F6384F42FBD}" destId="{FB4ACDEC-A5E7-4D32-A5B1-77AA7FC1D3D1}" srcOrd="1" destOrd="0" presId="urn:microsoft.com/office/officeart/2005/8/layout/radial1"/>
    <dgm:cxn modelId="{9460A648-D31A-4DB8-8B08-C1CA63ADB270}" type="presOf" srcId="{09453129-C02E-4B1E-9964-6F6384F42FBD}" destId="{0B0EFFC3-A140-420A-BC3B-F30F4F3963B2}" srcOrd="0" destOrd="0" presId="urn:microsoft.com/office/officeart/2005/8/layout/radial1"/>
    <dgm:cxn modelId="{3564A16A-E823-47BA-B8B4-C8F280C7E74D}" type="presOf" srcId="{D423AB67-E066-4954-A8D4-2A9F4C800513}" destId="{0B6AA27C-271D-4F08-A628-255028178283}" srcOrd="1" destOrd="0" presId="urn:microsoft.com/office/officeart/2005/8/layout/radial1"/>
    <dgm:cxn modelId="{B4821515-9621-4C44-A7C1-F91C6793CF43}" srcId="{39D0831D-26FF-4F0B-A42A-BADB5519C1F7}" destId="{674F2037-20F7-4985-BA4F-2C0F1A053EA6}" srcOrd="1" destOrd="0" parTransId="{E4DCDBC6-CC68-4C94-9C74-472119A631A9}" sibTransId="{BA4EA8AD-B87B-40E7-AEF4-02AFA55F0A44}"/>
    <dgm:cxn modelId="{1B915894-DC64-44DA-A928-6A034E14E788}" type="presOf" srcId="{250C1681-6907-4C55-85D5-9E38BF9FA574}" destId="{B75194DB-7F96-4608-AF31-D08D4FC09939}" srcOrd="1" destOrd="0" presId="urn:microsoft.com/office/officeart/2005/8/layout/radial1"/>
    <dgm:cxn modelId="{AC7A39AD-A239-4352-8625-2D11EEB0C6FC}" type="presOf" srcId="{39D0831D-26FF-4F0B-A42A-BADB5519C1F7}" destId="{6D120B2F-4111-4F82-90CC-F9AC20D496CC}" srcOrd="0" destOrd="0" presId="urn:microsoft.com/office/officeart/2005/8/layout/radial1"/>
    <dgm:cxn modelId="{6F242D9E-286B-4775-B46F-974FA5CEC315}" srcId="{39D0831D-26FF-4F0B-A42A-BADB5519C1F7}" destId="{0D71B5B8-63A5-424D-BCDB-C2C4FFF79C84}" srcOrd="3" destOrd="0" parTransId="{D6B9F370-8D97-4C4E-B698-1FF82AA28B4F}" sibTransId="{EA48A9C9-A04F-44AF-874B-965E61D03DA6}"/>
    <dgm:cxn modelId="{14E468C2-4890-4410-84DE-519A9EAF5C03}" type="presOf" srcId="{5511258A-D960-49D9-9A42-370396D8D63C}" destId="{AA8CEE66-B91E-4A5E-8E48-71D84CC6A9D8}" srcOrd="0" destOrd="0" presId="urn:microsoft.com/office/officeart/2005/8/layout/radial1"/>
    <dgm:cxn modelId="{FA0B46BB-BDEC-43D8-86C1-0C5F09112228}" srcId="{39D0831D-26FF-4F0B-A42A-BADB5519C1F7}" destId="{3BABAF30-2A67-45AA-8FA1-D17BD18FAEBB}" srcOrd="2" destOrd="0" parTransId="{47D1CB56-B6C9-4641-BFB0-77F04B6C37FB}" sibTransId="{1FEC08C4-1415-4024-836E-D3AAD284BD2F}"/>
    <dgm:cxn modelId="{9139DA84-04A6-417F-B082-9635BBD5E46C}" type="presOf" srcId="{674F2037-20F7-4985-BA4F-2C0F1A053EA6}" destId="{0774A628-5E01-41A4-A078-FF0BFB99802E}" srcOrd="0" destOrd="0" presId="urn:microsoft.com/office/officeart/2005/8/layout/radial1"/>
    <dgm:cxn modelId="{DAF8272F-CEB1-4100-9F98-3E7B71B8C4EF}" type="presOf" srcId="{0D71B5B8-63A5-424D-BCDB-C2C4FFF79C84}" destId="{DF4A3808-2CAB-487B-B1C6-E2DAF18C5B04}" srcOrd="0" destOrd="0" presId="urn:microsoft.com/office/officeart/2005/8/layout/radial1"/>
    <dgm:cxn modelId="{C3241135-11A2-4486-BE21-5E06F6FADE76}" srcId="{39D0831D-26FF-4F0B-A42A-BADB5519C1F7}" destId="{CB657C0C-8A79-456B-9354-CF873E9021B2}" srcOrd="0" destOrd="0" parTransId="{250C1681-6907-4C55-85D5-9E38BF9FA574}" sibTransId="{C3887FAA-2330-41C0-BC36-2DC4BA168B97}"/>
    <dgm:cxn modelId="{00D2728B-3385-4BCE-92B9-66EE55FB305F}" type="presOf" srcId="{E93D4A2E-5705-4A73-B39A-2A6601D70BC7}" destId="{05AF0ACA-112B-42C6-938F-56F794B50C26}" srcOrd="1" destOrd="0" presId="urn:microsoft.com/office/officeart/2005/8/layout/radial1"/>
    <dgm:cxn modelId="{B39BE8B9-F5D2-4CF7-9DAE-FFE8B10D6AB7}" type="presOf" srcId="{47D1CB56-B6C9-4641-BFB0-77F04B6C37FB}" destId="{6C14FD47-040B-401A-ADC5-56718BA20A63}" srcOrd="0" destOrd="0" presId="urn:microsoft.com/office/officeart/2005/8/layout/radial1"/>
    <dgm:cxn modelId="{6DB77794-3889-4334-91CD-0165912E1E96}" type="presOf" srcId="{3BABAF30-2A67-45AA-8FA1-D17BD18FAEBB}" destId="{C292846F-3E43-4425-8D54-D7D9BF868C69}" srcOrd="0" destOrd="0" presId="urn:microsoft.com/office/officeart/2005/8/layout/radial1"/>
    <dgm:cxn modelId="{C1F28D75-28CC-4658-86E2-6FCE266478BD}" type="presOf" srcId="{D6B9F370-8D97-4C4E-B698-1FF82AA28B4F}" destId="{4D3B10BA-0511-4DF9-A5CA-33FAA463C596}" srcOrd="0" destOrd="0" presId="urn:microsoft.com/office/officeart/2005/8/layout/radial1"/>
    <dgm:cxn modelId="{AEFF346F-CB04-4405-A1F1-6D7F56346FA5}" srcId="{39D0831D-26FF-4F0B-A42A-BADB5519C1F7}" destId="{5511258A-D960-49D9-9A42-370396D8D63C}" srcOrd="5" destOrd="0" parTransId="{E93D4A2E-5705-4A73-B39A-2A6601D70BC7}" sibTransId="{63B75985-B7EF-4816-B977-BF129D54175B}"/>
    <dgm:cxn modelId="{9C1D06B4-4A2F-493B-8F1E-012792012AB6}" type="presParOf" srcId="{DE4C5BD8-C821-4BA5-8CD5-06439F1480EC}" destId="{6D120B2F-4111-4F82-90CC-F9AC20D496CC}" srcOrd="0" destOrd="0" presId="urn:microsoft.com/office/officeart/2005/8/layout/radial1"/>
    <dgm:cxn modelId="{6F23347B-B5AB-4CDD-8BD6-7901A104DB65}" type="presParOf" srcId="{DE4C5BD8-C821-4BA5-8CD5-06439F1480EC}" destId="{403CBFE3-D24D-4421-AED6-D02DD55DF35B}" srcOrd="1" destOrd="0" presId="urn:microsoft.com/office/officeart/2005/8/layout/radial1"/>
    <dgm:cxn modelId="{29D46313-C507-4C30-9F0B-26D6B64CDA27}" type="presParOf" srcId="{403CBFE3-D24D-4421-AED6-D02DD55DF35B}" destId="{B75194DB-7F96-4608-AF31-D08D4FC09939}" srcOrd="0" destOrd="0" presId="urn:microsoft.com/office/officeart/2005/8/layout/radial1"/>
    <dgm:cxn modelId="{31525A8B-7C2F-4640-9371-7FB9F6362153}" type="presParOf" srcId="{DE4C5BD8-C821-4BA5-8CD5-06439F1480EC}" destId="{DF0C5D5B-F4DA-4D72-89B4-77CB9D541F06}" srcOrd="2" destOrd="0" presId="urn:microsoft.com/office/officeart/2005/8/layout/radial1"/>
    <dgm:cxn modelId="{B2682052-C456-4715-B03E-EC86B8D7AB55}" type="presParOf" srcId="{DE4C5BD8-C821-4BA5-8CD5-06439F1480EC}" destId="{CF7894D6-F4BD-43E8-A59A-14443F5C759B}" srcOrd="3" destOrd="0" presId="urn:microsoft.com/office/officeart/2005/8/layout/radial1"/>
    <dgm:cxn modelId="{B76DE83E-DE1D-415A-81E1-8A3069A2978C}" type="presParOf" srcId="{CF7894D6-F4BD-43E8-A59A-14443F5C759B}" destId="{91E6165A-EDC8-4402-B011-622DD8C980B4}" srcOrd="0" destOrd="0" presId="urn:microsoft.com/office/officeart/2005/8/layout/radial1"/>
    <dgm:cxn modelId="{AC252A3A-5DB4-43A9-AC63-33582DC8B9B9}" type="presParOf" srcId="{DE4C5BD8-C821-4BA5-8CD5-06439F1480EC}" destId="{0774A628-5E01-41A4-A078-FF0BFB99802E}" srcOrd="4" destOrd="0" presId="urn:microsoft.com/office/officeart/2005/8/layout/radial1"/>
    <dgm:cxn modelId="{4428A793-AB7F-4CDD-BE95-1A5DD7FBE965}" type="presParOf" srcId="{DE4C5BD8-C821-4BA5-8CD5-06439F1480EC}" destId="{6C14FD47-040B-401A-ADC5-56718BA20A63}" srcOrd="5" destOrd="0" presId="urn:microsoft.com/office/officeart/2005/8/layout/radial1"/>
    <dgm:cxn modelId="{55281392-E054-402B-98BF-6BDAEE1590E8}" type="presParOf" srcId="{6C14FD47-040B-401A-ADC5-56718BA20A63}" destId="{39197C6B-246C-4A31-BAC6-F6A3986F2735}" srcOrd="0" destOrd="0" presId="urn:microsoft.com/office/officeart/2005/8/layout/radial1"/>
    <dgm:cxn modelId="{99494E2C-2D4D-4065-A154-3474BECB0953}" type="presParOf" srcId="{DE4C5BD8-C821-4BA5-8CD5-06439F1480EC}" destId="{C292846F-3E43-4425-8D54-D7D9BF868C69}" srcOrd="6" destOrd="0" presId="urn:microsoft.com/office/officeart/2005/8/layout/radial1"/>
    <dgm:cxn modelId="{08D7BBC1-9065-496F-9DAB-3F85A845B388}" type="presParOf" srcId="{DE4C5BD8-C821-4BA5-8CD5-06439F1480EC}" destId="{4D3B10BA-0511-4DF9-A5CA-33FAA463C596}" srcOrd="7" destOrd="0" presId="urn:microsoft.com/office/officeart/2005/8/layout/radial1"/>
    <dgm:cxn modelId="{5B467452-A91E-40FA-B4BB-68EFCAEF2783}" type="presParOf" srcId="{4D3B10BA-0511-4DF9-A5CA-33FAA463C596}" destId="{D51F424E-4C56-4955-97CA-23F8B7CD17E4}" srcOrd="0" destOrd="0" presId="urn:microsoft.com/office/officeart/2005/8/layout/radial1"/>
    <dgm:cxn modelId="{98C5381E-9F55-42B3-A813-FD273A51EE71}" type="presParOf" srcId="{DE4C5BD8-C821-4BA5-8CD5-06439F1480EC}" destId="{DF4A3808-2CAB-487B-B1C6-E2DAF18C5B04}" srcOrd="8" destOrd="0" presId="urn:microsoft.com/office/officeart/2005/8/layout/radial1"/>
    <dgm:cxn modelId="{4770BEF1-3F41-4DAC-8262-575DC3BEE591}" type="presParOf" srcId="{DE4C5BD8-C821-4BA5-8CD5-06439F1480EC}" destId="{011CF24A-E75E-4AEE-A43A-47E68F3E755A}" srcOrd="9" destOrd="0" presId="urn:microsoft.com/office/officeart/2005/8/layout/radial1"/>
    <dgm:cxn modelId="{EA411529-FAE0-4CD4-8C69-2B7131D13C7A}" type="presParOf" srcId="{011CF24A-E75E-4AEE-A43A-47E68F3E755A}" destId="{0B6AA27C-271D-4F08-A628-255028178283}" srcOrd="0" destOrd="0" presId="urn:microsoft.com/office/officeart/2005/8/layout/radial1"/>
    <dgm:cxn modelId="{DC91E975-14B2-4C19-BAE9-DE285BC3A607}" type="presParOf" srcId="{DE4C5BD8-C821-4BA5-8CD5-06439F1480EC}" destId="{67D2FDE1-5A06-4A85-9063-D0673E9D8A6C}" srcOrd="10" destOrd="0" presId="urn:microsoft.com/office/officeart/2005/8/layout/radial1"/>
    <dgm:cxn modelId="{A93F8F4C-7212-4871-B741-26B512E7D5A0}" type="presParOf" srcId="{DE4C5BD8-C821-4BA5-8CD5-06439F1480EC}" destId="{E104E409-882B-4503-8EF4-E211273ED891}" srcOrd="11" destOrd="0" presId="urn:microsoft.com/office/officeart/2005/8/layout/radial1"/>
    <dgm:cxn modelId="{3FE5C160-253D-4406-9F41-A3B2FED48341}" type="presParOf" srcId="{E104E409-882B-4503-8EF4-E211273ED891}" destId="{05AF0ACA-112B-42C6-938F-56F794B50C26}" srcOrd="0" destOrd="0" presId="urn:microsoft.com/office/officeart/2005/8/layout/radial1"/>
    <dgm:cxn modelId="{31B11041-D329-4313-9670-434D54874578}" type="presParOf" srcId="{DE4C5BD8-C821-4BA5-8CD5-06439F1480EC}" destId="{AA8CEE66-B91E-4A5E-8E48-71D84CC6A9D8}" srcOrd="12" destOrd="0" presId="urn:microsoft.com/office/officeart/2005/8/layout/radial1"/>
    <dgm:cxn modelId="{1A373F90-4E76-4186-AE8C-A22F880516D1}" type="presParOf" srcId="{DE4C5BD8-C821-4BA5-8CD5-06439F1480EC}" destId="{0B0EFFC3-A140-420A-BC3B-F30F4F3963B2}" srcOrd="13" destOrd="0" presId="urn:microsoft.com/office/officeart/2005/8/layout/radial1"/>
    <dgm:cxn modelId="{4A95F753-09AB-4367-9B51-F37CBEA481D5}" type="presParOf" srcId="{0B0EFFC3-A140-420A-BC3B-F30F4F3963B2}" destId="{FB4ACDEC-A5E7-4D32-A5B1-77AA7FC1D3D1}" srcOrd="0" destOrd="0" presId="urn:microsoft.com/office/officeart/2005/8/layout/radial1"/>
    <dgm:cxn modelId="{FB0BB2C7-CB1D-45DB-895A-6A01A6D29DEF}" type="presParOf" srcId="{DE4C5BD8-C821-4BA5-8CD5-06439F1480EC}" destId="{182441AD-2BB8-46E4-A465-E54A0A13696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ED8CE-0E42-4210-8100-27415AE1BED5}">
      <dsp:nvSpPr>
        <dsp:cNvPr id="0" name=""/>
        <dsp:cNvSpPr/>
      </dsp:nvSpPr>
      <dsp:spPr>
        <a:xfrm>
          <a:off x="5455" y="340981"/>
          <a:ext cx="3175691" cy="127027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>
              <a:latin typeface="Gill Sans MT" pitchFamily="34" charset="0"/>
            </a:rPr>
            <a:t>Minerals found in basic foodstuffs</a:t>
          </a:r>
          <a:endParaRPr lang="en-US" sz="2000" b="1" kern="1200" noProof="0" dirty="0">
            <a:latin typeface="Gill Sans MT" pitchFamily="34" charset="0"/>
          </a:endParaRPr>
        </a:p>
      </dsp:txBody>
      <dsp:txXfrm>
        <a:off x="640593" y="340981"/>
        <a:ext cx="1905415" cy="1270276"/>
      </dsp:txXfrm>
    </dsp:sp>
    <dsp:sp modelId="{45C69FD0-E00D-44E4-865E-27AA7D174FF3}">
      <dsp:nvSpPr>
        <dsp:cNvPr id="0" name=""/>
        <dsp:cNvSpPr/>
      </dsp:nvSpPr>
      <dsp:spPr>
        <a:xfrm>
          <a:off x="2863577" y="340981"/>
          <a:ext cx="3175691" cy="127027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>
              <a:latin typeface="Gill Sans MT" pitchFamily="34" charset="0"/>
            </a:rPr>
            <a:t>Vitamins, probiotics &amp; functional foods</a:t>
          </a:r>
          <a:endParaRPr lang="en-US" sz="2000" b="1" kern="1200" noProof="0" dirty="0">
            <a:latin typeface="Gill Sans MT" pitchFamily="34" charset="0"/>
          </a:endParaRPr>
        </a:p>
      </dsp:txBody>
      <dsp:txXfrm>
        <a:off x="3498715" y="340981"/>
        <a:ext cx="1905415" cy="1270276"/>
      </dsp:txXfrm>
    </dsp:sp>
    <dsp:sp modelId="{05F3956B-8B4A-4C8E-9281-F055DCFB6233}">
      <dsp:nvSpPr>
        <dsp:cNvPr id="0" name=""/>
        <dsp:cNvSpPr/>
      </dsp:nvSpPr>
      <dsp:spPr>
        <a:xfrm>
          <a:off x="5721699" y="340981"/>
          <a:ext cx="3175691" cy="127027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>
              <a:latin typeface="Gill Sans MT" pitchFamily="34" charset="0"/>
            </a:rPr>
            <a:t>Vaccines</a:t>
          </a:r>
          <a:endParaRPr lang="en-US" sz="2000" b="1" kern="1200" noProof="0" dirty="0">
            <a:latin typeface="Gill Sans MT" pitchFamily="34" charset="0"/>
          </a:endParaRPr>
        </a:p>
      </dsp:txBody>
      <dsp:txXfrm>
        <a:off x="6356837" y="340981"/>
        <a:ext cx="1905415" cy="1270276"/>
      </dsp:txXfrm>
    </dsp:sp>
    <dsp:sp modelId="{6FACEFD7-45AE-4076-85BF-E6B8DBCFD09F}">
      <dsp:nvSpPr>
        <dsp:cNvPr id="0" name=""/>
        <dsp:cNvSpPr/>
      </dsp:nvSpPr>
      <dsp:spPr>
        <a:xfrm>
          <a:off x="8579822" y="340981"/>
          <a:ext cx="3175691" cy="127027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>
              <a:solidFill>
                <a:schemeClr val="accent2">
                  <a:lumMod val="50000"/>
                </a:schemeClr>
              </a:solidFill>
              <a:latin typeface="Gill Sans MT" pitchFamily="34" charset="0"/>
            </a:rPr>
            <a:t>Medicine/drugs</a:t>
          </a:r>
        </a:p>
      </dsp:txBody>
      <dsp:txXfrm>
        <a:off x="9214960" y="340981"/>
        <a:ext cx="1905415" cy="1270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ED8CE-0E42-4210-8100-27415AE1BED5}">
      <dsp:nvSpPr>
        <dsp:cNvPr id="0" name=""/>
        <dsp:cNvSpPr/>
      </dsp:nvSpPr>
      <dsp:spPr>
        <a:xfrm>
          <a:off x="5455" y="340981"/>
          <a:ext cx="3175691" cy="1270276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noProof="0" dirty="0">
              <a:solidFill>
                <a:schemeClr val="bg2">
                  <a:lumMod val="50000"/>
                </a:schemeClr>
              </a:solidFill>
              <a:latin typeface="Gill Sans MT" pitchFamily="34" charset="0"/>
            </a:rPr>
            <a:t>Fertilizers</a:t>
          </a:r>
        </a:p>
      </dsp:txBody>
      <dsp:txXfrm>
        <a:off x="640593" y="340981"/>
        <a:ext cx="1905415" cy="1270276"/>
      </dsp:txXfrm>
    </dsp:sp>
    <dsp:sp modelId="{45C69FD0-E00D-44E4-865E-27AA7D174FF3}">
      <dsp:nvSpPr>
        <dsp:cNvPr id="0" name=""/>
        <dsp:cNvSpPr/>
      </dsp:nvSpPr>
      <dsp:spPr>
        <a:xfrm>
          <a:off x="2863577" y="340981"/>
          <a:ext cx="3175691" cy="1270276"/>
        </a:xfrm>
        <a:prstGeom prst="chevron">
          <a:avLst/>
        </a:prstGeom>
        <a:solidFill>
          <a:schemeClr val="accent3">
            <a:shade val="80000"/>
            <a:hueOff val="15379"/>
            <a:satOff val="5155"/>
            <a:lumOff val="55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noProof="0" dirty="0" err="1">
              <a:solidFill>
                <a:schemeClr val="bg2">
                  <a:lumMod val="50000"/>
                </a:schemeClr>
              </a:solidFill>
              <a:latin typeface="Gill Sans MT" pitchFamily="34" charset="0"/>
            </a:rPr>
            <a:t>Biostimulants</a:t>
          </a:r>
          <a:endParaRPr lang="en-US" sz="2100" b="1" kern="1200" noProof="0" dirty="0">
            <a:solidFill>
              <a:schemeClr val="bg2">
                <a:lumMod val="50000"/>
              </a:schemeClr>
            </a:solidFill>
            <a:latin typeface="Gill Sans MT" pitchFamily="34" charset="0"/>
          </a:endParaRPr>
        </a:p>
      </dsp:txBody>
      <dsp:txXfrm>
        <a:off x="3498715" y="340981"/>
        <a:ext cx="1905415" cy="1270276"/>
      </dsp:txXfrm>
    </dsp:sp>
    <dsp:sp modelId="{05F3956B-8B4A-4C8E-9281-F055DCFB6233}">
      <dsp:nvSpPr>
        <dsp:cNvPr id="0" name=""/>
        <dsp:cNvSpPr/>
      </dsp:nvSpPr>
      <dsp:spPr>
        <a:xfrm>
          <a:off x="5721699" y="340981"/>
          <a:ext cx="3175691" cy="1270276"/>
        </a:xfrm>
        <a:prstGeom prst="chevron">
          <a:avLst/>
        </a:prstGeom>
        <a:solidFill>
          <a:schemeClr val="accent3">
            <a:shade val="80000"/>
            <a:hueOff val="30757"/>
            <a:satOff val="10310"/>
            <a:lumOff val="110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noProof="0" dirty="0">
              <a:solidFill>
                <a:schemeClr val="bg2">
                  <a:lumMod val="50000"/>
                </a:schemeClr>
              </a:solidFill>
              <a:latin typeface="Gill Sans MT" pitchFamily="34" charset="0"/>
            </a:rPr>
            <a:t>Induced plant resistance</a:t>
          </a:r>
        </a:p>
      </dsp:txBody>
      <dsp:txXfrm>
        <a:off x="6356837" y="340981"/>
        <a:ext cx="1905415" cy="1270276"/>
      </dsp:txXfrm>
    </dsp:sp>
    <dsp:sp modelId="{6FACEFD7-45AE-4076-85BF-E6B8DBCFD09F}">
      <dsp:nvSpPr>
        <dsp:cNvPr id="0" name=""/>
        <dsp:cNvSpPr/>
      </dsp:nvSpPr>
      <dsp:spPr>
        <a:xfrm>
          <a:off x="8579822" y="340981"/>
          <a:ext cx="3175691" cy="1270276"/>
        </a:xfrm>
        <a:prstGeom prst="chevron">
          <a:avLst/>
        </a:prstGeom>
        <a:solidFill>
          <a:schemeClr val="accent3">
            <a:shade val="80000"/>
            <a:hueOff val="46136"/>
            <a:satOff val="15465"/>
            <a:lumOff val="165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noProof="0" dirty="0">
              <a:solidFill>
                <a:schemeClr val="bg2">
                  <a:lumMod val="50000"/>
                </a:schemeClr>
              </a:solidFill>
              <a:latin typeface="Gill Sans MT" pitchFamily="34" charset="0"/>
            </a:rPr>
            <a:t>Pesticides</a:t>
          </a:r>
        </a:p>
      </dsp:txBody>
      <dsp:txXfrm>
        <a:off x="9214960" y="340981"/>
        <a:ext cx="1905415" cy="1270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20B2F-4111-4F82-90CC-F9AC20D496CC}">
      <dsp:nvSpPr>
        <dsp:cNvPr id="0" name=""/>
        <dsp:cNvSpPr/>
      </dsp:nvSpPr>
      <dsp:spPr>
        <a:xfrm>
          <a:off x="3980796" y="2671678"/>
          <a:ext cx="1778754" cy="1778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>
              <a:solidFill>
                <a:schemeClr val="accent2">
                  <a:lumMod val="50000"/>
                </a:schemeClr>
              </a:solidFill>
            </a:rPr>
            <a:t>Draft reg.</a:t>
          </a:r>
          <a:endParaRPr lang="en-GB" sz="43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241288" y="2932170"/>
        <a:ext cx="1257770" cy="1257770"/>
      </dsp:txXfrm>
    </dsp:sp>
    <dsp:sp modelId="{403CBFE3-D24D-4421-AED6-D02DD55DF35B}">
      <dsp:nvSpPr>
        <dsp:cNvPr id="0" name=""/>
        <dsp:cNvSpPr/>
      </dsp:nvSpPr>
      <dsp:spPr>
        <a:xfrm rot="16200000">
          <a:off x="4426067" y="2211136"/>
          <a:ext cx="888213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888213" y="1643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2">
                <a:lumMod val="50000"/>
              </a:schemeClr>
            </a:solidFill>
          </a:endParaRPr>
        </a:p>
      </dsp:txBody>
      <dsp:txXfrm>
        <a:off x="4847968" y="2205367"/>
        <a:ext cx="44410" cy="44410"/>
      </dsp:txXfrm>
    </dsp:sp>
    <dsp:sp modelId="{DF0C5D5B-F4DA-4D72-89B4-77CB9D541F06}">
      <dsp:nvSpPr>
        <dsp:cNvPr id="0" name=""/>
        <dsp:cNvSpPr/>
      </dsp:nvSpPr>
      <dsp:spPr>
        <a:xfrm>
          <a:off x="3980796" y="4710"/>
          <a:ext cx="1778754" cy="1778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accent2">
                  <a:lumMod val="50000"/>
                </a:schemeClr>
              </a:solidFill>
            </a:rPr>
            <a:t>Plant health / invasive species</a:t>
          </a:r>
          <a:endParaRPr lang="en-GB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241288" y="265202"/>
        <a:ext cx="1257770" cy="1257770"/>
      </dsp:txXfrm>
    </dsp:sp>
    <dsp:sp modelId="{CF7894D6-F4BD-43E8-A59A-14443F5C759B}">
      <dsp:nvSpPr>
        <dsp:cNvPr id="0" name=""/>
        <dsp:cNvSpPr/>
      </dsp:nvSpPr>
      <dsp:spPr>
        <a:xfrm rot="19285714">
          <a:off x="5468627" y="2713207"/>
          <a:ext cx="888213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888213" y="1643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2">
                <a:lumMod val="50000"/>
              </a:schemeClr>
            </a:solidFill>
          </a:endParaRPr>
        </a:p>
      </dsp:txBody>
      <dsp:txXfrm>
        <a:off x="5890528" y="2707437"/>
        <a:ext cx="44410" cy="44410"/>
      </dsp:txXfrm>
    </dsp:sp>
    <dsp:sp modelId="{0774A628-5E01-41A4-A078-FF0BFB99802E}">
      <dsp:nvSpPr>
        <dsp:cNvPr id="0" name=""/>
        <dsp:cNvSpPr/>
      </dsp:nvSpPr>
      <dsp:spPr>
        <a:xfrm>
          <a:off x="6065916" y="1008851"/>
          <a:ext cx="1778754" cy="1778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accent2">
                  <a:lumMod val="50000"/>
                </a:schemeClr>
              </a:solidFill>
            </a:rPr>
            <a:t>Animal</a:t>
          </a:r>
          <a:br>
            <a:rPr lang="en-US" sz="1700" b="1" kern="1200" dirty="0">
              <a:solidFill>
                <a:schemeClr val="accent2">
                  <a:lumMod val="50000"/>
                </a:schemeClr>
              </a:solidFill>
            </a:rPr>
          </a:br>
          <a:r>
            <a:rPr lang="en-US" sz="1700" b="1" kern="1200" dirty="0">
              <a:solidFill>
                <a:schemeClr val="accent2">
                  <a:lumMod val="50000"/>
                </a:schemeClr>
              </a:solidFill>
            </a:rPr>
            <a:t>By-Products</a:t>
          </a:r>
          <a:endParaRPr lang="en-GB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326408" y="1269343"/>
        <a:ext cx="1257770" cy="1257770"/>
      </dsp:txXfrm>
    </dsp:sp>
    <dsp:sp modelId="{6C14FD47-040B-401A-ADC5-56718BA20A63}">
      <dsp:nvSpPr>
        <dsp:cNvPr id="0" name=""/>
        <dsp:cNvSpPr/>
      </dsp:nvSpPr>
      <dsp:spPr>
        <a:xfrm rot="771429">
          <a:off x="5726118" y="3841348"/>
          <a:ext cx="888213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888213" y="1643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2">
                <a:lumMod val="50000"/>
              </a:schemeClr>
            </a:solidFill>
          </a:endParaRPr>
        </a:p>
      </dsp:txBody>
      <dsp:txXfrm>
        <a:off x="6148019" y="3835579"/>
        <a:ext cx="44410" cy="44410"/>
      </dsp:txXfrm>
    </dsp:sp>
    <dsp:sp modelId="{C292846F-3E43-4425-8D54-D7D9BF868C69}">
      <dsp:nvSpPr>
        <dsp:cNvPr id="0" name=""/>
        <dsp:cNvSpPr/>
      </dsp:nvSpPr>
      <dsp:spPr>
        <a:xfrm>
          <a:off x="6580898" y="3265135"/>
          <a:ext cx="1778754" cy="1778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accent2">
                  <a:lumMod val="50000"/>
                </a:schemeClr>
              </a:solidFill>
            </a:rPr>
            <a:t>Food industry quality control </a:t>
          </a:r>
          <a:r>
            <a:rPr lang="en-US" sz="1700" kern="1200" dirty="0">
              <a:solidFill>
                <a:schemeClr val="accent2">
                  <a:lumMod val="50000"/>
                </a:schemeClr>
              </a:solidFill>
            </a:rPr>
            <a:t>(for food industry byproducts)</a:t>
          </a:r>
          <a:endParaRPr lang="en-GB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841390" y="3525627"/>
        <a:ext cx="1257770" cy="1257770"/>
      </dsp:txXfrm>
    </dsp:sp>
    <dsp:sp modelId="{4D3B10BA-0511-4DF9-A5CA-33FAA463C596}">
      <dsp:nvSpPr>
        <dsp:cNvPr id="0" name=""/>
        <dsp:cNvSpPr/>
      </dsp:nvSpPr>
      <dsp:spPr>
        <a:xfrm rot="3857143">
          <a:off x="5004644" y="4746048"/>
          <a:ext cx="888213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888213" y="1643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2">
                <a:lumMod val="50000"/>
              </a:schemeClr>
            </a:solidFill>
          </a:endParaRPr>
        </a:p>
      </dsp:txBody>
      <dsp:txXfrm>
        <a:off x="5426545" y="4740278"/>
        <a:ext cx="44410" cy="44410"/>
      </dsp:txXfrm>
    </dsp:sp>
    <dsp:sp modelId="{DF4A3808-2CAB-487B-B1C6-E2DAF18C5B04}">
      <dsp:nvSpPr>
        <dsp:cNvPr id="0" name=""/>
        <dsp:cNvSpPr/>
      </dsp:nvSpPr>
      <dsp:spPr>
        <a:xfrm>
          <a:off x="5137950" y="5074534"/>
          <a:ext cx="1778754" cy="1778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accent2">
                  <a:lumMod val="50000"/>
                </a:schemeClr>
              </a:solidFill>
            </a:rPr>
            <a:t>REACH (</a:t>
          </a:r>
          <a:r>
            <a:rPr lang="en-US" sz="1700" b="1" kern="1200" dirty="0">
              <a:solidFill>
                <a:schemeClr val="accent2">
                  <a:lumMod val="50000"/>
                </a:schemeClr>
              </a:solidFill>
            </a:rPr>
            <a:t>chemicals</a:t>
          </a:r>
          <a:r>
            <a:rPr lang="en-US" sz="1700" kern="1200" dirty="0">
              <a:solidFill>
                <a:schemeClr val="accent2">
                  <a:lumMod val="50000"/>
                </a:schemeClr>
              </a:solidFill>
            </a:rPr>
            <a:t>)</a:t>
          </a:r>
          <a:br>
            <a:rPr lang="en-US" sz="1700" kern="1200" dirty="0">
              <a:solidFill>
                <a:schemeClr val="accent2">
                  <a:lumMod val="50000"/>
                </a:schemeClr>
              </a:solidFill>
            </a:rPr>
          </a:br>
          <a:r>
            <a:rPr lang="en-US" sz="1700" kern="1200" dirty="0">
              <a:solidFill>
                <a:schemeClr val="accent2">
                  <a:lumMod val="50000"/>
                </a:schemeClr>
              </a:solidFill>
            </a:rPr>
            <a:t>&amp; GHS/CLP</a:t>
          </a:r>
          <a:endParaRPr lang="en-GB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398442" y="5335026"/>
        <a:ext cx="1257770" cy="1257770"/>
      </dsp:txXfrm>
    </dsp:sp>
    <dsp:sp modelId="{011CF24A-E75E-4AEE-A43A-47E68F3E755A}">
      <dsp:nvSpPr>
        <dsp:cNvPr id="0" name=""/>
        <dsp:cNvSpPr/>
      </dsp:nvSpPr>
      <dsp:spPr>
        <a:xfrm rot="6942857">
          <a:off x="3847490" y="4746048"/>
          <a:ext cx="888213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888213" y="1643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2">
                <a:lumMod val="50000"/>
              </a:schemeClr>
            </a:solidFill>
          </a:endParaRPr>
        </a:p>
      </dsp:txBody>
      <dsp:txXfrm rot="10800000">
        <a:off x="4269391" y="4740278"/>
        <a:ext cx="44410" cy="44410"/>
      </dsp:txXfrm>
    </dsp:sp>
    <dsp:sp modelId="{67D2FDE1-5A06-4A85-9063-D0673E9D8A6C}">
      <dsp:nvSpPr>
        <dsp:cNvPr id="0" name=""/>
        <dsp:cNvSpPr/>
      </dsp:nvSpPr>
      <dsp:spPr>
        <a:xfrm>
          <a:off x="2823642" y="5074534"/>
          <a:ext cx="1778754" cy="1778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accent2">
                  <a:lumMod val="50000"/>
                </a:schemeClr>
              </a:solidFill>
            </a:rPr>
            <a:t>Circular Economy </a:t>
          </a:r>
          <a:r>
            <a:rPr lang="en-US" sz="1700" kern="1200" dirty="0">
              <a:solidFill>
                <a:schemeClr val="accent2">
                  <a:lumMod val="50000"/>
                </a:schemeClr>
              </a:solidFill>
            </a:rPr>
            <a:t>(recycling &amp; industrial symbiosis)</a:t>
          </a:r>
          <a:endParaRPr lang="en-GB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084134" y="5335026"/>
        <a:ext cx="1257770" cy="1257770"/>
      </dsp:txXfrm>
    </dsp:sp>
    <dsp:sp modelId="{E104E409-882B-4503-8EF4-E211273ED891}">
      <dsp:nvSpPr>
        <dsp:cNvPr id="0" name=""/>
        <dsp:cNvSpPr/>
      </dsp:nvSpPr>
      <dsp:spPr>
        <a:xfrm rot="10028571">
          <a:off x="3126016" y="3841348"/>
          <a:ext cx="888213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888213" y="1643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2">
                <a:lumMod val="50000"/>
              </a:schemeClr>
            </a:solidFill>
          </a:endParaRPr>
        </a:p>
      </dsp:txBody>
      <dsp:txXfrm rot="10800000">
        <a:off x="3547917" y="3835579"/>
        <a:ext cx="44410" cy="44410"/>
      </dsp:txXfrm>
    </dsp:sp>
    <dsp:sp modelId="{AA8CEE66-B91E-4A5E-8E48-71D84CC6A9D8}">
      <dsp:nvSpPr>
        <dsp:cNvPr id="0" name=""/>
        <dsp:cNvSpPr/>
      </dsp:nvSpPr>
      <dsp:spPr>
        <a:xfrm>
          <a:off x="1380694" y="3265135"/>
          <a:ext cx="1778754" cy="1778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accent2">
                  <a:lumMod val="50000"/>
                </a:schemeClr>
              </a:solidFill>
            </a:rPr>
            <a:t>Water Framework Directive </a:t>
          </a:r>
          <a:r>
            <a:rPr lang="en-US" sz="1700" kern="1200" dirty="0">
              <a:solidFill>
                <a:schemeClr val="accent2">
                  <a:lumMod val="50000"/>
                </a:schemeClr>
              </a:solidFill>
            </a:rPr>
            <a:t>(nutrient runoff)</a:t>
          </a:r>
          <a:endParaRPr lang="en-GB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641186" y="3525627"/>
        <a:ext cx="1257770" cy="1257770"/>
      </dsp:txXfrm>
    </dsp:sp>
    <dsp:sp modelId="{0B0EFFC3-A140-420A-BC3B-F30F4F3963B2}">
      <dsp:nvSpPr>
        <dsp:cNvPr id="0" name=""/>
        <dsp:cNvSpPr/>
      </dsp:nvSpPr>
      <dsp:spPr>
        <a:xfrm rot="13114286">
          <a:off x="3383507" y="2713207"/>
          <a:ext cx="888213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888213" y="1643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2">
                <a:lumMod val="50000"/>
              </a:schemeClr>
            </a:solidFill>
          </a:endParaRPr>
        </a:p>
      </dsp:txBody>
      <dsp:txXfrm rot="10800000">
        <a:off x="3805408" y="2707437"/>
        <a:ext cx="44410" cy="44410"/>
      </dsp:txXfrm>
    </dsp:sp>
    <dsp:sp modelId="{182441AD-2BB8-46E4-A465-E54A0A136961}">
      <dsp:nvSpPr>
        <dsp:cNvPr id="0" name=""/>
        <dsp:cNvSpPr/>
      </dsp:nvSpPr>
      <dsp:spPr>
        <a:xfrm>
          <a:off x="1895676" y="1008851"/>
          <a:ext cx="1778754" cy="1778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solidFill>
                <a:schemeClr val="accent2">
                  <a:lumMod val="50000"/>
                </a:schemeClr>
              </a:solidFill>
            </a:rPr>
            <a:t>Bioeconomy</a:t>
          </a:r>
          <a:endParaRPr lang="en-GB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156168" y="1269343"/>
        <a:ext cx="1257770" cy="125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071F054-003B-493F-BF8C-5ED6CEF286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7BDDF94-A12D-42EF-AA30-930803EAE7E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453864-300A-44BA-88CD-55712421D727}" type="datetimeFigureOut">
              <a:rPr lang="en-US"/>
              <a:pPr>
                <a:defRPr/>
              </a:pPr>
              <a:t>10/10/18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382C9B8E-E12C-4302-BA82-38540DE12C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507029F-DB64-4493-9F50-5FC07F1A3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94BBD7-71C6-4B86-A42D-5E5FC2AD0F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9E334F-68C5-40A1-99A3-BF0812148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27062E-11FB-45E8-A1A4-C3BB2E2BE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1413B946-3155-4AAC-B40A-A52E21FBB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040B2F-68A9-446C-8A4B-3C9292A5AFBC}" type="slidenum">
              <a:rPr lang="nl-NL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nl-NL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DAE42C12-7F61-4B51-B27F-B16A290268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A272378F-935B-4BA1-9D88-02AC19F20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Biostimulants </a:t>
            </a:r>
            <a:r>
              <a:rPr lang="fr-FR" dirty="0" err="1"/>
              <a:t>act</a:t>
            </a:r>
            <a:r>
              <a:rPr lang="fr-FR" dirty="0"/>
              <a:t> on the </a:t>
            </a:r>
            <a:r>
              <a:rPr lang="fr-FR" dirty="0" err="1"/>
              <a:t>processes</a:t>
            </a:r>
            <a:r>
              <a:rPr lang="fr-FR" dirty="0"/>
              <a:t> in the plant and </a:t>
            </a:r>
            <a:r>
              <a:rPr lang="fr-FR" dirty="0" err="1"/>
              <a:t>soil</a:t>
            </a:r>
            <a:r>
              <a:rPr lang="fr-FR" dirty="0"/>
              <a:t> and do not </a:t>
            </a:r>
            <a:r>
              <a:rPr lang="fr-FR" dirty="0" err="1"/>
              <a:t>act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on the </a:t>
            </a:r>
            <a:r>
              <a:rPr lang="fr-FR" dirty="0" err="1"/>
              <a:t>character</a:t>
            </a:r>
            <a:r>
              <a:rPr lang="fr-FR" dirty="0"/>
              <a:t> of the </a:t>
            </a:r>
            <a:r>
              <a:rPr lang="fr-FR" dirty="0" err="1"/>
              <a:t>fertilizer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biostimulant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coating</a:t>
            </a:r>
            <a:r>
              <a:rPr lang="fr-FR" dirty="0"/>
              <a:t>. </a:t>
            </a:r>
          </a:p>
          <a:p>
            <a:r>
              <a:rPr lang="fr-FR" dirty="0"/>
              <a:t>Biostimulants </a:t>
            </a:r>
            <a:r>
              <a:rPr lang="fr-FR" dirty="0" err="1"/>
              <a:t>effect</a:t>
            </a:r>
            <a:r>
              <a:rPr lang="fr-FR" dirty="0"/>
              <a:t> the </a:t>
            </a:r>
            <a:r>
              <a:rPr lang="fr-FR" dirty="0" err="1"/>
              <a:t>natural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plants and the </a:t>
            </a:r>
            <a:r>
              <a:rPr lang="fr-FR" dirty="0" err="1"/>
              <a:t>soil</a:t>
            </a:r>
            <a:r>
              <a:rPr lang="fr-FR" dirty="0"/>
              <a:t>, </a:t>
            </a:r>
            <a:r>
              <a:rPr lang="fr-FR" dirty="0" err="1"/>
              <a:t>they</a:t>
            </a:r>
            <a:r>
              <a:rPr lang="fr-FR" dirty="0"/>
              <a:t> do not </a:t>
            </a:r>
            <a:r>
              <a:rPr lang="fr-FR" dirty="0" err="1"/>
              <a:t>effect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itself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 err="1"/>
              <a:t>Abiotic</a:t>
            </a:r>
            <a:r>
              <a:rPr lang="fr-FR" dirty="0"/>
              <a:t> stress </a:t>
            </a:r>
            <a:r>
              <a:rPr lang="fr-FR" dirty="0" err="1"/>
              <a:t>includes</a:t>
            </a:r>
            <a:r>
              <a:rPr lang="fr-FR" dirty="0"/>
              <a:t> </a:t>
            </a:r>
            <a:r>
              <a:rPr lang="fr-FR" dirty="0" err="1"/>
              <a:t>drought</a:t>
            </a:r>
            <a:r>
              <a:rPr lang="fr-FR" dirty="0"/>
              <a:t>, </a:t>
            </a:r>
            <a:r>
              <a:rPr lang="fr-FR" dirty="0" err="1"/>
              <a:t>extreme</a:t>
            </a:r>
            <a:r>
              <a:rPr lang="fr-FR" dirty="0"/>
              <a:t> </a:t>
            </a:r>
            <a:r>
              <a:rPr lang="fr-FR" dirty="0" err="1"/>
              <a:t>heat</a:t>
            </a:r>
            <a:r>
              <a:rPr lang="fr-FR" dirty="0"/>
              <a:t> and cold, </a:t>
            </a:r>
            <a:r>
              <a:rPr lang="fr-FR" dirty="0" err="1"/>
              <a:t>salt</a:t>
            </a:r>
            <a:r>
              <a:rPr lang="fr-FR" dirty="0"/>
              <a:t> </a:t>
            </a:r>
            <a:r>
              <a:rPr lang="fr-FR" dirty="0" err="1"/>
              <a:t>build</a:t>
            </a:r>
            <a:r>
              <a:rPr lang="fr-FR" dirty="0"/>
              <a:t>-up, water </a:t>
            </a:r>
            <a:r>
              <a:rPr lang="fr-FR" dirty="0" err="1"/>
              <a:t>excess</a:t>
            </a:r>
            <a:r>
              <a:rPr lang="fr-FR" dirty="0"/>
              <a:t> (</a:t>
            </a:r>
            <a:r>
              <a:rPr lang="fr-FR" dirty="0" err="1"/>
              <a:t>flodding</a:t>
            </a:r>
            <a:r>
              <a:rPr lang="fr-FR" dirty="0"/>
              <a:t> conditions) etc….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28DB8-59F6-4608-B796-E9D86D2D09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77FBED7-2B93-2D44-9D0A-78ACF4CD0917}" type="slidenum">
              <a:rPr lang="nl-NL" sz="1200">
                <a:solidFill>
                  <a:srgbClr val="000000"/>
                </a:solidFill>
              </a:rPr>
              <a:pPr/>
              <a:t>5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4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xmlns="" id="{A64A64DF-6ED2-466C-8A15-249516AE7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xmlns="" id="{3A6E4C53-5EB0-40F0-A970-FE0C7784D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Biostimulants occupy a unique and newly recognised place in the spectrum of crop inputs</a:t>
            </a:r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xmlns="" id="{A66A2009-8B24-4D67-9877-F6F232A79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E283AD2-005D-4E49-B33E-DB7AD53774A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77FBED7-2B93-2D44-9D0A-78ACF4CD0917}" type="slidenum">
              <a:rPr lang="nl-NL" sz="1200">
                <a:solidFill>
                  <a:srgbClr val="000000"/>
                </a:solidFill>
              </a:rPr>
              <a:pPr/>
              <a:t>9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5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Circular Economy has been under discussion for several as a way of thinking about making the European economy more sustainable. In 2014, the new Commission withdrew a first proposal for making the Circular Economy a reality and has just proposed a new version, which is meant to be more ambitious. The proposal is subject to public consultation through August and then will be finalized in the 4</a:t>
            </a:r>
            <a:r>
              <a:rPr lang="en-US" baseline="30000" dirty="0"/>
              <a:t>th</a:t>
            </a:r>
            <a:r>
              <a:rPr lang="en-US" baseline="0" dirty="0"/>
              <a:t> quarter.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D571E-0E73-490A-A406-398D04E1854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6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77FBED7-2B93-2D44-9D0A-78ACF4CD0917}" type="slidenum">
              <a:rPr lang="nl-NL" sz="1200">
                <a:solidFill>
                  <a:srgbClr val="000000"/>
                </a:solidFill>
              </a:rPr>
              <a:pPr/>
              <a:t>12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09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xmlns="" id="{1A279F8C-4C3C-4DC9-90AD-C295A776C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xmlns="" id="{E0D10DF1-D6B1-4D3B-9333-CDD8F59FF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In conclusion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xmlns="" id="{35FEBDA9-7D70-42A3-BD5C-D08025FAA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0BC092-DA0B-401C-89A6-7F59415B301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387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xmlns="" id="{8F07556F-AE7D-4AA2-ABBD-031DDC1E49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8E8A8-0E8E-4FB5-855E-F41A30FD7E86}" type="slidenum">
              <a:rPr lang="nl-NL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nl-NL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xmlns="" id="{88D24A28-3C55-413F-A905-58F0E7F5DC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xmlns="" id="{E5F0ADA5-BFC5-4A5E-946E-C13CE44E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FC53B6A-7F9F-4EFE-876F-9C0DD159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765EDB4-3105-437E-BA6A-0DB60A74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6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E0510C6-4BCD-486C-B6F6-CDC12B2A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3" y="6308725"/>
            <a:ext cx="2844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77C01B6-D0ED-4587-9B97-BD5EFE59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7E1563A-9CB3-4EFF-BD0C-0D587CCB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0872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>
                <a:solidFill>
                  <a:srgbClr val="3D5A2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5D9D095-C0ED-4EA0-96C6-D5DA024C2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07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568343A-D1BE-4793-9AF4-BA3D0F42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DC3661D-85E4-480E-9DAE-AB42A07B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EAE293B-B6AE-486E-B149-E3BCF8E6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0872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>
                <a:solidFill>
                  <a:srgbClr val="3D5A2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79CB73D-71B6-488D-83AD-0E28FE5EC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6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DF25F8-440C-4903-B11E-33E38154DFB5}"/>
              </a:ext>
            </a:extLst>
          </p:cNvPr>
          <p:cNvSpPr/>
          <p:nvPr userDrawn="1"/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rgbClr val="A7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3018EB3-72FC-4492-A07D-C497AC7E1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AA6EF7D-B572-4529-80EF-595ECADB49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4963" y="630872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>
                <a:solidFill>
                  <a:srgbClr val="3D5A2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58F29EC-0C6E-4026-A999-CE709D7E9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35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302AE38-1B69-44EC-B1BA-497D4E54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6308725"/>
            <a:ext cx="2844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B69473C-0CA5-4286-BA64-B4C48185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3B38DE9-E7A8-4100-8131-E43D33EB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0872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>
                <a:solidFill>
                  <a:srgbClr val="3D5A2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E4CB569-D010-4E74-ACB6-9C45EBF9A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5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4247333-F87C-4350-8A78-78A7CA38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B78A411-ACE8-4A10-B626-13912980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626028A-F57D-4086-B416-6C062B3F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0872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>
                <a:solidFill>
                  <a:srgbClr val="3D5A2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6C46754-97DF-4CB2-B6E9-BDB51BEBB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0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D7F97481-A372-4CB2-99CB-B1984402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B6283EA5-EB9F-4C2B-A448-610C55E1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E265598-6C51-401E-AD2F-2DA93777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0872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>
                <a:solidFill>
                  <a:srgbClr val="3D5A2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DD07FFC-820B-4508-A2A7-C3193CAA39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71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2AB651F-41A6-40A2-972A-636EBAD2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EB674A4-038C-47E4-9D3B-2AE58E3C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44E33B7-C438-4054-8D7D-0859BA1F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0872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>
                <a:solidFill>
                  <a:srgbClr val="3D5A2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4BA7D27-75FF-4FD4-A0CB-905A61BCD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72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B9BBFD8-02F5-41F8-BB53-D00980E1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672D23C-E7DF-4418-B71C-0F398B46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D6E7281-5705-45C1-9660-A79B8D65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0872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>
                <a:solidFill>
                  <a:srgbClr val="3D5A2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0F6542A-A961-466B-BE31-9ED362B1A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81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BD752A1-890C-4EF7-92FE-5693B6F5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87D07BC-6D68-4CB3-A98D-47447D18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3F0CBC7-A913-49DA-A93B-3E709BF3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0872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>
                <a:solidFill>
                  <a:srgbClr val="3D5A2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050D53B-1D72-47B4-A2EB-D8658F1C0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4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F4D2717-7426-4BC9-8F07-5DD5A9F6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693CAED-3F2B-448E-86B9-2FCE0AD8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60A0AAD-C9D1-4404-84F9-86C78CAC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0872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>
                <a:solidFill>
                  <a:srgbClr val="3D5A2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20255E2-3D17-4687-93A2-CAB0F378E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81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xmlns="" id="{D3646C5B-0E48-4DA9-857E-C86400FDE2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  <a:endParaRPr lang="en-US" altLang="en-US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xmlns="" id="{9D135FCB-487F-4C76-B6DC-A4969BDB78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599BD14-44F5-4834-9E52-D055E812A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xmlns="" id="{E0C1B404-5FB6-4534-843F-05BB42B953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6988" y="6142038"/>
            <a:ext cx="1565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D5A2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 picture containing grass, outdoor, sky, person&#10;&#10;Description generated with very high confidence">
            <a:extLst>
              <a:ext uri="{FF2B5EF4-FFF2-40B4-BE49-F238E27FC236}">
                <a16:creationId xmlns:a16="http://schemas.microsoft.com/office/drawing/2014/main" xmlns="" id="{6E631E42-5817-4424-883F-C43D60C8A1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550" y="6350"/>
            <a:ext cx="124015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xmlns="" id="{F3EE768D-C176-4327-A576-4527E31517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-209550" y="648896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fld id="{CA31DFA7-C516-4A5A-BB7E-3A387F67B144}" type="slidenum">
              <a:rPr lang="nl-NL" altLang="en-US" sz="180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pPr defTabSz="457200">
                <a:spcBef>
                  <a:spcPct val="0"/>
                </a:spcBef>
                <a:buFontTx/>
                <a:buNone/>
              </a:pPr>
              <a:t>1</a:t>
            </a:fld>
            <a:endParaRPr lang="nl-NL" altLang="en-US" sz="18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40" name="TextBox 12">
            <a:extLst>
              <a:ext uri="{FF2B5EF4-FFF2-40B4-BE49-F238E27FC236}">
                <a16:creationId xmlns:a16="http://schemas.microsoft.com/office/drawing/2014/main" xmlns="" id="{E2085D38-99F6-4103-950C-78C732CB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474663"/>
            <a:ext cx="6069013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ts val="3538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Regulating biostimulants in Europe for greater agricultural sustainability</a:t>
            </a:r>
            <a:endParaRPr lang="en-US" altLang="en-US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41" name="TextBox 7">
            <a:extLst>
              <a:ext uri="{FF2B5EF4-FFF2-40B4-BE49-F238E27FC236}">
                <a16:creationId xmlns:a16="http://schemas.microsoft.com/office/drawing/2014/main" xmlns="" id="{11B96077-4BD2-4B78-98D2-AC4AEC900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65575"/>
            <a:ext cx="5213350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ts val="3538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Kristen Sukalac</a:t>
            </a:r>
          </a:p>
          <a:p>
            <a:pPr algn="r" eaLnBrk="1" hangingPunct="1">
              <a:lnSpc>
                <a:spcPts val="3538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Senior Consultant</a:t>
            </a:r>
          </a:p>
          <a:p>
            <a:pPr algn="r" eaLnBrk="1" hangingPunct="1">
              <a:lnSpc>
                <a:spcPts val="3538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EBIC</a:t>
            </a:r>
          </a:p>
        </p:txBody>
      </p:sp>
      <p:sp>
        <p:nvSpPr>
          <p:cNvPr id="14342" name="TextBox 8">
            <a:extLst>
              <a:ext uri="{FF2B5EF4-FFF2-40B4-BE49-F238E27FC236}">
                <a16:creationId xmlns:a16="http://schemas.microsoft.com/office/drawing/2014/main" xmlns="" id="{AC83AE0D-3562-4C16-A9FB-C31383DAD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15" y="5197438"/>
            <a:ext cx="4854697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3538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The Status of Biostimulants in Sustainability BPIA 2018 Fall Meeting</a:t>
            </a:r>
          </a:p>
          <a:p>
            <a:pPr eaLnBrk="1" hangingPunct="1">
              <a:lnSpc>
                <a:spcPts val="3538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10 October 2018 | Rochester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DAFC6687-399C-461F-8256-E35600700730}"/>
              </a:ext>
            </a:extLst>
          </p:cNvPr>
          <p:cNvSpPr/>
          <p:nvPr/>
        </p:nvSpPr>
        <p:spPr>
          <a:xfrm>
            <a:off x="3044214" y="2527379"/>
            <a:ext cx="2302486" cy="123813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43" name="Picture 3">
            <a:extLst>
              <a:ext uri="{FF2B5EF4-FFF2-40B4-BE49-F238E27FC236}">
                <a16:creationId xmlns:a16="http://schemas.microsoft.com/office/drawing/2014/main" xmlns="" id="{355340B9-D42C-4201-B40E-AA6F78A58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38" y="2730500"/>
            <a:ext cx="19208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153" y="274638"/>
            <a:ext cx="9582647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Policy context for revised fertilizer regulation: Circular Economy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0172" y="1247505"/>
            <a:ext cx="3716437" cy="324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9655" y="1949308"/>
            <a:ext cx="6555045" cy="258174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3D5A2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Recognizes need to improve resource efficiency (nutrients) and recycling</a:t>
            </a:r>
          </a:p>
          <a:p>
            <a:r>
              <a:rPr lang="en-US" sz="2800" dirty="0">
                <a:solidFill>
                  <a:srgbClr val="3D5A2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Recognizes role of Key Enabling Technologies like biostimulants</a:t>
            </a:r>
          </a:p>
          <a:p>
            <a:r>
              <a:rPr lang="en-US" sz="2800" dirty="0">
                <a:solidFill>
                  <a:srgbClr val="3D5A2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More integrated, cross-cutting approach to regulatory to achieved political objectives by connecting dots</a:t>
            </a:r>
          </a:p>
          <a:p>
            <a:endParaRPr lang="en-US" sz="2800" dirty="0">
              <a:solidFill>
                <a:srgbClr val="3D5A2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153" y="4999852"/>
            <a:ext cx="10929636" cy="1130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è"/>
              <a:tabLst>
                <a:tab pos="182880" algn="l"/>
              </a:tabLs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Improving nutrient use efficiency is clearly in line with the objectives of the Circular Economy</a:t>
            </a:r>
          </a:p>
          <a:p>
            <a:pPr>
              <a:buFont typeface="Wingdings" panose="05000000000000000000" pitchFamily="2" charset="2"/>
              <a:buChar char="è"/>
              <a:tabLst>
                <a:tab pos="182880" algn="l"/>
              </a:tabLs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Many ingredients come from secondary raw materials in other sectors (industrial symbiosis)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74D8B091-F218-400A-B308-5CABF19C1E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0" y="6491287"/>
            <a:ext cx="685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C3EBDE-B210-486C-9CED-14A9EFED0AC6}" type="slidenum">
              <a:rPr lang="en-US" altLang="en-US" sz="1800" smtClean="0">
                <a:solidFill>
                  <a:srgbClr val="3D5A29"/>
                </a:solidFill>
                <a:latin typeface="+mn-lt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800" dirty="0">
              <a:solidFill>
                <a:srgbClr val="3D5A2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2691838-434B-45CA-B040-5A3E0459475D}"/>
              </a:ext>
            </a:extLst>
          </p:cNvPr>
          <p:cNvGrpSpPr/>
          <p:nvPr/>
        </p:nvGrpSpPr>
        <p:grpSpPr>
          <a:xfrm>
            <a:off x="342900" y="1240070"/>
            <a:ext cx="9728947" cy="5479746"/>
            <a:chOff x="342900" y="1240070"/>
            <a:chExt cx="9728947" cy="547974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0E1A5580-B902-4A77-B23B-F383CEAB857C}"/>
                </a:ext>
              </a:extLst>
            </p:cNvPr>
            <p:cNvSpPr/>
            <p:nvPr/>
          </p:nvSpPr>
          <p:spPr>
            <a:xfrm>
              <a:off x="342900" y="1240070"/>
              <a:ext cx="3039035" cy="525280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5C3AFEBA-84EF-4007-8801-94309CEE3804}"/>
                </a:ext>
              </a:extLst>
            </p:cNvPr>
            <p:cNvSpPr/>
            <p:nvPr/>
          </p:nvSpPr>
          <p:spPr>
            <a:xfrm>
              <a:off x="2193207" y="6246159"/>
              <a:ext cx="7878640" cy="47365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ym typeface="Wingdings" panose="05000000000000000000" pitchFamily="2" charset="2"/>
                </a:rPr>
                <a:t> </a:t>
              </a:r>
              <a:r>
                <a:rPr lang="en-US" dirty="0"/>
                <a:t>The only 2 product categories covered by EU regulation 2003/2003.</a:t>
              </a:r>
              <a:endParaRPr lang="en-GB" dirty="0"/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D8354CD5-5C3B-44E6-BC95-AF08CF0D456B}"/>
              </a:ext>
            </a:extLst>
          </p:cNvPr>
          <p:cNvSpPr/>
          <p:nvPr/>
        </p:nvSpPr>
        <p:spPr>
          <a:xfrm>
            <a:off x="9692271" y="2813761"/>
            <a:ext cx="1013956" cy="3279129"/>
          </a:xfrm>
          <a:prstGeom prst="roundRect">
            <a:avLst>
              <a:gd name="adj" fmla="val 5678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63500" dir="16200000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93A529B-18C4-4A07-B38C-EE2A9458BE40}"/>
              </a:ext>
            </a:extLst>
          </p:cNvPr>
          <p:cNvSpPr/>
          <p:nvPr/>
        </p:nvSpPr>
        <p:spPr>
          <a:xfrm>
            <a:off x="603565" y="2794743"/>
            <a:ext cx="1013956" cy="3308801"/>
          </a:xfrm>
          <a:prstGeom prst="roundRect">
            <a:avLst>
              <a:gd name="adj" fmla="val 5678"/>
            </a:avLst>
          </a:prstGeom>
          <a:gradFill>
            <a:gsLst>
              <a:gs pos="92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0">
                <a:schemeClr val="accent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blurRad="50800" dist="63500" dir="16200000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9413B83-C7D6-4700-9376-CE8108235FDB}"/>
              </a:ext>
            </a:extLst>
          </p:cNvPr>
          <p:cNvSpPr/>
          <p:nvPr/>
        </p:nvSpPr>
        <p:spPr>
          <a:xfrm>
            <a:off x="2044474" y="2804252"/>
            <a:ext cx="1013956" cy="3299292"/>
          </a:xfrm>
          <a:prstGeom prst="roundRect">
            <a:avLst>
              <a:gd name="adj" fmla="val 5678"/>
            </a:avLst>
          </a:prstGeom>
          <a:gradFill>
            <a:gsLst>
              <a:gs pos="92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50800" dist="63500" dir="16200000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89EC8A5-0CCA-46E9-897C-764261809217}"/>
              </a:ext>
            </a:extLst>
          </p:cNvPr>
          <p:cNvSpPr/>
          <p:nvPr/>
        </p:nvSpPr>
        <p:spPr>
          <a:xfrm>
            <a:off x="3648269" y="2793598"/>
            <a:ext cx="1013956" cy="3299292"/>
          </a:xfrm>
          <a:prstGeom prst="roundRect">
            <a:avLst>
              <a:gd name="adj" fmla="val 5678"/>
            </a:avLst>
          </a:prstGeom>
          <a:gradFill>
            <a:gsLst>
              <a:gs pos="92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0">
                <a:schemeClr val="accent3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effectLst>
            <a:outerShdw blurRad="50800" dist="63500" dir="16200000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A75243C-E628-4C39-BF1F-56DEA47C4E7B}"/>
              </a:ext>
            </a:extLst>
          </p:cNvPr>
          <p:cNvSpPr/>
          <p:nvPr/>
        </p:nvSpPr>
        <p:spPr>
          <a:xfrm>
            <a:off x="5202374" y="2793596"/>
            <a:ext cx="1013956" cy="3299294"/>
          </a:xfrm>
          <a:prstGeom prst="roundRect">
            <a:avLst>
              <a:gd name="adj" fmla="val 5678"/>
            </a:avLst>
          </a:prstGeom>
          <a:gradFill>
            <a:gsLst>
              <a:gs pos="92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0">
                <a:schemeClr val="accent4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  <a:effectLst>
            <a:outerShdw blurRad="50800" dist="63500" dir="16200000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F0E02AD-27F8-4564-9738-6C1C8C839415}"/>
              </a:ext>
            </a:extLst>
          </p:cNvPr>
          <p:cNvSpPr/>
          <p:nvPr/>
        </p:nvSpPr>
        <p:spPr>
          <a:xfrm>
            <a:off x="6686634" y="2785129"/>
            <a:ext cx="1013956" cy="3307761"/>
          </a:xfrm>
          <a:prstGeom prst="roundRect">
            <a:avLst>
              <a:gd name="adj" fmla="val 5678"/>
            </a:avLst>
          </a:prstGeom>
          <a:gradFill flip="none" rotWithShape="1">
            <a:gsLst>
              <a:gs pos="1770">
                <a:schemeClr val="accent5"/>
              </a:gs>
              <a:gs pos="92000">
                <a:schemeClr val="accent5">
                  <a:lumMod val="89000"/>
                  <a:lumOff val="11000"/>
                </a:schemeClr>
              </a:gs>
              <a:gs pos="83000">
                <a:schemeClr val="accent5">
                  <a:lumMod val="85000"/>
                  <a:lumOff val="15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  <a:effectLst>
            <a:outerShdw blurRad="50800" dist="63500" dir="16200000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EDD4B94-80B9-472C-96EE-9052BAC2D3B9}"/>
              </a:ext>
            </a:extLst>
          </p:cNvPr>
          <p:cNvSpPr txBox="1"/>
          <p:nvPr/>
        </p:nvSpPr>
        <p:spPr>
          <a:xfrm>
            <a:off x="494323" y="1621178"/>
            <a:ext cx="1958430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kern="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PFC1</a:t>
            </a:r>
          </a:p>
          <a:p>
            <a:r>
              <a:rPr lang="en-US" sz="2000" b="1" kern="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Fertilizers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0D3590B-419C-4710-B1DF-33A234069E4F}"/>
              </a:ext>
            </a:extLst>
          </p:cNvPr>
          <p:cNvSpPr txBox="1"/>
          <p:nvPr/>
        </p:nvSpPr>
        <p:spPr>
          <a:xfrm>
            <a:off x="2003647" y="1550994"/>
            <a:ext cx="167591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kern="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PFC 2</a:t>
            </a:r>
          </a:p>
          <a:p>
            <a:r>
              <a:rPr lang="en-US" sz="2000" b="1" kern="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Liming</a:t>
            </a:r>
          </a:p>
          <a:p>
            <a:r>
              <a:rPr lang="en-US" sz="2000" b="1" kern="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materials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12E991A-79E3-40B7-933F-BB5E25D688A9}"/>
              </a:ext>
            </a:extLst>
          </p:cNvPr>
          <p:cNvSpPr txBox="1"/>
          <p:nvPr/>
        </p:nvSpPr>
        <p:spPr>
          <a:xfrm>
            <a:off x="3536706" y="1518693"/>
            <a:ext cx="156158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kern="0" dirty="0"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PFC 3</a:t>
            </a:r>
          </a:p>
          <a:p>
            <a:r>
              <a:rPr lang="en-US" sz="2000" b="1" kern="0" dirty="0"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Soil</a:t>
            </a:r>
          </a:p>
          <a:p>
            <a:r>
              <a:rPr lang="en-US" sz="2000" b="1" kern="0" dirty="0"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improvers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CECF13-DA18-4D9B-99E9-9AEDBD775907}"/>
              </a:ext>
            </a:extLst>
          </p:cNvPr>
          <p:cNvSpPr txBox="1"/>
          <p:nvPr/>
        </p:nvSpPr>
        <p:spPr>
          <a:xfrm>
            <a:off x="5098287" y="1490516"/>
            <a:ext cx="130383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kern="0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PFC 4</a:t>
            </a:r>
          </a:p>
          <a:p>
            <a:r>
              <a:rPr lang="en-US" sz="2000" b="1" kern="0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Growing media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1559EAD-4C33-48B8-9C90-C1B427B77F80}"/>
              </a:ext>
            </a:extLst>
          </p:cNvPr>
          <p:cNvSpPr txBox="1"/>
          <p:nvPr/>
        </p:nvSpPr>
        <p:spPr>
          <a:xfrm>
            <a:off x="6605694" y="1397105"/>
            <a:ext cx="2109295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kern="0" dirty="0">
                <a:solidFill>
                  <a:schemeClr val="accent5"/>
                </a:solidFill>
                <a:latin typeface="+mn-lt"/>
                <a:cs typeface="Times New Roman" panose="02020603050405020304" pitchFamily="18" charset="0"/>
              </a:rPr>
              <a:t>PFC 5</a:t>
            </a:r>
          </a:p>
          <a:p>
            <a:r>
              <a:rPr lang="en-US" sz="2000" b="1" kern="0" dirty="0">
                <a:solidFill>
                  <a:schemeClr val="accent5"/>
                </a:solidFill>
                <a:latin typeface="+mn-lt"/>
                <a:cs typeface="Times New Roman" panose="02020603050405020304" pitchFamily="18" charset="0"/>
              </a:rPr>
              <a:t>Agronomic additives / inhibitors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D329A373-D2EF-40B0-B264-01008ABC6658}"/>
              </a:ext>
            </a:extLst>
          </p:cNvPr>
          <p:cNvSpPr/>
          <p:nvPr/>
        </p:nvSpPr>
        <p:spPr>
          <a:xfrm>
            <a:off x="8208011" y="2804252"/>
            <a:ext cx="1013956" cy="3288638"/>
          </a:xfrm>
          <a:prstGeom prst="roundRect">
            <a:avLst>
              <a:gd name="adj" fmla="val 5678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63500" dir="16200000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DE24B8D-1C51-473F-8603-DF694492DF98}"/>
              </a:ext>
            </a:extLst>
          </p:cNvPr>
          <p:cNvSpPr txBox="1"/>
          <p:nvPr/>
        </p:nvSpPr>
        <p:spPr>
          <a:xfrm>
            <a:off x="8174044" y="1459431"/>
            <a:ext cx="1563639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kern="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PFC 6 </a:t>
            </a:r>
          </a:p>
          <a:p>
            <a:r>
              <a:rPr lang="en-US" sz="2000" b="1" kern="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Bio-</a:t>
            </a:r>
          </a:p>
          <a:p>
            <a:r>
              <a:rPr lang="en-US" sz="2000" b="1" kern="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stimulants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CE58F4A-2E1A-4A79-874C-2F8750D21AA8}"/>
              </a:ext>
            </a:extLst>
          </p:cNvPr>
          <p:cNvSpPr txBox="1"/>
          <p:nvPr/>
        </p:nvSpPr>
        <p:spPr>
          <a:xfrm>
            <a:off x="9696991" y="1406796"/>
            <a:ext cx="2109295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endParaRPr lang="en-US" sz="2000" b="1" kern="0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kern="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PFC 7</a:t>
            </a:r>
          </a:p>
          <a:p>
            <a:r>
              <a:rPr lang="en-US" sz="2000" b="1" kern="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Combinations</a:t>
            </a: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xmlns="" id="{C632CEA6-9006-4AC8-A32A-64FA8137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722" y="97070"/>
            <a:ext cx="8502217" cy="1143000"/>
          </a:xfrm>
        </p:spPr>
        <p:txBody>
          <a:bodyPr/>
          <a:lstStyle/>
          <a:p>
            <a:pPr defTabSz="914400"/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Gill Sans" charset="0"/>
                <a:cs typeface="Times New Roman" panose="02020603050405020304" pitchFamily="18" charset="0"/>
              </a:rPr>
              <a:t>Draft regulation on “Fertilising products” covers 7 Product Function Categories (PFCs)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xmlns="" id="{66D6D732-45C7-4A08-B675-A26484B67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2875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C3EBDE-B210-486C-9CED-14A9EFED0AC6}" type="slidenum">
              <a:rPr lang="en-US" altLang="en-US" sz="1800" smtClean="0">
                <a:solidFill>
                  <a:srgbClr val="3D5A29"/>
                </a:solidFill>
                <a:latin typeface="+mn-lt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800">
              <a:solidFill>
                <a:srgbClr val="3D5A2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9E0A6DA-9CC2-4798-B443-7014E82E7E6A}"/>
              </a:ext>
            </a:extLst>
          </p:cNvPr>
          <p:cNvSpPr/>
          <p:nvPr/>
        </p:nvSpPr>
        <p:spPr>
          <a:xfrm>
            <a:off x="406400" y="4196346"/>
            <a:ext cx="5241244" cy="8358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A9E39C-8C56-4749-B05D-CB14BD18E794}"/>
              </a:ext>
            </a:extLst>
          </p:cNvPr>
          <p:cNvSpPr/>
          <p:nvPr/>
        </p:nvSpPr>
        <p:spPr>
          <a:xfrm>
            <a:off x="6019801" y="4117618"/>
            <a:ext cx="5241244" cy="417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2536E0-232F-4D6C-A96B-B2D7E79CC628}"/>
              </a:ext>
            </a:extLst>
          </p:cNvPr>
          <p:cNvSpPr/>
          <p:nvPr/>
        </p:nvSpPr>
        <p:spPr>
          <a:xfrm>
            <a:off x="6096001" y="2093884"/>
            <a:ext cx="5241242" cy="7636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E692C7-4992-4104-8ECD-6D92C2ED082E}"/>
              </a:ext>
            </a:extLst>
          </p:cNvPr>
          <p:cNvSpPr/>
          <p:nvPr/>
        </p:nvSpPr>
        <p:spPr>
          <a:xfrm>
            <a:off x="391886" y="1554925"/>
            <a:ext cx="5627915" cy="1302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  <a:ea typeface="Gill Sans" charset="0"/>
                <a:cs typeface="Times New Roman" panose="02020603050405020304" pitchFamily="18" charset="0"/>
              </a:rPr>
              <a:t>The component material categories (CMCs) </a:t>
            </a:r>
            <a:b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  <a:ea typeface="Gill Sans" charset="0"/>
                <a:cs typeface="Times New Roman" panose="02020603050405020304" pitchFamily="18" charset="0"/>
              </a:rPr>
            </a:b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Gill Sans" charset="0"/>
                <a:cs typeface="Times New Roman" panose="02020603050405020304" pitchFamily="18" charset="0"/>
              </a:rPr>
              <a:t>(as listed in the March 2016 COM proposal)</a:t>
            </a:r>
            <a:endParaRPr lang="en-GB" sz="3600" dirty="0">
              <a:solidFill>
                <a:schemeClr val="accent2">
                  <a:lumMod val="75000"/>
                </a:schemeClr>
              </a:solidFill>
              <a:latin typeface="+mn-lt"/>
              <a:ea typeface="Gill Sans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7B511D-0702-49A0-8F88-F71F83294D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cs typeface="Times New Roman" panose="02020603050405020304" pitchFamily="18" charset="0"/>
              </a:rPr>
              <a:t>Virgin substances and 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cs typeface="Times New Roman" panose="02020603050405020304" pitchFamily="18" charset="0"/>
              </a:rPr>
              <a:t>Plant materials and extracts (including seaweeds)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cs typeface="Times New Roman" panose="02020603050405020304" pitchFamily="18" charset="0"/>
              </a:rPr>
              <a:t>Composts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cs typeface="Times New Roman" panose="02020603050405020304" pitchFamily="18" charset="0"/>
              </a:rPr>
              <a:t>Energy crop digestate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cs typeface="Times New Roman" panose="02020603050405020304" pitchFamily="18" charset="0"/>
              </a:rPr>
              <a:t>Other digestate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400" dirty="0">
                <a:cs typeface="Times New Roman" panose="02020603050405020304" pitchFamily="18" charset="0"/>
              </a:rPr>
              <a:t>Food industry by-products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400" dirty="0">
                <a:cs typeface="Times New Roman" panose="02020603050405020304" pitchFamily="18" charset="0"/>
              </a:rPr>
              <a:t>Microorganisms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400" dirty="0">
                <a:cs typeface="Times New Roman" panose="02020603050405020304" pitchFamily="18" charset="0"/>
              </a:rPr>
              <a:t>Agronomic additives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400" dirty="0">
                <a:cs typeface="Times New Roman" panose="02020603050405020304" pitchFamily="18" charset="0"/>
              </a:rPr>
              <a:t>Nutrient polymers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57EF7A-4279-48D5-8AE6-44B3186CFA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10. Other polymers</a:t>
            </a: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11. Materials derived from animal by-products </a:t>
            </a:r>
          </a:p>
        </p:txBody>
      </p:sp>
      <p:sp>
        <p:nvSpPr>
          <p:cNvPr id="3379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6493783"/>
            <a:ext cx="6858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53D23CB-D85F-DC49-B5C7-421E2A415525}" type="slidenum">
              <a:rPr lang="nl-NL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pPr/>
              <a:t>12</a:t>
            </a:fld>
            <a:endParaRPr lang="nl-NL" sz="18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04BBCC2-7B67-416E-AE63-40C2F4DF6D6D}"/>
              </a:ext>
            </a:extLst>
          </p:cNvPr>
          <p:cNvSpPr/>
          <p:nvPr/>
        </p:nvSpPr>
        <p:spPr>
          <a:xfrm>
            <a:off x="2038067" y="6308479"/>
            <a:ext cx="251109" cy="296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9A1B52-FAEC-4661-BD17-1BA4343387D5}"/>
              </a:ext>
            </a:extLst>
          </p:cNvPr>
          <p:cNvSpPr txBox="1"/>
          <p:nvPr/>
        </p:nvSpPr>
        <p:spPr>
          <a:xfrm>
            <a:off x="2429774" y="6272708"/>
            <a:ext cx="60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= most relevant CMCs for biostimulants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8DDF0E6-F85E-4886-AA1F-10441E470BBB}"/>
              </a:ext>
            </a:extLst>
          </p:cNvPr>
          <p:cNvSpPr txBox="1">
            <a:spLocks/>
          </p:cNvSpPr>
          <p:nvPr/>
        </p:nvSpPr>
        <p:spPr bwMode="auto">
          <a:xfrm>
            <a:off x="2705101" y="3087516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+mn-lt"/>
                <a:ea typeface="Gill Sans" charset="0"/>
                <a:cs typeface="Times New Roman" panose="02020603050405020304" pitchFamily="18" charset="0"/>
              </a:rPr>
              <a:t>Additional CMCs expected: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600F0A37-A694-4075-BA2B-B7B7BDC4C63E}"/>
              </a:ext>
            </a:extLst>
          </p:cNvPr>
          <p:cNvSpPr txBox="1">
            <a:spLocks/>
          </p:cNvSpPr>
          <p:nvPr/>
        </p:nvSpPr>
        <p:spPr bwMode="auto">
          <a:xfrm>
            <a:off x="6095999" y="4110052"/>
            <a:ext cx="3390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dirty="0">
                <a:cs typeface="Times New Roman" panose="02020603050405020304" pitchFamily="18" charset="0"/>
              </a:rPr>
              <a:t>Industrial by-products</a:t>
            </a:r>
          </a:p>
          <a:p>
            <a:pPr defTabSz="914400"/>
            <a:r>
              <a:rPr lang="en-US" sz="2400" dirty="0">
                <a:cs typeface="Times New Roman" panose="02020603050405020304" pitchFamily="18" charset="0"/>
              </a:rPr>
              <a:t>Struvite</a:t>
            </a:r>
          </a:p>
          <a:p>
            <a:pPr defTabSz="914400"/>
            <a:r>
              <a:rPr lang="en-US" sz="2400" dirty="0">
                <a:cs typeface="Times New Roman" panose="02020603050405020304" pitchFamily="18" charset="0"/>
              </a:rPr>
              <a:t>Biochar</a:t>
            </a:r>
          </a:p>
          <a:p>
            <a:pPr defTabSz="914400"/>
            <a:r>
              <a:rPr lang="en-US" sz="2400" dirty="0">
                <a:cs typeface="Times New Roman" panose="02020603050405020304" pitchFamily="18" charset="0"/>
              </a:rPr>
              <a:t>Ashes</a:t>
            </a:r>
          </a:p>
        </p:txBody>
      </p:sp>
    </p:spTree>
    <p:extLst>
      <p:ext uri="{BB962C8B-B14F-4D97-AF65-F5344CB8AC3E}">
        <p14:creationId xmlns:p14="http://schemas.microsoft.com/office/powerpoint/2010/main" val="351600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Nearing the end of negotiations on the draft regulation</a:t>
            </a:r>
          </a:p>
        </p:txBody>
      </p:sp>
      <p:grpSp>
        <p:nvGrpSpPr>
          <p:cNvPr id="2" name="Group 131"/>
          <p:cNvGrpSpPr/>
          <p:nvPr/>
        </p:nvGrpSpPr>
        <p:grpSpPr>
          <a:xfrm>
            <a:off x="-944365" y="3746924"/>
            <a:ext cx="5645152" cy="2065612"/>
            <a:chOff x="3732212" y="4419600"/>
            <a:chExt cx="4789715" cy="1752600"/>
          </a:xfrm>
          <a:effectLst/>
          <a:scene3d>
            <a:camera prst="perspectiveRelaxed" fov="1800000">
              <a:rot lat="0" lon="5100000" rev="0"/>
            </a:camera>
            <a:lightRig rig="balanced" dir="t">
              <a:rot lat="0" lon="0" rev="13800000"/>
            </a:lightRig>
          </a:scene3d>
        </p:grpSpPr>
        <p:grpSp>
          <p:nvGrpSpPr>
            <p:cNvPr id="4" name="Group 127"/>
            <p:cNvGrpSpPr/>
            <p:nvPr/>
          </p:nvGrpSpPr>
          <p:grpSpPr>
            <a:xfrm>
              <a:off x="3732212" y="4419600"/>
              <a:ext cx="4789715" cy="304800"/>
              <a:chOff x="3732212" y="4800600"/>
              <a:chExt cx="4789715" cy="304800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3732212" y="4800600"/>
                <a:ext cx="533400" cy="30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>
                <a:bevelT w="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264251" y="4800600"/>
                <a:ext cx="5334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p3d>
                <a:bevelT w="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796290" y="4800600"/>
                <a:ext cx="533400" cy="30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>
                <a:bevelT w="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328329" y="4800600"/>
                <a:ext cx="5334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p3d>
                <a:bevelT w="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860368" y="4800600"/>
                <a:ext cx="533400" cy="30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>
                <a:bevelT w="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392407" y="4800600"/>
                <a:ext cx="5334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p3d>
                <a:bevelT w="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924446" y="4800600"/>
                <a:ext cx="533400" cy="30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>
                <a:bevelT w="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7456485" y="4800600"/>
                <a:ext cx="5334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p3d>
                <a:bevelT w="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988527" y="4800600"/>
                <a:ext cx="533400" cy="30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>
                <a:bevelT w="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30"/>
            <p:cNvGrpSpPr/>
            <p:nvPr/>
          </p:nvGrpSpPr>
          <p:grpSpPr>
            <a:xfrm>
              <a:off x="4180447" y="4648200"/>
              <a:ext cx="4187159" cy="1524000"/>
              <a:chOff x="4180447" y="4648200"/>
              <a:chExt cx="4187159" cy="1524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29" name="Rectangle 128"/>
              <p:cNvSpPr/>
              <p:nvPr/>
            </p:nvSpPr>
            <p:spPr>
              <a:xfrm>
                <a:off x="4180447" y="4648200"/>
                <a:ext cx="85165" cy="1447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p3d>
                <a:bevelT w="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8282441" y="4724400"/>
                <a:ext cx="85165" cy="1447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p3d>
                <a:bevelT w="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30" name="Freeform 6"/>
          <p:cNvSpPr>
            <a:spLocks/>
          </p:cNvSpPr>
          <p:nvPr/>
        </p:nvSpPr>
        <p:spPr bwMode="auto">
          <a:xfrm>
            <a:off x="377571" y="1715564"/>
            <a:ext cx="3275195" cy="2028721"/>
          </a:xfrm>
          <a:custGeom>
            <a:avLst/>
            <a:gdLst/>
            <a:ahLst/>
            <a:cxnLst>
              <a:cxn ang="0">
                <a:pos x="2571" y="63"/>
              </a:cxn>
              <a:cxn ang="0">
                <a:pos x="2689" y="211"/>
              </a:cxn>
              <a:cxn ang="0">
                <a:pos x="2673" y="311"/>
              </a:cxn>
              <a:cxn ang="0">
                <a:pos x="2651" y="427"/>
              </a:cxn>
              <a:cxn ang="0">
                <a:pos x="2669" y="563"/>
              </a:cxn>
              <a:cxn ang="0">
                <a:pos x="2612" y="599"/>
              </a:cxn>
              <a:cxn ang="0">
                <a:pos x="2802" y="685"/>
              </a:cxn>
              <a:cxn ang="0">
                <a:pos x="2925" y="629"/>
              </a:cxn>
              <a:cxn ang="0">
                <a:pos x="2995" y="799"/>
              </a:cxn>
              <a:cxn ang="0">
                <a:pos x="2873" y="958"/>
              </a:cxn>
              <a:cxn ang="0">
                <a:pos x="2662" y="865"/>
              </a:cxn>
              <a:cxn ang="0">
                <a:pos x="2329" y="817"/>
              </a:cxn>
              <a:cxn ang="0">
                <a:pos x="2164" y="937"/>
              </a:cxn>
              <a:cxn ang="0">
                <a:pos x="2025" y="1208"/>
              </a:cxn>
              <a:cxn ang="0">
                <a:pos x="2114" y="1326"/>
              </a:cxn>
              <a:cxn ang="0">
                <a:pos x="2288" y="1460"/>
              </a:cxn>
              <a:cxn ang="0">
                <a:pos x="2399" y="1441"/>
              </a:cxn>
              <a:cxn ang="0">
                <a:pos x="2705" y="1500"/>
              </a:cxn>
              <a:cxn ang="0">
                <a:pos x="2927" y="1689"/>
              </a:cxn>
              <a:cxn ang="0">
                <a:pos x="3249" y="1914"/>
              </a:cxn>
              <a:cxn ang="0">
                <a:pos x="3407" y="1959"/>
              </a:cxn>
              <a:cxn ang="0">
                <a:pos x="3459" y="1923"/>
              </a:cxn>
              <a:cxn ang="0">
                <a:pos x="3444" y="1891"/>
              </a:cxn>
              <a:cxn ang="0">
                <a:pos x="3482" y="1836"/>
              </a:cxn>
              <a:cxn ang="0">
                <a:pos x="3573" y="1952"/>
              </a:cxn>
              <a:cxn ang="0">
                <a:pos x="3860" y="1852"/>
              </a:cxn>
              <a:cxn ang="0">
                <a:pos x="3960" y="1861"/>
              </a:cxn>
              <a:cxn ang="0">
                <a:pos x="3779" y="2163"/>
              </a:cxn>
              <a:cxn ang="0">
                <a:pos x="3493" y="2315"/>
              </a:cxn>
              <a:cxn ang="0">
                <a:pos x="3278" y="2222"/>
              </a:cxn>
              <a:cxn ang="0">
                <a:pos x="3006" y="2029"/>
              </a:cxn>
              <a:cxn ang="0">
                <a:pos x="2671" y="1841"/>
              </a:cxn>
              <a:cxn ang="0">
                <a:pos x="2540" y="1732"/>
              </a:cxn>
              <a:cxn ang="0">
                <a:pos x="2288" y="1830"/>
              </a:cxn>
              <a:cxn ang="0">
                <a:pos x="1971" y="1991"/>
              </a:cxn>
              <a:cxn ang="0">
                <a:pos x="1552" y="2184"/>
              </a:cxn>
              <a:cxn ang="0">
                <a:pos x="1325" y="2161"/>
              </a:cxn>
              <a:cxn ang="0">
                <a:pos x="1226" y="2172"/>
              </a:cxn>
              <a:cxn ang="0">
                <a:pos x="1031" y="2250"/>
              </a:cxn>
              <a:cxn ang="0">
                <a:pos x="929" y="2150"/>
              </a:cxn>
              <a:cxn ang="0">
                <a:pos x="655" y="2211"/>
              </a:cxn>
              <a:cxn ang="0">
                <a:pos x="537" y="2295"/>
              </a:cxn>
              <a:cxn ang="0">
                <a:pos x="308" y="2336"/>
              </a:cxn>
              <a:cxn ang="0">
                <a:pos x="75" y="2454"/>
              </a:cxn>
              <a:cxn ang="0">
                <a:pos x="18" y="2424"/>
              </a:cxn>
              <a:cxn ang="0">
                <a:pos x="52" y="2211"/>
              </a:cxn>
              <a:cxn ang="0">
                <a:pos x="290" y="2061"/>
              </a:cxn>
              <a:cxn ang="0">
                <a:pos x="421" y="2048"/>
              </a:cxn>
              <a:cxn ang="0">
                <a:pos x="530" y="2034"/>
              </a:cxn>
              <a:cxn ang="0">
                <a:pos x="686" y="1979"/>
              </a:cxn>
              <a:cxn ang="0">
                <a:pos x="922" y="1805"/>
              </a:cxn>
              <a:cxn ang="0">
                <a:pos x="915" y="1648"/>
              </a:cxn>
              <a:cxn ang="0">
                <a:pos x="958" y="1494"/>
              </a:cxn>
              <a:cxn ang="0">
                <a:pos x="938" y="1403"/>
              </a:cxn>
              <a:cxn ang="0">
                <a:pos x="886" y="1278"/>
              </a:cxn>
              <a:cxn ang="0">
                <a:pos x="1026" y="1137"/>
              </a:cxn>
              <a:cxn ang="0">
                <a:pos x="1217" y="960"/>
              </a:cxn>
              <a:cxn ang="0">
                <a:pos x="1380" y="754"/>
              </a:cxn>
              <a:cxn ang="0">
                <a:pos x="1642" y="617"/>
              </a:cxn>
              <a:cxn ang="0">
                <a:pos x="1903" y="486"/>
              </a:cxn>
              <a:cxn ang="0">
                <a:pos x="2055" y="404"/>
              </a:cxn>
              <a:cxn ang="0">
                <a:pos x="2096" y="136"/>
              </a:cxn>
              <a:cxn ang="0">
                <a:pos x="2329" y="0"/>
              </a:cxn>
            </a:cxnLst>
            <a:rect l="0" t="0" r="r" b="b"/>
            <a:pathLst>
              <a:path w="3965" h="2456">
                <a:moveTo>
                  <a:pt x="2329" y="0"/>
                </a:moveTo>
                <a:lnTo>
                  <a:pt x="2370" y="2"/>
                </a:lnTo>
                <a:lnTo>
                  <a:pt x="2410" y="7"/>
                </a:lnTo>
                <a:lnTo>
                  <a:pt x="2451" y="13"/>
                </a:lnTo>
                <a:lnTo>
                  <a:pt x="2488" y="25"/>
                </a:lnTo>
                <a:lnTo>
                  <a:pt x="2533" y="43"/>
                </a:lnTo>
                <a:lnTo>
                  <a:pt x="2571" y="63"/>
                </a:lnTo>
                <a:lnTo>
                  <a:pt x="2605" y="91"/>
                </a:lnTo>
                <a:lnTo>
                  <a:pt x="2635" y="116"/>
                </a:lnTo>
                <a:lnTo>
                  <a:pt x="2657" y="143"/>
                </a:lnTo>
                <a:lnTo>
                  <a:pt x="2673" y="168"/>
                </a:lnTo>
                <a:lnTo>
                  <a:pt x="2685" y="188"/>
                </a:lnTo>
                <a:lnTo>
                  <a:pt x="2689" y="202"/>
                </a:lnTo>
                <a:lnTo>
                  <a:pt x="2689" y="211"/>
                </a:lnTo>
                <a:lnTo>
                  <a:pt x="2682" y="216"/>
                </a:lnTo>
                <a:lnTo>
                  <a:pt x="2678" y="222"/>
                </a:lnTo>
                <a:lnTo>
                  <a:pt x="2666" y="234"/>
                </a:lnTo>
                <a:lnTo>
                  <a:pt x="2666" y="241"/>
                </a:lnTo>
                <a:lnTo>
                  <a:pt x="2669" y="259"/>
                </a:lnTo>
                <a:lnTo>
                  <a:pt x="2671" y="284"/>
                </a:lnTo>
                <a:lnTo>
                  <a:pt x="2673" y="311"/>
                </a:lnTo>
                <a:lnTo>
                  <a:pt x="2678" y="340"/>
                </a:lnTo>
                <a:lnTo>
                  <a:pt x="2678" y="368"/>
                </a:lnTo>
                <a:lnTo>
                  <a:pt x="2680" y="386"/>
                </a:lnTo>
                <a:lnTo>
                  <a:pt x="2680" y="395"/>
                </a:lnTo>
                <a:lnTo>
                  <a:pt x="2673" y="402"/>
                </a:lnTo>
                <a:lnTo>
                  <a:pt x="2660" y="413"/>
                </a:lnTo>
                <a:lnTo>
                  <a:pt x="2651" y="427"/>
                </a:lnTo>
                <a:lnTo>
                  <a:pt x="2648" y="445"/>
                </a:lnTo>
                <a:lnTo>
                  <a:pt x="2655" y="463"/>
                </a:lnTo>
                <a:lnTo>
                  <a:pt x="2673" y="508"/>
                </a:lnTo>
                <a:lnTo>
                  <a:pt x="2680" y="531"/>
                </a:lnTo>
                <a:lnTo>
                  <a:pt x="2682" y="549"/>
                </a:lnTo>
                <a:lnTo>
                  <a:pt x="2678" y="558"/>
                </a:lnTo>
                <a:lnTo>
                  <a:pt x="2669" y="563"/>
                </a:lnTo>
                <a:lnTo>
                  <a:pt x="2657" y="563"/>
                </a:lnTo>
                <a:lnTo>
                  <a:pt x="2646" y="561"/>
                </a:lnTo>
                <a:lnTo>
                  <a:pt x="2637" y="558"/>
                </a:lnTo>
                <a:lnTo>
                  <a:pt x="2633" y="558"/>
                </a:lnTo>
                <a:lnTo>
                  <a:pt x="2626" y="592"/>
                </a:lnTo>
                <a:lnTo>
                  <a:pt x="2592" y="592"/>
                </a:lnTo>
                <a:lnTo>
                  <a:pt x="2612" y="599"/>
                </a:lnTo>
                <a:lnTo>
                  <a:pt x="2637" y="611"/>
                </a:lnTo>
                <a:lnTo>
                  <a:pt x="2664" y="622"/>
                </a:lnTo>
                <a:lnTo>
                  <a:pt x="2696" y="636"/>
                </a:lnTo>
                <a:lnTo>
                  <a:pt x="2725" y="651"/>
                </a:lnTo>
                <a:lnTo>
                  <a:pt x="2755" y="663"/>
                </a:lnTo>
                <a:lnTo>
                  <a:pt x="2782" y="676"/>
                </a:lnTo>
                <a:lnTo>
                  <a:pt x="2802" y="685"/>
                </a:lnTo>
                <a:lnTo>
                  <a:pt x="2821" y="695"/>
                </a:lnTo>
                <a:lnTo>
                  <a:pt x="2882" y="674"/>
                </a:lnTo>
                <a:lnTo>
                  <a:pt x="2900" y="665"/>
                </a:lnTo>
                <a:lnTo>
                  <a:pt x="2902" y="651"/>
                </a:lnTo>
                <a:lnTo>
                  <a:pt x="2909" y="640"/>
                </a:lnTo>
                <a:lnTo>
                  <a:pt x="2918" y="633"/>
                </a:lnTo>
                <a:lnTo>
                  <a:pt x="2925" y="629"/>
                </a:lnTo>
                <a:lnTo>
                  <a:pt x="2929" y="626"/>
                </a:lnTo>
                <a:lnTo>
                  <a:pt x="2959" y="636"/>
                </a:lnTo>
                <a:lnTo>
                  <a:pt x="2979" y="654"/>
                </a:lnTo>
                <a:lnTo>
                  <a:pt x="2990" y="674"/>
                </a:lnTo>
                <a:lnTo>
                  <a:pt x="2997" y="701"/>
                </a:lnTo>
                <a:lnTo>
                  <a:pt x="3000" y="731"/>
                </a:lnTo>
                <a:lnTo>
                  <a:pt x="2995" y="799"/>
                </a:lnTo>
                <a:lnTo>
                  <a:pt x="2990" y="838"/>
                </a:lnTo>
                <a:lnTo>
                  <a:pt x="2981" y="869"/>
                </a:lnTo>
                <a:lnTo>
                  <a:pt x="2966" y="897"/>
                </a:lnTo>
                <a:lnTo>
                  <a:pt x="2945" y="917"/>
                </a:lnTo>
                <a:lnTo>
                  <a:pt x="2920" y="935"/>
                </a:lnTo>
                <a:lnTo>
                  <a:pt x="2895" y="949"/>
                </a:lnTo>
                <a:lnTo>
                  <a:pt x="2873" y="958"/>
                </a:lnTo>
                <a:lnTo>
                  <a:pt x="2839" y="969"/>
                </a:lnTo>
                <a:lnTo>
                  <a:pt x="2834" y="969"/>
                </a:lnTo>
                <a:lnTo>
                  <a:pt x="2732" y="962"/>
                </a:lnTo>
                <a:lnTo>
                  <a:pt x="2707" y="897"/>
                </a:lnTo>
                <a:lnTo>
                  <a:pt x="2698" y="888"/>
                </a:lnTo>
                <a:lnTo>
                  <a:pt x="2685" y="878"/>
                </a:lnTo>
                <a:lnTo>
                  <a:pt x="2662" y="865"/>
                </a:lnTo>
                <a:lnTo>
                  <a:pt x="2630" y="851"/>
                </a:lnTo>
                <a:lnTo>
                  <a:pt x="2599" y="840"/>
                </a:lnTo>
                <a:lnTo>
                  <a:pt x="2558" y="831"/>
                </a:lnTo>
                <a:lnTo>
                  <a:pt x="2467" y="817"/>
                </a:lnTo>
                <a:lnTo>
                  <a:pt x="2424" y="813"/>
                </a:lnTo>
                <a:lnTo>
                  <a:pt x="2354" y="813"/>
                </a:lnTo>
                <a:lnTo>
                  <a:pt x="2329" y="817"/>
                </a:lnTo>
                <a:lnTo>
                  <a:pt x="2299" y="822"/>
                </a:lnTo>
                <a:lnTo>
                  <a:pt x="2236" y="840"/>
                </a:lnTo>
                <a:lnTo>
                  <a:pt x="2209" y="849"/>
                </a:lnTo>
                <a:lnTo>
                  <a:pt x="2184" y="858"/>
                </a:lnTo>
                <a:lnTo>
                  <a:pt x="2164" y="865"/>
                </a:lnTo>
                <a:lnTo>
                  <a:pt x="2168" y="899"/>
                </a:lnTo>
                <a:lnTo>
                  <a:pt x="2164" y="937"/>
                </a:lnTo>
                <a:lnTo>
                  <a:pt x="2148" y="978"/>
                </a:lnTo>
                <a:lnTo>
                  <a:pt x="2125" y="1021"/>
                </a:lnTo>
                <a:lnTo>
                  <a:pt x="2091" y="1067"/>
                </a:lnTo>
                <a:lnTo>
                  <a:pt x="2064" y="1105"/>
                </a:lnTo>
                <a:lnTo>
                  <a:pt x="2043" y="1144"/>
                </a:lnTo>
                <a:lnTo>
                  <a:pt x="2032" y="1178"/>
                </a:lnTo>
                <a:lnTo>
                  <a:pt x="2025" y="1208"/>
                </a:lnTo>
                <a:lnTo>
                  <a:pt x="2023" y="1226"/>
                </a:lnTo>
                <a:lnTo>
                  <a:pt x="2023" y="1233"/>
                </a:lnTo>
                <a:lnTo>
                  <a:pt x="2030" y="1244"/>
                </a:lnTo>
                <a:lnTo>
                  <a:pt x="2041" y="1262"/>
                </a:lnTo>
                <a:lnTo>
                  <a:pt x="2062" y="1280"/>
                </a:lnTo>
                <a:lnTo>
                  <a:pt x="2087" y="1303"/>
                </a:lnTo>
                <a:lnTo>
                  <a:pt x="2114" y="1326"/>
                </a:lnTo>
                <a:lnTo>
                  <a:pt x="2143" y="1351"/>
                </a:lnTo>
                <a:lnTo>
                  <a:pt x="2202" y="1396"/>
                </a:lnTo>
                <a:lnTo>
                  <a:pt x="2229" y="1416"/>
                </a:lnTo>
                <a:lnTo>
                  <a:pt x="2254" y="1435"/>
                </a:lnTo>
                <a:lnTo>
                  <a:pt x="2272" y="1448"/>
                </a:lnTo>
                <a:lnTo>
                  <a:pt x="2284" y="1457"/>
                </a:lnTo>
                <a:lnTo>
                  <a:pt x="2288" y="1460"/>
                </a:lnTo>
                <a:lnTo>
                  <a:pt x="2288" y="1462"/>
                </a:lnTo>
                <a:lnTo>
                  <a:pt x="2293" y="1464"/>
                </a:lnTo>
                <a:lnTo>
                  <a:pt x="2299" y="1464"/>
                </a:lnTo>
                <a:lnTo>
                  <a:pt x="2313" y="1462"/>
                </a:lnTo>
                <a:lnTo>
                  <a:pt x="2333" y="1457"/>
                </a:lnTo>
                <a:lnTo>
                  <a:pt x="2361" y="1451"/>
                </a:lnTo>
                <a:lnTo>
                  <a:pt x="2399" y="1441"/>
                </a:lnTo>
                <a:lnTo>
                  <a:pt x="2447" y="1428"/>
                </a:lnTo>
                <a:lnTo>
                  <a:pt x="2499" y="1419"/>
                </a:lnTo>
                <a:lnTo>
                  <a:pt x="2546" y="1421"/>
                </a:lnTo>
                <a:lnTo>
                  <a:pt x="2592" y="1430"/>
                </a:lnTo>
                <a:lnTo>
                  <a:pt x="2633" y="1448"/>
                </a:lnTo>
                <a:lnTo>
                  <a:pt x="2669" y="1473"/>
                </a:lnTo>
                <a:lnTo>
                  <a:pt x="2705" y="1500"/>
                </a:lnTo>
                <a:lnTo>
                  <a:pt x="2739" y="1530"/>
                </a:lnTo>
                <a:lnTo>
                  <a:pt x="2768" y="1560"/>
                </a:lnTo>
                <a:lnTo>
                  <a:pt x="2798" y="1587"/>
                </a:lnTo>
                <a:lnTo>
                  <a:pt x="2825" y="1612"/>
                </a:lnTo>
                <a:lnTo>
                  <a:pt x="2852" y="1632"/>
                </a:lnTo>
                <a:lnTo>
                  <a:pt x="2886" y="1659"/>
                </a:lnTo>
                <a:lnTo>
                  <a:pt x="2927" y="1689"/>
                </a:lnTo>
                <a:lnTo>
                  <a:pt x="2972" y="1723"/>
                </a:lnTo>
                <a:lnTo>
                  <a:pt x="3020" y="1757"/>
                </a:lnTo>
                <a:lnTo>
                  <a:pt x="3070" y="1793"/>
                </a:lnTo>
                <a:lnTo>
                  <a:pt x="3117" y="1827"/>
                </a:lnTo>
                <a:lnTo>
                  <a:pt x="3165" y="1859"/>
                </a:lnTo>
                <a:lnTo>
                  <a:pt x="3210" y="1889"/>
                </a:lnTo>
                <a:lnTo>
                  <a:pt x="3249" y="1914"/>
                </a:lnTo>
                <a:lnTo>
                  <a:pt x="3283" y="1934"/>
                </a:lnTo>
                <a:lnTo>
                  <a:pt x="3308" y="1945"/>
                </a:lnTo>
                <a:lnTo>
                  <a:pt x="3339" y="1957"/>
                </a:lnTo>
                <a:lnTo>
                  <a:pt x="3364" y="1961"/>
                </a:lnTo>
                <a:lnTo>
                  <a:pt x="3385" y="1964"/>
                </a:lnTo>
                <a:lnTo>
                  <a:pt x="3398" y="1961"/>
                </a:lnTo>
                <a:lnTo>
                  <a:pt x="3407" y="1959"/>
                </a:lnTo>
                <a:lnTo>
                  <a:pt x="3412" y="1957"/>
                </a:lnTo>
                <a:lnTo>
                  <a:pt x="3414" y="1955"/>
                </a:lnTo>
                <a:lnTo>
                  <a:pt x="3419" y="1934"/>
                </a:lnTo>
                <a:lnTo>
                  <a:pt x="3425" y="1920"/>
                </a:lnTo>
                <a:lnTo>
                  <a:pt x="3437" y="1916"/>
                </a:lnTo>
                <a:lnTo>
                  <a:pt x="3448" y="1918"/>
                </a:lnTo>
                <a:lnTo>
                  <a:pt x="3459" y="1923"/>
                </a:lnTo>
                <a:lnTo>
                  <a:pt x="3471" y="1930"/>
                </a:lnTo>
                <a:lnTo>
                  <a:pt x="3480" y="1936"/>
                </a:lnTo>
                <a:lnTo>
                  <a:pt x="3487" y="1941"/>
                </a:lnTo>
                <a:lnTo>
                  <a:pt x="3478" y="1932"/>
                </a:lnTo>
                <a:lnTo>
                  <a:pt x="3468" y="1920"/>
                </a:lnTo>
                <a:lnTo>
                  <a:pt x="3457" y="1907"/>
                </a:lnTo>
                <a:lnTo>
                  <a:pt x="3444" y="1891"/>
                </a:lnTo>
                <a:lnTo>
                  <a:pt x="3434" y="1873"/>
                </a:lnTo>
                <a:lnTo>
                  <a:pt x="3428" y="1857"/>
                </a:lnTo>
                <a:lnTo>
                  <a:pt x="3428" y="1843"/>
                </a:lnTo>
                <a:lnTo>
                  <a:pt x="3432" y="1832"/>
                </a:lnTo>
                <a:lnTo>
                  <a:pt x="3446" y="1825"/>
                </a:lnTo>
                <a:lnTo>
                  <a:pt x="3466" y="1825"/>
                </a:lnTo>
                <a:lnTo>
                  <a:pt x="3482" y="1836"/>
                </a:lnTo>
                <a:lnTo>
                  <a:pt x="3498" y="1855"/>
                </a:lnTo>
                <a:lnTo>
                  <a:pt x="3512" y="1875"/>
                </a:lnTo>
                <a:lnTo>
                  <a:pt x="3523" y="1898"/>
                </a:lnTo>
                <a:lnTo>
                  <a:pt x="3534" y="1918"/>
                </a:lnTo>
                <a:lnTo>
                  <a:pt x="3545" y="1936"/>
                </a:lnTo>
                <a:lnTo>
                  <a:pt x="3559" y="1950"/>
                </a:lnTo>
                <a:lnTo>
                  <a:pt x="3573" y="1952"/>
                </a:lnTo>
                <a:lnTo>
                  <a:pt x="3600" y="1948"/>
                </a:lnTo>
                <a:lnTo>
                  <a:pt x="3641" y="1943"/>
                </a:lnTo>
                <a:lnTo>
                  <a:pt x="3686" y="1934"/>
                </a:lnTo>
                <a:lnTo>
                  <a:pt x="3736" y="1920"/>
                </a:lnTo>
                <a:lnTo>
                  <a:pt x="3786" y="1900"/>
                </a:lnTo>
                <a:lnTo>
                  <a:pt x="3831" y="1871"/>
                </a:lnTo>
                <a:lnTo>
                  <a:pt x="3860" y="1852"/>
                </a:lnTo>
                <a:lnTo>
                  <a:pt x="3888" y="1843"/>
                </a:lnTo>
                <a:lnTo>
                  <a:pt x="3910" y="1839"/>
                </a:lnTo>
                <a:lnTo>
                  <a:pt x="3928" y="1843"/>
                </a:lnTo>
                <a:lnTo>
                  <a:pt x="3942" y="1848"/>
                </a:lnTo>
                <a:lnTo>
                  <a:pt x="3951" y="1855"/>
                </a:lnTo>
                <a:lnTo>
                  <a:pt x="3958" y="1859"/>
                </a:lnTo>
                <a:lnTo>
                  <a:pt x="3960" y="1861"/>
                </a:lnTo>
                <a:lnTo>
                  <a:pt x="3965" y="1911"/>
                </a:lnTo>
                <a:lnTo>
                  <a:pt x="3956" y="1961"/>
                </a:lnTo>
                <a:lnTo>
                  <a:pt x="3933" y="2009"/>
                </a:lnTo>
                <a:lnTo>
                  <a:pt x="3901" y="2052"/>
                </a:lnTo>
                <a:lnTo>
                  <a:pt x="3865" y="2095"/>
                </a:lnTo>
                <a:lnTo>
                  <a:pt x="3822" y="2132"/>
                </a:lnTo>
                <a:lnTo>
                  <a:pt x="3779" y="2163"/>
                </a:lnTo>
                <a:lnTo>
                  <a:pt x="3736" y="2188"/>
                </a:lnTo>
                <a:lnTo>
                  <a:pt x="3697" y="2209"/>
                </a:lnTo>
                <a:lnTo>
                  <a:pt x="3623" y="2234"/>
                </a:lnTo>
                <a:lnTo>
                  <a:pt x="3586" y="2252"/>
                </a:lnTo>
                <a:lnTo>
                  <a:pt x="3555" y="2275"/>
                </a:lnTo>
                <a:lnTo>
                  <a:pt x="3523" y="2295"/>
                </a:lnTo>
                <a:lnTo>
                  <a:pt x="3493" y="2315"/>
                </a:lnTo>
                <a:lnTo>
                  <a:pt x="3462" y="2329"/>
                </a:lnTo>
                <a:lnTo>
                  <a:pt x="3428" y="2336"/>
                </a:lnTo>
                <a:lnTo>
                  <a:pt x="3394" y="2331"/>
                </a:lnTo>
                <a:lnTo>
                  <a:pt x="3362" y="2313"/>
                </a:lnTo>
                <a:lnTo>
                  <a:pt x="3333" y="2288"/>
                </a:lnTo>
                <a:lnTo>
                  <a:pt x="3305" y="2256"/>
                </a:lnTo>
                <a:lnTo>
                  <a:pt x="3278" y="2222"/>
                </a:lnTo>
                <a:lnTo>
                  <a:pt x="3253" y="2186"/>
                </a:lnTo>
                <a:lnTo>
                  <a:pt x="3231" y="2154"/>
                </a:lnTo>
                <a:lnTo>
                  <a:pt x="3201" y="2123"/>
                </a:lnTo>
                <a:lnTo>
                  <a:pt x="3165" y="2098"/>
                </a:lnTo>
                <a:lnTo>
                  <a:pt x="3122" y="2073"/>
                </a:lnTo>
                <a:lnTo>
                  <a:pt x="3070" y="2052"/>
                </a:lnTo>
                <a:lnTo>
                  <a:pt x="3006" y="2029"/>
                </a:lnTo>
                <a:lnTo>
                  <a:pt x="2934" y="2004"/>
                </a:lnTo>
                <a:lnTo>
                  <a:pt x="2882" y="1984"/>
                </a:lnTo>
                <a:lnTo>
                  <a:pt x="2834" y="1959"/>
                </a:lnTo>
                <a:lnTo>
                  <a:pt x="2787" y="1932"/>
                </a:lnTo>
                <a:lnTo>
                  <a:pt x="2744" y="1900"/>
                </a:lnTo>
                <a:lnTo>
                  <a:pt x="2705" y="1871"/>
                </a:lnTo>
                <a:lnTo>
                  <a:pt x="2671" y="1841"/>
                </a:lnTo>
                <a:lnTo>
                  <a:pt x="2642" y="1814"/>
                </a:lnTo>
                <a:lnTo>
                  <a:pt x="2621" y="1791"/>
                </a:lnTo>
                <a:lnTo>
                  <a:pt x="2605" y="1775"/>
                </a:lnTo>
                <a:lnTo>
                  <a:pt x="2592" y="1759"/>
                </a:lnTo>
                <a:lnTo>
                  <a:pt x="2578" y="1746"/>
                </a:lnTo>
                <a:lnTo>
                  <a:pt x="2560" y="1737"/>
                </a:lnTo>
                <a:lnTo>
                  <a:pt x="2540" y="1732"/>
                </a:lnTo>
                <a:lnTo>
                  <a:pt x="2515" y="1732"/>
                </a:lnTo>
                <a:lnTo>
                  <a:pt x="2485" y="1739"/>
                </a:lnTo>
                <a:lnTo>
                  <a:pt x="2447" y="1750"/>
                </a:lnTo>
                <a:lnTo>
                  <a:pt x="2415" y="1764"/>
                </a:lnTo>
                <a:lnTo>
                  <a:pt x="2377" y="1782"/>
                </a:lnTo>
                <a:lnTo>
                  <a:pt x="2333" y="1805"/>
                </a:lnTo>
                <a:lnTo>
                  <a:pt x="2288" y="1830"/>
                </a:lnTo>
                <a:lnTo>
                  <a:pt x="2198" y="1884"/>
                </a:lnTo>
                <a:lnTo>
                  <a:pt x="2154" y="1909"/>
                </a:lnTo>
                <a:lnTo>
                  <a:pt x="2118" y="1932"/>
                </a:lnTo>
                <a:lnTo>
                  <a:pt x="2087" y="1950"/>
                </a:lnTo>
                <a:lnTo>
                  <a:pt x="2062" y="1961"/>
                </a:lnTo>
                <a:lnTo>
                  <a:pt x="2023" y="1977"/>
                </a:lnTo>
                <a:lnTo>
                  <a:pt x="1971" y="1991"/>
                </a:lnTo>
                <a:lnTo>
                  <a:pt x="1912" y="2009"/>
                </a:lnTo>
                <a:lnTo>
                  <a:pt x="1844" y="2034"/>
                </a:lnTo>
                <a:lnTo>
                  <a:pt x="1774" y="2066"/>
                </a:lnTo>
                <a:lnTo>
                  <a:pt x="1699" y="2111"/>
                </a:lnTo>
                <a:lnTo>
                  <a:pt x="1645" y="2145"/>
                </a:lnTo>
                <a:lnTo>
                  <a:pt x="1597" y="2170"/>
                </a:lnTo>
                <a:lnTo>
                  <a:pt x="1552" y="2184"/>
                </a:lnTo>
                <a:lnTo>
                  <a:pt x="1511" y="2193"/>
                </a:lnTo>
                <a:lnTo>
                  <a:pt x="1475" y="2193"/>
                </a:lnTo>
                <a:lnTo>
                  <a:pt x="1443" y="2191"/>
                </a:lnTo>
                <a:lnTo>
                  <a:pt x="1414" y="2186"/>
                </a:lnTo>
                <a:lnTo>
                  <a:pt x="1389" y="2179"/>
                </a:lnTo>
                <a:lnTo>
                  <a:pt x="1355" y="2170"/>
                </a:lnTo>
                <a:lnTo>
                  <a:pt x="1325" y="2161"/>
                </a:lnTo>
                <a:lnTo>
                  <a:pt x="1296" y="2154"/>
                </a:lnTo>
                <a:lnTo>
                  <a:pt x="1273" y="2150"/>
                </a:lnTo>
                <a:lnTo>
                  <a:pt x="1257" y="2145"/>
                </a:lnTo>
                <a:lnTo>
                  <a:pt x="1253" y="2145"/>
                </a:lnTo>
                <a:lnTo>
                  <a:pt x="1251" y="2150"/>
                </a:lnTo>
                <a:lnTo>
                  <a:pt x="1239" y="2159"/>
                </a:lnTo>
                <a:lnTo>
                  <a:pt x="1226" y="2172"/>
                </a:lnTo>
                <a:lnTo>
                  <a:pt x="1205" y="2191"/>
                </a:lnTo>
                <a:lnTo>
                  <a:pt x="1183" y="2209"/>
                </a:lnTo>
                <a:lnTo>
                  <a:pt x="1155" y="2225"/>
                </a:lnTo>
                <a:lnTo>
                  <a:pt x="1126" y="2241"/>
                </a:lnTo>
                <a:lnTo>
                  <a:pt x="1097" y="2250"/>
                </a:lnTo>
                <a:lnTo>
                  <a:pt x="1065" y="2254"/>
                </a:lnTo>
                <a:lnTo>
                  <a:pt x="1031" y="2250"/>
                </a:lnTo>
                <a:lnTo>
                  <a:pt x="1004" y="2238"/>
                </a:lnTo>
                <a:lnTo>
                  <a:pt x="981" y="2222"/>
                </a:lnTo>
                <a:lnTo>
                  <a:pt x="961" y="2202"/>
                </a:lnTo>
                <a:lnTo>
                  <a:pt x="947" y="2184"/>
                </a:lnTo>
                <a:lnTo>
                  <a:pt x="936" y="2166"/>
                </a:lnTo>
                <a:lnTo>
                  <a:pt x="931" y="2154"/>
                </a:lnTo>
                <a:lnTo>
                  <a:pt x="929" y="2150"/>
                </a:lnTo>
                <a:lnTo>
                  <a:pt x="863" y="2152"/>
                </a:lnTo>
                <a:lnTo>
                  <a:pt x="807" y="2157"/>
                </a:lnTo>
                <a:lnTo>
                  <a:pt x="759" y="2166"/>
                </a:lnTo>
                <a:lnTo>
                  <a:pt x="720" y="2177"/>
                </a:lnTo>
                <a:lnTo>
                  <a:pt x="691" y="2188"/>
                </a:lnTo>
                <a:lnTo>
                  <a:pt x="671" y="2202"/>
                </a:lnTo>
                <a:lnTo>
                  <a:pt x="655" y="2211"/>
                </a:lnTo>
                <a:lnTo>
                  <a:pt x="646" y="2218"/>
                </a:lnTo>
                <a:lnTo>
                  <a:pt x="643" y="2220"/>
                </a:lnTo>
                <a:lnTo>
                  <a:pt x="630" y="2247"/>
                </a:lnTo>
                <a:lnTo>
                  <a:pt x="612" y="2266"/>
                </a:lnTo>
                <a:lnTo>
                  <a:pt x="591" y="2277"/>
                </a:lnTo>
                <a:lnTo>
                  <a:pt x="566" y="2286"/>
                </a:lnTo>
                <a:lnTo>
                  <a:pt x="537" y="2295"/>
                </a:lnTo>
                <a:lnTo>
                  <a:pt x="505" y="2304"/>
                </a:lnTo>
                <a:lnTo>
                  <a:pt x="476" y="2311"/>
                </a:lnTo>
                <a:lnTo>
                  <a:pt x="446" y="2313"/>
                </a:lnTo>
                <a:lnTo>
                  <a:pt x="415" y="2313"/>
                </a:lnTo>
                <a:lnTo>
                  <a:pt x="381" y="2315"/>
                </a:lnTo>
                <a:lnTo>
                  <a:pt x="347" y="2322"/>
                </a:lnTo>
                <a:lnTo>
                  <a:pt x="308" y="2336"/>
                </a:lnTo>
                <a:lnTo>
                  <a:pt x="270" y="2361"/>
                </a:lnTo>
                <a:lnTo>
                  <a:pt x="229" y="2388"/>
                </a:lnTo>
                <a:lnTo>
                  <a:pt x="188" y="2411"/>
                </a:lnTo>
                <a:lnTo>
                  <a:pt x="150" y="2429"/>
                </a:lnTo>
                <a:lnTo>
                  <a:pt x="118" y="2443"/>
                </a:lnTo>
                <a:lnTo>
                  <a:pt x="91" y="2449"/>
                </a:lnTo>
                <a:lnTo>
                  <a:pt x="75" y="2454"/>
                </a:lnTo>
                <a:lnTo>
                  <a:pt x="68" y="2456"/>
                </a:lnTo>
                <a:lnTo>
                  <a:pt x="66" y="2456"/>
                </a:lnTo>
                <a:lnTo>
                  <a:pt x="59" y="2454"/>
                </a:lnTo>
                <a:lnTo>
                  <a:pt x="50" y="2452"/>
                </a:lnTo>
                <a:lnTo>
                  <a:pt x="41" y="2445"/>
                </a:lnTo>
                <a:lnTo>
                  <a:pt x="29" y="2438"/>
                </a:lnTo>
                <a:lnTo>
                  <a:pt x="18" y="2424"/>
                </a:lnTo>
                <a:lnTo>
                  <a:pt x="9" y="2411"/>
                </a:lnTo>
                <a:lnTo>
                  <a:pt x="2" y="2390"/>
                </a:lnTo>
                <a:lnTo>
                  <a:pt x="0" y="2365"/>
                </a:lnTo>
                <a:lnTo>
                  <a:pt x="2" y="2336"/>
                </a:lnTo>
                <a:lnTo>
                  <a:pt x="11" y="2300"/>
                </a:lnTo>
                <a:lnTo>
                  <a:pt x="27" y="2256"/>
                </a:lnTo>
                <a:lnTo>
                  <a:pt x="52" y="2211"/>
                </a:lnTo>
                <a:lnTo>
                  <a:pt x="82" y="2172"/>
                </a:lnTo>
                <a:lnTo>
                  <a:pt x="116" y="2141"/>
                </a:lnTo>
                <a:lnTo>
                  <a:pt x="154" y="2116"/>
                </a:lnTo>
                <a:lnTo>
                  <a:pt x="190" y="2095"/>
                </a:lnTo>
                <a:lnTo>
                  <a:pt x="227" y="2079"/>
                </a:lnTo>
                <a:lnTo>
                  <a:pt x="261" y="2070"/>
                </a:lnTo>
                <a:lnTo>
                  <a:pt x="290" y="2061"/>
                </a:lnTo>
                <a:lnTo>
                  <a:pt x="313" y="2057"/>
                </a:lnTo>
                <a:lnTo>
                  <a:pt x="329" y="2054"/>
                </a:lnTo>
                <a:lnTo>
                  <a:pt x="333" y="2054"/>
                </a:lnTo>
                <a:lnTo>
                  <a:pt x="365" y="2045"/>
                </a:lnTo>
                <a:lnTo>
                  <a:pt x="390" y="2043"/>
                </a:lnTo>
                <a:lnTo>
                  <a:pt x="410" y="2045"/>
                </a:lnTo>
                <a:lnTo>
                  <a:pt x="421" y="2048"/>
                </a:lnTo>
                <a:lnTo>
                  <a:pt x="430" y="2052"/>
                </a:lnTo>
                <a:lnTo>
                  <a:pt x="433" y="2054"/>
                </a:lnTo>
                <a:lnTo>
                  <a:pt x="449" y="2050"/>
                </a:lnTo>
                <a:lnTo>
                  <a:pt x="469" y="2045"/>
                </a:lnTo>
                <a:lnTo>
                  <a:pt x="494" y="2041"/>
                </a:lnTo>
                <a:lnTo>
                  <a:pt x="514" y="2039"/>
                </a:lnTo>
                <a:lnTo>
                  <a:pt x="530" y="2034"/>
                </a:lnTo>
                <a:lnTo>
                  <a:pt x="537" y="2034"/>
                </a:lnTo>
                <a:lnTo>
                  <a:pt x="555" y="2029"/>
                </a:lnTo>
                <a:lnTo>
                  <a:pt x="575" y="2027"/>
                </a:lnTo>
                <a:lnTo>
                  <a:pt x="598" y="2023"/>
                </a:lnTo>
                <a:lnTo>
                  <a:pt x="623" y="2014"/>
                </a:lnTo>
                <a:lnTo>
                  <a:pt x="652" y="2000"/>
                </a:lnTo>
                <a:lnTo>
                  <a:pt x="686" y="1979"/>
                </a:lnTo>
                <a:lnTo>
                  <a:pt x="725" y="1950"/>
                </a:lnTo>
                <a:lnTo>
                  <a:pt x="754" y="1925"/>
                </a:lnTo>
                <a:lnTo>
                  <a:pt x="788" y="1900"/>
                </a:lnTo>
                <a:lnTo>
                  <a:pt x="822" y="1873"/>
                </a:lnTo>
                <a:lnTo>
                  <a:pt x="859" y="1848"/>
                </a:lnTo>
                <a:lnTo>
                  <a:pt x="890" y="1825"/>
                </a:lnTo>
                <a:lnTo>
                  <a:pt x="922" y="1805"/>
                </a:lnTo>
                <a:lnTo>
                  <a:pt x="947" y="1787"/>
                </a:lnTo>
                <a:lnTo>
                  <a:pt x="981" y="1764"/>
                </a:lnTo>
                <a:lnTo>
                  <a:pt x="985" y="1762"/>
                </a:lnTo>
                <a:lnTo>
                  <a:pt x="963" y="1739"/>
                </a:lnTo>
                <a:lnTo>
                  <a:pt x="942" y="1709"/>
                </a:lnTo>
                <a:lnTo>
                  <a:pt x="927" y="1678"/>
                </a:lnTo>
                <a:lnTo>
                  <a:pt x="915" y="1648"/>
                </a:lnTo>
                <a:lnTo>
                  <a:pt x="906" y="1623"/>
                </a:lnTo>
                <a:lnTo>
                  <a:pt x="908" y="1603"/>
                </a:lnTo>
                <a:lnTo>
                  <a:pt x="918" y="1582"/>
                </a:lnTo>
                <a:lnTo>
                  <a:pt x="949" y="1541"/>
                </a:lnTo>
                <a:lnTo>
                  <a:pt x="963" y="1521"/>
                </a:lnTo>
                <a:lnTo>
                  <a:pt x="965" y="1505"/>
                </a:lnTo>
                <a:lnTo>
                  <a:pt x="958" y="1494"/>
                </a:lnTo>
                <a:lnTo>
                  <a:pt x="947" y="1485"/>
                </a:lnTo>
                <a:lnTo>
                  <a:pt x="938" y="1476"/>
                </a:lnTo>
                <a:lnTo>
                  <a:pt x="929" y="1469"/>
                </a:lnTo>
                <a:lnTo>
                  <a:pt x="927" y="1457"/>
                </a:lnTo>
                <a:lnTo>
                  <a:pt x="931" y="1441"/>
                </a:lnTo>
                <a:lnTo>
                  <a:pt x="936" y="1423"/>
                </a:lnTo>
                <a:lnTo>
                  <a:pt x="938" y="1403"/>
                </a:lnTo>
                <a:lnTo>
                  <a:pt x="938" y="1378"/>
                </a:lnTo>
                <a:lnTo>
                  <a:pt x="929" y="1351"/>
                </a:lnTo>
                <a:lnTo>
                  <a:pt x="918" y="1328"/>
                </a:lnTo>
                <a:lnTo>
                  <a:pt x="906" y="1312"/>
                </a:lnTo>
                <a:lnTo>
                  <a:pt x="895" y="1301"/>
                </a:lnTo>
                <a:lnTo>
                  <a:pt x="888" y="1289"/>
                </a:lnTo>
                <a:lnTo>
                  <a:pt x="886" y="1278"/>
                </a:lnTo>
                <a:lnTo>
                  <a:pt x="890" y="1262"/>
                </a:lnTo>
                <a:lnTo>
                  <a:pt x="902" y="1246"/>
                </a:lnTo>
                <a:lnTo>
                  <a:pt x="920" y="1226"/>
                </a:lnTo>
                <a:lnTo>
                  <a:pt x="945" y="1205"/>
                </a:lnTo>
                <a:lnTo>
                  <a:pt x="972" y="1180"/>
                </a:lnTo>
                <a:lnTo>
                  <a:pt x="999" y="1158"/>
                </a:lnTo>
                <a:lnTo>
                  <a:pt x="1026" y="1137"/>
                </a:lnTo>
                <a:lnTo>
                  <a:pt x="1051" y="1119"/>
                </a:lnTo>
                <a:lnTo>
                  <a:pt x="1069" y="1108"/>
                </a:lnTo>
                <a:lnTo>
                  <a:pt x="1094" y="1090"/>
                </a:lnTo>
                <a:lnTo>
                  <a:pt x="1119" y="1062"/>
                </a:lnTo>
                <a:lnTo>
                  <a:pt x="1146" y="1028"/>
                </a:lnTo>
                <a:lnTo>
                  <a:pt x="1178" y="994"/>
                </a:lnTo>
                <a:lnTo>
                  <a:pt x="1217" y="960"/>
                </a:lnTo>
                <a:lnTo>
                  <a:pt x="1246" y="931"/>
                </a:lnTo>
                <a:lnTo>
                  <a:pt x="1271" y="899"/>
                </a:lnTo>
                <a:lnTo>
                  <a:pt x="1291" y="865"/>
                </a:lnTo>
                <a:lnTo>
                  <a:pt x="1309" y="833"/>
                </a:lnTo>
                <a:lnTo>
                  <a:pt x="1328" y="804"/>
                </a:lnTo>
                <a:lnTo>
                  <a:pt x="1350" y="776"/>
                </a:lnTo>
                <a:lnTo>
                  <a:pt x="1380" y="754"/>
                </a:lnTo>
                <a:lnTo>
                  <a:pt x="1409" y="738"/>
                </a:lnTo>
                <a:lnTo>
                  <a:pt x="1443" y="729"/>
                </a:lnTo>
                <a:lnTo>
                  <a:pt x="1482" y="715"/>
                </a:lnTo>
                <a:lnTo>
                  <a:pt x="1525" y="695"/>
                </a:lnTo>
                <a:lnTo>
                  <a:pt x="1561" y="674"/>
                </a:lnTo>
                <a:lnTo>
                  <a:pt x="1599" y="647"/>
                </a:lnTo>
                <a:lnTo>
                  <a:pt x="1642" y="617"/>
                </a:lnTo>
                <a:lnTo>
                  <a:pt x="1688" y="588"/>
                </a:lnTo>
                <a:lnTo>
                  <a:pt x="1729" y="561"/>
                </a:lnTo>
                <a:lnTo>
                  <a:pt x="1769" y="536"/>
                </a:lnTo>
                <a:lnTo>
                  <a:pt x="1803" y="517"/>
                </a:lnTo>
                <a:lnTo>
                  <a:pt x="1833" y="506"/>
                </a:lnTo>
                <a:lnTo>
                  <a:pt x="1865" y="495"/>
                </a:lnTo>
                <a:lnTo>
                  <a:pt x="1903" y="486"/>
                </a:lnTo>
                <a:lnTo>
                  <a:pt x="1939" y="477"/>
                </a:lnTo>
                <a:lnTo>
                  <a:pt x="1976" y="470"/>
                </a:lnTo>
                <a:lnTo>
                  <a:pt x="2007" y="463"/>
                </a:lnTo>
                <a:lnTo>
                  <a:pt x="2034" y="458"/>
                </a:lnTo>
                <a:lnTo>
                  <a:pt x="2050" y="454"/>
                </a:lnTo>
                <a:lnTo>
                  <a:pt x="2057" y="454"/>
                </a:lnTo>
                <a:lnTo>
                  <a:pt x="2055" y="404"/>
                </a:lnTo>
                <a:lnTo>
                  <a:pt x="2057" y="354"/>
                </a:lnTo>
                <a:lnTo>
                  <a:pt x="2059" y="309"/>
                </a:lnTo>
                <a:lnTo>
                  <a:pt x="2064" y="268"/>
                </a:lnTo>
                <a:lnTo>
                  <a:pt x="2071" y="234"/>
                </a:lnTo>
                <a:lnTo>
                  <a:pt x="2075" y="206"/>
                </a:lnTo>
                <a:lnTo>
                  <a:pt x="2077" y="191"/>
                </a:lnTo>
                <a:lnTo>
                  <a:pt x="2096" y="136"/>
                </a:lnTo>
                <a:lnTo>
                  <a:pt x="2116" y="95"/>
                </a:lnTo>
                <a:lnTo>
                  <a:pt x="2143" y="63"/>
                </a:lnTo>
                <a:lnTo>
                  <a:pt x="2175" y="41"/>
                </a:lnTo>
                <a:lnTo>
                  <a:pt x="2209" y="20"/>
                </a:lnTo>
                <a:lnTo>
                  <a:pt x="2247" y="9"/>
                </a:lnTo>
                <a:lnTo>
                  <a:pt x="2288" y="2"/>
                </a:lnTo>
                <a:lnTo>
                  <a:pt x="232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41810" y="1675988"/>
            <a:ext cx="63277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Deadline: European elections in May 2019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41808" y="2282521"/>
            <a:ext cx="6327758" cy="121920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lvl="0">
              <a:defRPr/>
            </a:pPr>
            <a:r>
              <a:rPr 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</a:rPr>
              <a:t>There is a strong political will to have the file completed before elections next year, which means </a:t>
            </a:r>
            <a:r>
              <a:rPr lang="en-US" sz="20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</a:rPr>
              <a:t>concluding talks by the end of 2018</a:t>
            </a:r>
            <a:r>
              <a:rPr 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</a:rPr>
              <a:t>. This means that the </a:t>
            </a:r>
            <a:r>
              <a:rPr lang="en-US" sz="20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</a:rPr>
              <a:t>text will be imperfect, and revisions will start immediately</a:t>
            </a:r>
            <a:r>
              <a:rPr 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</a:rPr>
              <a:t>.</a:t>
            </a:r>
          </a:p>
        </p:txBody>
      </p:sp>
      <p:sp>
        <p:nvSpPr>
          <p:cNvPr id="79" name="Right Brace 78"/>
          <p:cNvSpPr/>
          <p:nvPr/>
        </p:nvSpPr>
        <p:spPr>
          <a:xfrm>
            <a:off x="4019702" y="1342790"/>
            <a:ext cx="685800" cy="2209800"/>
          </a:xfrm>
          <a:prstGeom prst="rightBrace">
            <a:avLst>
              <a:gd name="adj1" fmla="val 32866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341810" y="3907124"/>
            <a:ext cx="483042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Some important hurdles remain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341808" y="4513657"/>
            <a:ext cx="6240592" cy="121920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lvl="0">
              <a:defRPr/>
            </a:pPr>
            <a:r>
              <a:rPr 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</a:rPr>
              <a:t>While </a:t>
            </a:r>
            <a:r>
              <a:rPr lang="en-US" sz="20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</a:rPr>
              <a:t>some issues </a:t>
            </a:r>
            <a:r>
              <a:rPr 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</a:rPr>
              <a:t>can be corrected/improved after the initial text is agreed, some </a:t>
            </a:r>
            <a:r>
              <a:rPr lang="en-US" sz="20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</a:rPr>
              <a:t>could block agreement</a:t>
            </a:r>
            <a:r>
              <a:rPr 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</a:rPr>
              <a:t>. Notably, there is currently a blockage on the issue of cadmium limits in mineral fertilizers; this could hold up the regulation for all product categories. </a:t>
            </a:r>
          </a:p>
        </p:txBody>
      </p:sp>
      <p:sp>
        <p:nvSpPr>
          <p:cNvPr id="82" name="Right Brace 81"/>
          <p:cNvSpPr/>
          <p:nvPr/>
        </p:nvSpPr>
        <p:spPr>
          <a:xfrm>
            <a:off x="4019702" y="3573926"/>
            <a:ext cx="685800" cy="2209800"/>
          </a:xfrm>
          <a:prstGeom prst="rightBrace">
            <a:avLst>
              <a:gd name="adj1" fmla="val 32866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6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>
            <a:extLst>
              <a:ext uri="{FF2B5EF4-FFF2-40B4-BE49-F238E27FC236}">
                <a16:creationId xmlns:a16="http://schemas.microsoft.com/office/drawing/2014/main" xmlns="" id="{93F76C61-619E-4741-859C-C45075846B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0" y="6491287"/>
            <a:ext cx="685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425C62-20B9-4283-9551-2187A0B46704}" type="slidenum">
              <a:rPr lang="en-US" altLang="en-US" sz="1800" smtClean="0">
                <a:solidFill>
                  <a:srgbClr val="3D5A29"/>
                </a:solidFill>
                <a:latin typeface="+mn-lt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800" dirty="0">
              <a:solidFill>
                <a:srgbClr val="3D5A2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3251" name="TextBox 2">
            <a:extLst>
              <a:ext uri="{FF2B5EF4-FFF2-40B4-BE49-F238E27FC236}">
                <a16:creationId xmlns:a16="http://schemas.microsoft.com/office/drawing/2014/main" xmlns="" id="{33C5A337-33E9-4A56-A6AB-713A07E7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344300"/>
            <a:ext cx="306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What is required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EDD77B-0F88-46E1-A313-64CA129264DE}"/>
              </a:ext>
            </a:extLst>
          </p:cNvPr>
          <p:cNvSpPr txBox="1"/>
          <p:nvPr/>
        </p:nvSpPr>
        <p:spPr>
          <a:xfrm>
            <a:off x="334963" y="1946324"/>
            <a:ext cx="346392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  <a:ea typeface="MS PGothic" pitchFamily="34" charset="-128"/>
                <a:cs typeface="Times New Roman" panose="02020603050405020304" pitchFamily="18" charset="0"/>
              </a:rPr>
              <a:t>Updating regulations for agricultural inputs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  <a:ea typeface="MS PGothic" pitchFamily="34" charset="-128"/>
                <a:cs typeface="Times New Roman" panose="02020603050405020304" pitchFamily="18" charset="0"/>
              </a:rPr>
              <a:t>Fostering local industry development tied to local resources and knowledge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  <a:ea typeface="MS PGothic" pitchFamily="34" charset="-128"/>
                <a:cs typeface="Times New Roman" panose="02020603050405020304" pitchFamily="18" charset="0"/>
              </a:rPr>
              <a:t>Strengthening farmer extension and training</a:t>
            </a:r>
          </a:p>
        </p:txBody>
      </p:sp>
      <p:sp>
        <p:nvSpPr>
          <p:cNvPr id="53253" name="TextBox 7">
            <a:extLst>
              <a:ext uri="{FF2B5EF4-FFF2-40B4-BE49-F238E27FC236}">
                <a16:creationId xmlns:a16="http://schemas.microsoft.com/office/drawing/2014/main" xmlns="" id="{AA5CB3BF-BEAD-475D-8855-60946406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75" y="1312550"/>
            <a:ext cx="306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Why it matters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47ADA9-7621-4D3A-9C61-0429A273F96B}"/>
              </a:ext>
            </a:extLst>
          </p:cNvPr>
          <p:cNvSpPr txBox="1"/>
          <p:nvPr/>
        </p:nvSpPr>
        <p:spPr>
          <a:xfrm>
            <a:off x="8350250" y="1781224"/>
            <a:ext cx="35433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  <a:ea typeface="MS PGothic" pitchFamily="34" charset="-128"/>
                <a:cs typeface="Times New Roman" panose="02020603050405020304" pitchFamily="18" charset="0"/>
              </a:rPr>
              <a:t>More resilient crop production under volatile growing conditions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  <a:ea typeface="MS PGothic" pitchFamily="34" charset="-128"/>
                <a:cs typeface="Times New Roman" panose="02020603050405020304" pitchFamily="18" charset="0"/>
              </a:rPr>
              <a:t>Better quality and yields for improve farmer incomes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  <a:ea typeface="MS PGothic" pitchFamily="34" charset="-128"/>
                <a:cs typeface="Times New Roman" panose="02020603050405020304" pitchFamily="18" charset="0"/>
              </a:rPr>
              <a:t>Meeting societal demands for sustainable agriculture</a:t>
            </a:r>
          </a:p>
        </p:txBody>
      </p:sp>
      <p:pic>
        <p:nvPicPr>
          <p:cNvPr id="53255" name="Picture 5">
            <a:extLst>
              <a:ext uri="{FF2B5EF4-FFF2-40B4-BE49-F238E27FC236}">
                <a16:creationId xmlns:a16="http://schemas.microsoft.com/office/drawing/2014/main" xmlns="" id="{CDD45D42-B3CA-49BC-A5A9-A8994B774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3582989" y="1557338"/>
            <a:ext cx="454672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Title 1">
            <a:extLst>
              <a:ext uri="{FF2B5EF4-FFF2-40B4-BE49-F238E27FC236}">
                <a16:creationId xmlns:a16="http://schemas.microsoft.com/office/drawing/2014/main" xmlns="" id="{DDEF6ABD-6F6D-4440-A16D-32C7377A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48" y="165100"/>
            <a:ext cx="10159212" cy="1143000"/>
          </a:xfrm>
        </p:spPr>
        <p:txBody>
          <a:bodyPr/>
          <a:lstStyle/>
          <a:p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Biostimulants are an innovative tool that can bring value to farmers under the right conditions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1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9" descr="A picture containing grass, outdoor, sky, person&#10;&#10;Description generated with very high confidence">
            <a:extLst>
              <a:ext uri="{FF2B5EF4-FFF2-40B4-BE49-F238E27FC236}">
                <a16:creationId xmlns:a16="http://schemas.microsoft.com/office/drawing/2014/main" xmlns="" id="{37F68DDE-2A49-49A7-B292-42F095BCF2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550" y="6350"/>
            <a:ext cx="124015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0">
            <a:extLst>
              <a:ext uri="{FF2B5EF4-FFF2-40B4-BE49-F238E27FC236}">
                <a16:creationId xmlns:a16="http://schemas.microsoft.com/office/drawing/2014/main" xmlns="" id="{29652381-62DA-487A-A8E3-67C49E2C8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38" y="2730500"/>
            <a:ext cx="19208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xmlns="" id="{2DBC3733-DC9E-43A9-9E2C-0A3A2279F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-20955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fld id="{7E77DB63-E4C3-42BD-BC73-28BB447F950E}" type="slidenum">
              <a:rPr lang="nl-NL" altLang="en-US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457200">
                <a:spcBef>
                  <a:spcPct val="0"/>
                </a:spcBef>
                <a:buFontTx/>
                <a:buNone/>
              </a:pPr>
              <a:t>15</a:t>
            </a:fld>
            <a:endParaRPr lang="nl-NL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xmlns="" id="{658E13B8-907B-4141-91B9-9EA7C3DD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865188"/>
            <a:ext cx="6351588" cy="9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ts val="3538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EBIC Secretariat</a:t>
            </a:r>
          </a:p>
          <a:p>
            <a:pPr algn="r" eaLnBrk="1" hangingPunct="1">
              <a:lnSpc>
                <a:spcPts val="3538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kristen@prospero.ag</a:t>
            </a:r>
          </a:p>
        </p:txBody>
      </p:sp>
      <p:sp>
        <p:nvSpPr>
          <p:cNvPr id="55302" name="TextBox 28">
            <a:extLst>
              <a:ext uri="{FF2B5EF4-FFF2-40B4-BE49-F238E27FC236}">
                <a16:creationId xmlns:a16="http://schemas.microsoft.com/office/drawing/2014/main" xmlns="" id="{EA556E9D-1083-4ACF-B55C-D65B39E8D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190500"/>
            <a:ext cx="434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6845849D-7072-413D-B839-824E1D97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0013"/>
            <a:ext cx="10972800" cy="1143000"/>
          </a:xfrm>
        </p:spPr>
        <p:txBody>
          <a:bodyPr/>
          <a:lstStyle/>
          <a:p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European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Biostimulant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Industry Council (EBIC)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xmlns="" id="{2190A954-234D-432E-84E4-3FFA8FBB5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913" y="5500688"/>
            <a:ext cx="3686175" cy="10572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altLang="en-US" sz="2600" dirty="0">
                <a:cs typeface="Times New Roman" panose="02020603050405020304" pitchFamily="18" charset="0"/>
              </a:rPr>
              <a:t>www.biostimulants.eu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altLang="en-US" sz="2600" dirty="0">
                <a:cs typeface="Times New Roman" panose="02020603050405020304" pitchFamily="18" charset="0"/>
              </a:rPr>
              <a:t>  @</a:t>
            </a:r>
            <a:r>
              <a:rPr lang="en-GB" altLang="en-US" sz="2600" dirty="0" err="1">
                <a:cs typeface="Times New Roman" panose="02020603050405020304" pitchFamily="18" charset="0"/>
              </a:rPr>
              <a:t>biostimulantsEU</a:t>
            </a:r>
            <a:endParaRPr lang="en-GB" altLang="en-US" sz="2600" dirty="0"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64109D69-CAEB-43A9-9472-A6C867D7B4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0" y="6492875"/>
            <a:ext cx="685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957493-5767-4F65-9943-880F41818EEB}" type="slidenum">
              <a:rPr lang="en-US" altLang="en-US" sz="1800" smtClean="0">
                <a:solidFill>
                  <a:srgbClr val="3D5A29"/>
                </a:solidFill>
                <a:latin typeface="+mn-lt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800" dirty="0">
              <a:solidFill>
                <a:srgbClr val="3D5A2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389" name="Content Placeholder 2">
            <a:extLst>
              <a:ext uri="{FF2B5EF4-FFF2-40B4-BE49-F238E27FC236}">
                <a16:creationId xmlns:a16="http://schemas.microsoft.com/office/drawing/2014/main" xmlns="" id="{9A62A751-55DE-42BB-A407-B8AFECF845E8}"/>
              </a:ext>
            </a:extLst>
          </p:cNvPr>
          <p:cNvSpPr txBox="1">
            <a:spLocks/>
          </p:cNvSpPr>
          <p:nvPr/>
        </p:nvSpPr>
        <p:spPr bwMode="auto">
          <a:xfrm>
            <a:off x="1098550" y="2967038"/>
            <a:ext cx="2330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en-GB" altLang="en-US" sz="26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Founded in June 2011</a:t>
            </a:r>
          </a:p>
        </p:txBody>
      </p:sp>
      <p:pic>
        <p:nvPicPr>
          <p:cNvPr id="16390" name="Picture 9" descr="Twitter Icon Download">
            <a:extLst>
              <a:ext uri="{FF2B5EF4-FFF2-40B4-BE49-F238E27FC236}">
                <a16:creationId xmlns:a16="http://schemas.microsoft.com/office/drawing/2014/main" xmlns="" id="{815CD41E-4BDD-46CF-95B0-ABCD80D42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5892800"/>
            <a:ext cx="6635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1">
            <a:extLst>
              <a:ext uri="{FF2B5EF4-FFF2-40B4-BE49-F238E27FC236}">
                <a16:creationId xmlns:a16="http://schemas.microsoft.com/office/drawing/2014/main" xmlns="" id="{B26EA5D4-44DE-4064-A2FE-554F89E9F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1317625"/>
            <a:ext cx="352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3D5A29"/>
                </a:solidFill>
                <a:latin typeface="+mn-lt"/>
                <a:cs typeface="Times New Roman" panose="02020603050405020304" pitchFamily="18" charset="0"/>
              </a:rPr>
              <a:t>Founded in 2011</a:t>
            </a:r>
          </a:p>
        </p:txBody>
      </p:sp>
      <p:sp>
        <p:nvSpPr>
          <p:cNvPr id="16394" name="TextBox 9">
            <a:extLst>
              <a:ext uri="{FF2B5EF4-FFF2-40B4-BE49-F238E27FC236}">
                <a16:creationId xmlns:a16="http://schemas.microsoft.com/office/drawing/2014/main" xmlns="" id="{CAA60EA9-AB4E-4752-8A37-C4538D42F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1311275"/>
            <a:ext cx="3879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3D5A29"/>
                </a:solidFill>
                <a:latin typeface="+mn-lt"/>
                <a:cs typeface="Times New Roman" panose="02020603050405020304" pitchFamily="18" charset="0"/>
              </a:rPr>
              <a:t>…and still growing</a:t>
            </a: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D51189D-FC51-46BC-BF92-061AEE2FC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12"/>
          <a:stretch/>
        </p:blipFill>
        <p:spPr>
          <a:xfrm>
            <a:off x="323991" y="1935163"/>
            <a:ext cx="5637560" cy="3121026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BB932943-2E05-4C4E-BE60-D1592E611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677"/>
          <a:stretch/>
        </p:blipFill>
        <p:spPr>
          <a:xfrm>
            <a:off x="5972523" y="1926107"/>
            <a:ext cx="5308008" cy="34925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541C3CF9-3AC0-40AF-B5B8-784257E6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63" y="22225"/>
            <a:ext cx="6823075" cy="1143000"/>
          </a:xfrm>
        </p:spPr>
        <p:txBody>
          <a:bodyPr/>
          <a:lstStyle/>
          <a:p>
            <a:r>
              <a:rPr lang="en-GB" altLang="en-US" sz="3200" b="1">
                <a:latin typeface="+mn-lt"/>
                <a:cs typeface="Times New Roman" panose="02020603050405020304" pitchFamily="18" charset="0"/>
              </a:rPr>
              <a:t>What is EBIC’s mission?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31D721AE-1CBB-422D-BBAD-C09F9B9C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5" y="928688"/>
            <a:ext cx="10899775" cy="5380037"/>
          </a:xfrm>
        </p:spPr>
        <p:txBody>
          <a:bodyPr/>
          <a:lstStyle/>
          <a:p>
            <a:pPr marL="0" indent="0">
              <a:buNone/>
            </a:pPr>
            <a:endParaRPr lang="en-GB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2800" dirty="0">
                <a:cs typeface="Times New Roman" panose="02020603050405020304" pitchFamily="18" charset="0"/>
              </a:rPr>
              <a:t>		To promote the </a:t>
            </a:r>
            <a:r>
              <a:rPr lang="en-GB" altLang="en-US" sz="2800" b="1" dirty="0">
                <a:cs typeface="Times New Roman" panose="02020603050405020304" pitchFamily="18" charset="0"/>
              </a:rPr>
              <a:t>contribution of plant biostimulants to make 		agriculture more sustainable </a:t>
            </a:r>
            <a:r>
              <a:rPr lang="en-GB" altLang="en-US" sz="2800" dirty="0">
                <a:cs typeface="Times New Roman" panose="02020603050405020304" pitchFamily="18" charset="0"/>
              </a:rPr>
              <a:t>and resilient </a:t>
            </a:r>
          </a:p>
          <a:p>
            <a:pPr marL="0" indent="0">
              <a:buNone/>
            </a:pPr>
            <a:endParaRPr lang="en-GB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2800" dirty="0">
                <a:cs typeface="Times New Roman" panose="02020603050405020304" pitchFamily="18" charset="0"/>
              </a:rPr>
              <a:t>		To </a:t>
            </a:r>
            <a:r>
              <a:rPr lang="en-GB" altLang="en-US" sz="2800" b="1" dirty="0">
                <a:cs typeface="Times New Roman" panose="02020603050405020304" pitchFamily="18" charset="0"/>
              </a:rPr>
              <a:t>foster</a:t>
            </a:r>
            <a:r>
              <a:rPr lang="en-GB" altLang="en-US" sz="2800" dirty="0">
                <a:cs typeface="Times New Roman" panose="02020603050405020304" pitchFamily="18" charset="0"/>
              </a:rPr>
              <a:t> the growth and development of </a:t>
            </a:r>
            <a:r>
              <a:rPr lang="en-GB" altLang="en-US" sz="2800" b="1" dirty="0">
                <a:cs typeface="Times New Roman" panose="02020603050405020304" pitchFamily="18" charset="0"/>
              </a:rPr>
              <a:t>the European 			biostimulants industry</a:t>
            </a:r>
          </a:p>
          <a:p>
            <a:pPr marL="0" indent="0">
              <a:buNone/>
            </a:pPr>
            <a:endParaRPr lang="en-GB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2800" dirty="0">
                <a:cs typeface="Times New Roman" panose="02020603050405020304" pitchFamily="18" charset="0"/>
              </a:rPr>
              <a:t>		To improve the regulatory framework for biostimulants, 			</a:t>
            </a:r>
            <a:r>
              <a:rPr lang="en-GB" altLang="en-US" sz="2800" b="1" dirty="0">
                <a:cs typeface="Times New Roman" panose="02020603050405020304" pitchFamily="18" charset="0"/>
              </a:rPr>
              <a:t>improving accessibility and transparency for the end-users</a:t>
            </a:r>
            <a:r>
              <a:rPr lang="en-GB" altLang="en-US" sz="2800" dirty="0">
                <a:cs typeface="Times New Roman" panose="02020603050405020304" pitchFamily="18" charset="0"/>
              </a:rPr>
              <a:t>: 		farmers</a:t>
            </a:r>
          </a:p>
          <a:p>
            <a:pPr marL="0" indent="0">
              <a:buNone/>
            </a:pP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8D4BDEFC-8527-454F-9C62-0D07CEDA01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-7937" y="6491287"/>
            <a:ext cx="685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B26392-42AE-4A8A-AD6D-BC49AF5CC831}" type="slidenum">
              <a:rPr lang="en-US" altLang="en-US" sz="1800" smtClean="0">
                <a:solidFill>
                  <a:srgbClr val="3D5A29"/>
                </a:solidFill>
                <a:latin typeface="+mn-lt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800">
              <a:solidFill>
                <a:srgbClr val="3D5A29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7413" name="Graphic 4" descr="Upward trend">
            <a:extLst>
              <a:ext uri="{FF2B5EF4-FFF2-40B4-BE49-F238E27FC236}">
                <a16:creationId xmlns:a16="http://schemas.microsoft.com/office/drawing/2014/main" xmlns="" id="{2C7717E1-354F-4E60-BD04-E9EC49DE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24" y="3128669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</p:pic>
      <p:pic>
        <p:nvPicPr>
          <p:cNvPr id="17416" name="Graphic 10" descr="Tractor">
            <a:extLst>
              <a:ext uri="{FF2B5EF4-FFF2-40B4-BE49-F238E27FC236}">
                <a16:creationId xmlns:a16="http://schemas.microsoft.com/office/drawing/2014/main" xmlns="" id="{1ECB4F43-4D5D-4421-8BAB-D0148BEDC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24" y="4599785"/>
            <a:ext cx="9144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pic>
        <p:nvPicPr>
          <p:cNvPr id="9" name="Graphic 8" descr="Plant">
            <a:extLst>
              <a:ext uri="{FF2B5EF4-FFF2-40B4-BE49-F238E27FC236}">
                <a16:creationId xmlns:a16="http://schemas.microsoft.com/office/drawing/2014/main" xmlns="" id="{AEC9E2AA-8A0F-453F-B6DA-A0862FE3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1657553"/>
            <a:ext cx="914400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9B122CA-0C05-40AA-A1FF-97A2493C6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1032406"/>
            <a:ext cx="77939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A7CE38"/>
              </a:buClr>
            </a:pPr>
            <a:r>
              <a:rPr lang="en-CA" b="1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  <a:buClr>
                <a:srgbClr val="A7CE38"/>
              </a:buClr>
            </a:pPr>
            <a:endParaRPr lang="en-CA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Clr>
                <a:srgbClr val="A7CE38"/>
              </a:buClr>
            </a:pPr>
            <a:endParaRPr lang="en-CA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Clr>
                <a:srgbClr val="A7CE38"/>
              </a:buClr>
            </a:pPr>
            <a:endParaRPr lang="en-CA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Clr>
                <a:srgbClr val="A7CE38"/>
              </a:buClr>
            </a:pPr>
            <a:endParaRPr lang="en-CA" sz="16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Clr>
                <a:srgbClr val="A7CE38"/>
              </a:buClr>
              <a:buFont typeface="+mj-lt"/>
              <a:buAutoNum type="arabicPeriod"/>
            </a:pPr>
            <a:endParaRPr lang="en-CA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Clr>
                <a:srgbClr val="A7CE38"/>
              </a:buClr>
            </a:pPr>
            <a:endParaRPr lang="en-CA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Clr>
                <a:srgbClr val="A7CE38"/>
              </a:buClr>
            </a:pPr>
            <a:endParaRPr lang="en-CA" sz="2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CFD77741-BC6C-4DB9-96F5-1EA8D514B7ED}"/>
              </a:ext>
            </a:extLst>
          </p:cNvPr>
          <p:cNvSpPr txBox="1"/>
          <p:nvPr/>
        </p:nvSpPr>
        <p:spPr>
          <a:xfrm>
            <a:off x="434526" y="1112540"/>
            <a:ext cx="11160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CA" sz="32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Biostimulants</a:t>
            </a:r>
            <a:r>
              <a:rPr lang="en-CA" sz="32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stimulate natural processes to enhance:</a:t>
            </a:r>
          </a:p>
          <a:p>
            <a:pPr marL="1165225" indent="-457200">
              <a:buClr>
                <a:schemeClr val="tx2"/>
              </a:buClr>
              <a:buFont typeface="+mj-lt"/>
              <a:buAutoNum type="arabicPeriod"/>
            </a:pPr>
            <a:r>
              <a:rPr lang="en-CA" sz="32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nutrient uptake, nutrient efficiency </a:t>
            </a:r>
          </a:p>
          <a:p>
            <a:pPr marL="1165225" indent="-457200">
              <a:buClr>
                <a:schemeClr val="tx2"/>
              </a:buClr>
              <a:buFont typeface="+mj-lt"/>
              <a:buAutoNum type="arabicPeriod"/>
            </a:pPr>
            <a:r>
              <a:rPr lang="en-CA" sz="32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tolerance to abiotic stress</a:t>
            </a:r>
          </a:p>
          <a:p>
            <a:pPr marL="1165225" indent="-457200">
              <a:buClr>
                <a:schemeClr val="tx2"/>
              </a:buClr>
              <a:buFont typeface="+mj-lt"/>
              <a:buAutoNum type="arabicPeriod"/>
            </a:pPr>
            <a:r>
              <a:rPr lang="en-CA" sz="32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crop quality</a:t>
            </a:r>
          </a:p>
          <a:p>
            <a:pPr>
              <a:buClr>
                <a:schemeClr val="tx1"/>
              </a:buClr>
            </a:pPr>
            <a:r>
              <a:rPr lang="en-CA" sz="32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With benefits for yield and vigor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72627BC-FDBE-4E73-80A0-8192ACA3F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26" y="3965492"/>
            <a:ext cx="2528685" cy="226742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B28BFC0-CD42-4417-9DAC-A0B10C3876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83" y="3965491"/>
            <a:ext cx="2150627" cy="22674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535A77D-7A7B-439B-B614-12C67C987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677" y="423073"/>
            <a:ext cx="2085750" cy="15590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860AE7F-ED81-4AAD-B5E6-ACCD4A2955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829" y="2175054"/>
            <a:ext cx="2150626" cy="15826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37252F1-1A1F-4C45-8CA4-73320144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6" y="86923"/>
            <a:ext cx="10972800" cy="1143000"/>
          </a:xfrm>
        </p:spPr>
        <p:txBody>
          <a:bodyPr/>
          <a:lstStyle/>
          <a:p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What are biostimulants?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xmlns="" id="{CAC12B4D-2A42-46D3-ABB8-5996539419D9}"/>
              </a:ext>
            </a:extLst>
          </p:cNvPr>
          <p:cNvSpPr txBox="1"/>
          <p:nvPr/>
        </p:nvSpPr>
        <p:spPr>
          <a:xfrm>
            <a:off x="5643439" y="3965491"/>
            <a:ext cx="6357150" cy="206210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CA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Raw materials include seaweeds, plant extracts, </a:t>
            </a:r>
            <a:r>
              <a:rPr lang="en-CA" sz="32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humic</a:t>
            </a:r>
            <a:r>
              <a:rPr lang="en-CA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and </a:t>
            </a:r>
            <a:r>
              <a:rPr lang="en-CA" sz="32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fulvic</a:t>
            </a:r>
            <a:r>
              <a:rPr lang="en-CA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acids, hydrolysed proteins and micro-organisms, among others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999076B5-4BF5-4AF4-A1B9-E05D812E60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0" y="6484083"/>
            <a:ext cx="685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C3EBDE-B210-486C-9CED-14A9EFED0AC6}" type="slidenum">
              <a:rPr lang="en-US" altLang="en-US" sz="1800" smtClean="0">
                <a:solidFill>
                  <a:srgbClr val="3D5A29"/>
                </a:solidFill>
                <a:latin typeface="+mn-lt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800">
              <a:solidFill>
                <a:srgbClr val="3D5A2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9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53D23CB-D85F-DC49-B5C7-421E2A415525}" type="slidenum">
              <a:rPr lang="nl-NL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pPr/>
              <a:t>5</a:t>
            </a:fld>
            <a:endParaRPr lang="nl-NL" sz="180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A0D95DF-9489-41F3-8D2C-88F2CCC44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1" r="77452"/>
          <a:stretch/>
        </p:blipFill>
        <p:spPr>
          <a:xfrm>
            <a:off x="423722" y="405699"/>
            <a:ext cx="2207390" cy="5938572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1FE54C68-1BA1-42CD-B959-0887A16F6C4C}"/>
              </a:ext>
            </a:extLst>
          </p:cNvPr>
          <p:cNvSpPr txBox="1"/>
          <p:nvPr/>
        </p:nvSpPr>
        <p:spPr>
          <a:xfrm>
            <a:off x="2547719" y="333785"/>
            <a:ext cx="922055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CA" sz="3200" b="1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Biostimulants</a:t>
            </a:r>
            <a:r>
              <a:rPr lang="en-CA" sz="32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help nutrient use efficiency</a:t>
            </a:r>
          </a:p>
          <a:p>
            <a:pPr>
              <a:buClr>
                <a:schemeClr val="tx1"/>
              </a:buClr>
            </a:pPr>
            <a:r>
              <a:rPr lang="en-CA" sz="3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 Reduces nutrient losses to the environment and 	improves farmer ROI for fertilizer use</a:t>
            </a:r>
          </a:p>
          <a:p>
            <a:pPr>
              <a:buClr>
                <a:schemeClr val="tx1"/>
              </a:buClr>
            </a:pPr>
            <a:endParaRPr lang="en-CA" sz="3200" dirty="0">
              <a:solidFill>
                <a:schemeClr val="tx2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Clr>
                <a:schemeClr val="tx1"/>
              </a:buClr>
            </a:pPr>
            <a:r>
              <a:rPr lang="en-CA" sz="32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Biostimulants improve</a:t>
            </a:r>
            <a:r>
              <a:rPr lang="en-CA" sz="32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crop quality</a:t>
            </a:r>
          </a:p>
          <a:p>
            <a:pPr>
              <a:buClr>
                <a:schemeClr val="tx1"/>
              </a:buClr>
            </a:pPr>
            <a:r>
              <a:rPr lang="en-CA" sz="3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 Increases farmer’s income and helps meet technical 	demand with less output (e.g. a higher density of 	nutrient content crops for animal feed)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à"/>
            </a:pPr>
            <a:endParaRPr lang="en-CA" sz="320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CA" sz="32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Biostimulants improve</a:t>
            </a:r>
            <a:r>
              <a:rPr lang="en-CA" sz="32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crop vigor</a:t>
            </a:r>
          </a:p>
          <a:p>
            <a:pPr>
              <a:buClr>
                <a:schemeClr val="tx1"/>
              </a:buClr>
            </a:pPr>
            <a:r>
              <a:rPr lang="en-CA" sz="3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 Improves tolerance to harsh growing conditions 	(abiotic stress)</a:t>
            </a:r>
          </a:p>
          <a:p>
            <a:pPr>
              <a:buClr>
                <a:schemeClr val="tx1"/>
              </a:buClr>
            </a:pPr>
            <a:endParaRPr lang="en-CA" sz="320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9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4C381F-144F-4D6F-ADB3-DEB33B6C58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7937" y="6491287"/>
            <a:ext cx="685800" cy="365125"/>
          </a:xfrm>
        </p:spPr>
        <p:txBody>
          <a:bodyPr/>
          <a:lstStyle/>
          <a:p>
            <a:pPr>
              <a:defRPr/>
            </a:pPr>
            <a:fld id="{658F29EC-0C6E-4026-A999-CE709D7E9FF8}" type="slidenum">
              <a:rPr lang="en-US" altLang="en-US" smtClean="0">
                <a:latin typeface="+mn-lt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altLang="en-US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D8CE99A7-07B1-41E3-B10A-7AB60939EB06}"/>
              </a:ext>
            </a:extLst>
          </p:cNvPr>
          <p:cNvGrpSpPr/>
          <p:nvPr/>
        </p:nvGrpSpPr>
        <p:grpSpPr>
          <a:xfrm>
            <a:off x="494215" y="2899341"/>
            <a:ext cx="918297" cy="1027317"/>
            <a:chOff x="494215" y="2899341"/>
            <a:chExt cx="918297" cy="1027317"/>
          </a:xfrm>
        </p:grpSpPr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xmlns="" id="{3F5191A7-681F-4A17-A74A-D46D23CD3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15" y="316182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xmlns="" id="{F005B71A-DBF5-4A62-B8BD-6EC195CCA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116" y="316206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xmlns="" id="{18C5A26A-E701-4F8F-9E35-D9FED2624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15" y="289934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BF8E7897-F8AD-46DA-804D-30E31315C429}"/>
              </a:ext>
            </a:extLst>
          </p:cNvPr>
          <p:cNvGrpSpPr/>
          <p:nvPr/>
        </p:nvGrpSpPr>
        <p:grpSpPr>
          <a:xfrm>
            <a:off x="5263122" y="4645523"/>
            <a:ext cx="918297" cy="1027317"/>
            <a:chOff x="5263122" y="4645523"/>
            <a:chExt cx="918297" cy="1027317"/>
          </a:xfrm>
        </p:grpSpPr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F5B608D0-E04E-45D0-94C2-BB195FEA8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22" y="4908009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xmlns="" id="{20B69BDC-A737-4A6D-BB82-EDA528EA4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023" y="4908247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xmlns="" id="{6DBB3BE7-D4C0-4863-AD54-D7D0CF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22" y="4645523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BA2A6BEA-D12E-485C-9E55-B6E915C6FB1C}"/>
              </a:ext>
            </a:extLst>
          </p:cNvPr>
          <p:cNvGrpSpPr/>
          <p:nvPr/>
        </p:nvGrpSpPr>
        <p:grpSpPr>
          <a:xfrm>
            <a:off x="2392966" y="517047"/>
            <a:ext cx="918297" cy="1027317"/>
            <a:chOff x="2392966" y="517047"/>
            <a:chExt cx="918297" cy="1027317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xmlns="" id="{0C3AF4B9-3F30-4ADA-A436-242643513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966" y="779533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xmlns="" id="{13B8AF96-E5DF-43CA-9AFC-47B1232A1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867" y="779771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xmlns="" id="{4E93BA41-70CC-493E-BB8B-D4483181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966" y="517047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4D91026C-125A-4BF8-AD57-E3A531856E36}"/>
              </a:ext>
            </a:extLst>
          </p:cNvPr>
          <p:cNvGrpSpPr/>
          <p:nvPr/>
        </p:nvGrpSpPr>
        <p:grpSpPr>
          <a:xfrm>
            <a:off x="1875193" y="2197025"/>
            <a:ext cx="918297" cy="1027317"/>
            <a:chOff x="1875193" y="2197025"/>
            <a:chExt cx="918297" cy="1027317"/>
          </a:xfrm>
        </p:grpSpPr>
        <p:sp>
          <p:nvSpPr>
            <p:cNvPr id="18" name="Freeform 83">
              <a:extLst>
                <a:ext uri="{FF2B5EF4-FFF2-40B4-BE49-F238E27FC236}">
                  <a16:creationId xmlns:a16="http://schemas.microsoft.com/office/drawing/2014/main" xmlns="" id="{0DEB8319-09B4-497E-8EF0-E29E93101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193" y="245951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xmlns="" id="{90BCC2B4-77A9-486B-91E6-F661B42D2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094" y="245974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5">
              <a:extLst>
                <a:ext uri="{FF2B5EF4-FFF2-40B4-BE49-F238E27FC236}">
                  <a16:creationId xmlns:a16="http://schemas.microsoft.com/office/drawing/2014/main" xmlns="" id="{920FDBB3-4202-4FB7-8D15-D1D56B669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193" y="219702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E3CADDD5-E164-420E-8CDC-347527DBE719}"/>
              </a:ext>
            </a:extLst>
          </p:cNvPr>
          <p:cNvGrpSpPr/>
          <p:nvPr/>
        </p:nvGrpSpPr>
        <p:grpSpPr>
          <a:xfrm>
            <a:off x="3835331" y="4382222"/>
            <a:ext cx="918297" cy="1027317"/>
            <a:chOff x="3835331" y="4382222"/>
            <a:chExt cx="918297" cy="1027317"/>
          </a:xfrm>
        </p:grpSpPr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xmlns="" id="{EB173E4F-3A4C-40E1-B0E8-9124D2E8C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331" y="4644708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8">
              <a:extLst>
                <a:ext uri="{FF2B5EF4-FFF2-40B4-BE49-F238E27FC236}">
                  <a16:creationId xmlns:a16="http://schemas.microsoft.com/office/drawing/2014/main" xmlns="" id="{97E293B2-2FEC-4B7E-A0D5-26F2F6616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232" y="4644946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xmlns="" id="{5D3944EA-26B3-4F0B-908D-B7F4D30CB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331" y="4382222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E0B3B541-12CB-4E24-87C9-553999EC62C1}"/>
              </a:ext>
            </a:extLst>
          </p:cNvPr>
          <p:cNvGrpSpPr/>
          <p:nvPr/>
        </p:nvGrpSpPr>
        <p:grpSpPr>
          <a:xfrm>
            <a:off x="6836741" y="485981"/>
            <a:ext cx="918297" cy="1027317"/>
            <a:chOff x="6836741" y="485981"/>
            <a:chExt cx="918297" cy="1027317"/>
          </a:xfrm>
        </p:grpSpPr>
        <p:sp>
          <p:nvSpPr>
            <p:cNvPr id="26" name="Freeform 91">
              <a:extLst>
                <a:ext uri="{FF2B5EF4-FFF2-40B4-BE49-F238E27FC236}">
                  <a16:creationId xmlns:a16="http://schemas.microsoft.com/office/drawing/2014/main" xmlns="" id="{068801B5-1449-47A3-A7CE-612176F6C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741" y="74846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92">
              <a:extLst>
                <a:ext uri="{FF2B5EF4-FFF2-40B4-BE49-F238E27FC236}">
                  <a16:creationId xmlns:a16="http://schemas.microsoft.com/office/drawing/2014/main" xmlns="" id="{2116A03C-B637-4BA3-94FC-4E51A07CC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642" y="74870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93">
              <a:extLst>
                <a:ext uri="{FF2B5EF4-FFF2-40B4-BE49-F238E27FC236}">
                  <a16:creationId xmlns:a16="http://schemas.microsoft.com/office/drawing/2014/main" xmlns="" id="{A635E7C0-0585-4BB6-A035-23659D874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741" y="48598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2E0FD22B-3363-442C-8221-1EC5C8BC169B}"/>
              </a:ext>
            </a:extLst>
          </p:cNvPr>
          <p:cNvGrpSpPr/>
          <p:nvPr/>
        </p:nvGrpSpPr>
        <p:grpSpPr>
          <a:xfrm>
            <a:off x="2819715" y="1574754"/>
            <a:ext cx="918297" cy="1027317"/>
            <a:chOff x="2819715" y="1574754"/>
            <a:chExt cx="918297" cy="1027317"/>
          </a:xfrm>
        </p:grpSpPr>
        <p:sp>
          <p:nvSpPr>
            <p:cNvPr id="30" name="Freeform 70">
              <a:extLst>
                <a:ext uri="{FF2B5EF4-FFF2-40B4-BE49-F238E27FC236}">
                  <a16:creationId xmlns:a16="http://schemas.microsoft.com/office/drawing/2014/main" xmlns="" id="{ACFE2E5C-56D9-4EDF-BBF0-D35C44AD3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715" y="1837240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71">
              <a:extLst>
                <a:ext uri="{FF2B5EF4-FFF2-40B4-BE49-F238E27FC236}">
                  <a16:creationId xmlns:a16="http://schemas.microsoft.com/office/drawing/2014/main" xmlns="" id="{8D329F3B-B0F1-4E6F-851D-F5CFC6E05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616" y="1837478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72">
              <a:extLst>
                <a:ext uri="{FF2B5EF4-FFF2-40B4-BE49-F238E27FC236}">
                  <a16:creationId xmlns:a16="http://schemas.microsoft.com/office/drawing/2014/main" xmlns="" id="{9E8DBB7F-9977-4465-8A0D-7D93B1D01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715" y="1574754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AC0390DB-B7EF-4815-9B41-4816BF5334FC}"/>
              </a:ext>
            </a:extLst>
          </p:cNvPr>
          <p:cNvGrpSpPr/>
          <p:nvPr/>
        </p:nvGrpSpPr>
        <p:grpSpPr>
          <a:xfrm>
            <a:off x="7761367" y="3800857"/>
            <a:ext cx="214746" cy="192133"/>
            <a:chOff x="7761367" y="3800857"/>
            <a:chExt cx="214746" cy="192133"/>
          </a:xfrm>
        </p:grpSpPr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xmlns="" id="{3885D8E3-3F0D-4ECD-9D51-93056EC89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367" y="3874143"/>
              <a:ext cx="132739" cy="118847"/>
            </a:xfrm>
            <a:custGeom>
              <a:avLst/>
              <a:gdLst>
                <a:gd name="T0" fmla="*/ 1963 w 3820"/>
                <a:gd name="T1" fmla="*/ 7 h 3557"/>
                <a:gd name="T2" fmla="*/ 2055 w 3820"/>
                <a:gd name="T3" fmla="*/ 81 h 3557"/>
                <a:gd name="T4" fmla="*/ 2079 w 3820"/>
                <a:gd name="T5" fmla="*/ 189 h 3557"/>
                <a:gd name="T6" fmla="*/ 2028 w 3820"/>
                <a:gd name="T7" fmla="*/ 294 h 3557"/>
                <a:gd name="T8" fmla="*/ 454 w 3820"/>
                <a:gd name="T9" fmla="*/ 1894 h 3557"/>
                <a:gd name="T10" fmla="*/ 364 w 3820"/>
                <a:gd name="T11" fmla="*/ 2115 h 3557"/>
                <a:gd name="T12" fmla="*/ 351 w 3820"/>
                <a:gd name="T13" fmla="*/ 2351 h 3557"/>
                <a:gd name="T14" fmla="*/ 415 w 3820"/>
                <a:gd name="T15" fmla="*/ 2580 h 3557"/>
                <a:gd name="T16" fmla="*/ 557 w 3820"/>
                <a:gd name="T17" fmla="*/ 2781 h 3557"/>
                <a:gd name="T18" fmla="*/ 908 w 3820"/>
                <a:gd name="T19" fmla="*/ 3105 h 3557"/>
                <a:gd name="T20" fmla="*/ 1130 w 3820"/>
                <a:gd name="T21" fmla="*/ 3195 h 3557"/>
                <a:gd name="T22" fmla="*/ 1366 w 3820"/>
                <a:gd name="T23" fmla="*/ 3207 h 3557"/>
                <a:gd name="T24" fmla="*/ 1593 w 3820"/>
                <a:gd name="T25" fmla="*/ 3143 h 3557"/>
                <a:gd name="T26" fmla="*/ 1794 w 3820"/>
                <a:gd name="T27" fmla="*/ 3002 h 3557"/>
                <a:gd name="T28" fmla="*/ 3370 w 3820"/>
                <a:gd name="T29" fmla="*/ 1401 h 3557"/>
                <a:gd name="T30" fmla="*/ 3460 w 3820"/>
                <a:gd name="T31" fmla="*/ 1179 h 3557"/>
                <a:gd name="T32" fmla="*/ 3473 w 3820"/>
                <a:gd name="T33" fmla="*/ 943 h 3557"/>
                <a:gd name="T34" fmla="*/ 3407 w 3820"/>
                <a:gd name="T35" fmla="*/ 716 h 3557"/>
                <a:gd name="T36" fmla="*/ 3267 w 3820"/>
                <a:gd name="T37" fmla="*/ 516 h 3557"/>
                <a:gd name="T38" fmla="*/ 3216 w 3820"/>
                <a:gd name="T39" fmla="*/ 411 h 3557"/>
                <a:gd name="T40" fmla="*/ 3242 w 3820"/>
                <a:gd name="T41" fmla="*/ 302 h 3557"/>
                <a:gd name="T42" fmla="*/ 3332 w 3820"/>
                <a:gd name="T43" fmla="*/ 229 h 3557"/>
                <a:gd name="T44" fmla="*/ 3445 w 3820"/>
                <a:gd name="T45" fmla="*/ 229 h 3557"/>
                <a:gd name="T46" fmla="*/ 3580 w 3820"/>
                <a:gd name="T47" fmla="*/ 347 h 3557"/>
                <a:gd name="T48" fmla="*/ 3734 w 3820"/>
                <a:gd name="T49" fmla="*/ 600 h 3557"/>
                <a:gd name="T50" fmla="*/ 3813 w 3820"/>
                <a:gd name="T51" fmla="*/ 879 h 3557"/>
                <a:gd name="T52" fmla="*/ 3813 w 3820"/>
                <a:gd name="T53" fmla="*/ 1166 h 3557"/>
                <a:gd name="T54" fmla="*/ 3734 w 3820"/>
                <a:gd name="T55" fmla="*/ 1446 h 3557"/>
                <a:gd name="T56" fmla="*/ 3580 w 3820"/>
                <a:gd name="T57" fmla="*/ 1699 h 3557"/>
                <a:gd name="T58" fmla="*/ 1968 w 3820"/>
                <a:gd name="T59" fmla="*/ 3312 h 3557"/>
                <a:gd name="T60" fmla="*/ 1730 w 3820"/>
                <a:gd name="T61" fmla="*/ 3462 h 3557"/>
                <a:gd name="T62" fmla="*/ 1467 w 3820"/>
                <a:gd name="T63" fmla="*/ 3542 h 3557"/>
                <a:gd name="T64" fmla="*/ 1195 w 3820"/>
                <a:gd name="T65" fmla="*/ 3553 h 3557"/>
                <a:gd name="T66" fmla="*/ 929 w 3820"/>
                <a:gd name="T67" fmla="*/ 3495 h 3557"/>
                <a:gd name="T68" fmla="*/ 681 w 3820"/>
                <a:gd name="T69" fmla="*/ 3368 h 3557"/>
                <a:gd name="T70" fmla="*/ 311 w 3820"/>
                <a:gd name="T71" fmla="*/ 3025 h 3557"/>
                <a:gd name="T72" fmla="*/ 124 w 3820"/>
                <a:gd name="T73" fmla="*/ 2773 h 3557"/>
                <a:gd name="T74" fmla="*/ 21 w 3820"/>
                <a:gd name="T75" fmla="*/ 2481 h 3557"/>
                <a:gd name="T76" fmla="*/ 6 w 3820"/>
                <a:gd name="T77" fmla="*/ 2168 h 3557"/>
                <a:gd name="T78" fmla="*/ 81 w 3820"/>
                <a:gd name="T79" fmla="*/ 1866 h 3557"/>
                <a:gd name="T80" fmla="*/ 242 w 3820"/>
                <a:gd name="T81" fmla="*/ 1599 h 3557"/>
                <a:gd name="T82" fmla="*/ 1816 w 3820"/>
                <a:gd name="T83" fmla="*/ 24 h 3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20" h="3557">
                  <a:moveTo>
                    <a:pt x="1888" y="0"/>
                  </a:moveTo>
                  <a:lnTo>
                    <a:pt x="1925" y="0"/>
                  </a:lnTo>
                  <a:lnTo>
                    <a:pt x="1963" y="7"/>
                  </a:lnTo>
                  <a:lnTo>
                    <a:pt x="1998" y="24"/>
                  </a:lnTo>
                  <a:lnTo>
                    <a:pt x="2028" y="49"/>
                  </a:lnTo>
                  <a:lnTo>
                    <a:pt x="2055" y="81"/>
                  </a:lnTo>
                  <a:lnTo>
                    <a:pt x="2070" y="116"/>
                  </a:lnTo>
                  <a:lnTo>
                    <a:pt x="2079" y="152"/>
                  </a:lnTo>
                  <a:lnTo>
                    <a:pt x="2079" y="189"/>
                  </a:lnTo>
                  <a:lnTo>
                    <a:pt x="2070" y="227"/>
                  </a:lnTo>
                  <a:lnTo>
                    <a:pt x="2055" y="262"/>
                  </a:lnTo>
                  <a:lnTo>
                    <a:pt x="2028" y="294"/>
                  </a:lnTo>
                  <a:lnTo>
                    <a:pt x="557" y="1765"/>
                  </a:lnTo>
                  <a:lnTo>
                    <a:pt x="501" y="1826"/>
                  </a:lnTo>
                  <a:lnTo>
                    <a:pt x="454" y="1894"/>
                  </a:lnTo>
                  <a:lnTo>
                    <a:pt x="415" y="1965"/>
                  </a:lnTo>
                  <a:lnTo>
                    <a:pt x="385" y="2040"/>
                  </a:lnTo>
                  <a:lnTo>
                    <a:pt x="364" y="2115"/>
                  </a:lnTo>
                  <a:lnTo>
                    <a:pt x="351" y="2194"/>
                  </a:lnTo>
                  <a:lnTo>
                    <a:pt x="347" y="2273"/>
                  </a:lnTo>
                  <a:lnTo>
                    <a:pt x="351" y="2351"/>
                  </a:lnTo>
                  <a:lnTo>
                    <a:pt x="364" y="2428"/>
                  </a:lnTo>
                  <a:lnTo>
                    <a:pt x="385" y="2505"/>
                  </a:lnTo>
                  <a:lnTo>
                    <a:pt x="415" y="2580"/>
                  </a:lnTo>
                  <a:lnTo>
                    <a:pt x="454" y="2650"/>
                  </a:lnTo>
                  <a:lnTo>
                    <a:pt x="501" y="2717"/>
                  </a:lnTo>
                  <a:lnTo>
                    <a:pt x="557" y="2781"/>
                  </a:lnTo>
                  <a:lnTo>
                    <a:pt x="779" y="3002"/>
                  </a:lnTo>
                  <a:lnTo>
                    <a:pt x="841" y="3057"/>
                  </a:lnTo>
                  <a:lnTo>
                    <a:pt x="908" y="3105"/>
                  </a:lnTo>
                  <a:lnTo>
                    <a:pt x="979" y="3143"/>
                  </a:lnTo>
                  <a:lnTo>
                    <a:pt x="1053" y="3173"/>
                  </a:lnTo>
                  <a:lnTo>
                    <a:pt x="1130" y="3195"/>
                  </a:lnTo>
                  <a:lnTo>
                    <a:pt x="1208" y="3207"/>
                  </a:lnTo>
                  <a:lnTo>
                    <a:pt x="1287" y="3212"/>
                  </a:lnTo>
                  <a:lnTo>
                    <a:pt x="1366" y="3207"/>
                  </a:lnTo>
                  <a:lnTo>
                    <a:pt x="1443" y="3195"/>
                  </a:lnTo>
                  <a:lnTo>
                    <a:pt x="1520" y="3173"/>
                  </a:lnTo>
                  <a:lnTo>
                    <a:pt x="1593" y="3143"/>
                  </a:lnTo>
                  <a:lnTo>
                    <a:pt x="1664" y="3105"/>
                  </a:lnTo>
                  <a:lnTo>
                    <a:pt x="1732" y="3057"/>
                  </a:lnTo>
                  <a:lnTo>
                    <a:pt x="1794" y="3002"/>
                  </a:lnTo>
                  <a:lnTo>
                    <a:pt x="3267" y="1530"/>
                  </a:lnTo>
                  <a:lnTo>
                    <a:pt x="3323" y="1468"/>
                  </a:lnTo>
                  <a:lnTo>
                    <a:pt x="3370" y="1401"/>
                  </a:lnTo>
                  <a:lnTo>
                    <a:pt x="3407" y="1329"/>
                  </a:lnTo>
                  <a:lnTo>
                    <a:pt x="3437" y="1256"/>
                  </a:lnTo>
                  <a:lnTo>
                    <a:pt x="3460" y="1179"/>
                  </a:lnTo>
                  <a:lnTo>
                    <a:pt x="3473" y="1101"/>
                  </a:lnTo>
                  <a:lnTo>
                    <a:pt x="3477" y="1022"/>
                  </a:lnTo>
                  <a:lnTo>
                    <a:pt x="3473" y="943"/>
                  </a:lnTo>
                  <a:lnTo>
                    <a:pt x="3460" y="866"/>
                  </a:lnTo>
                  <a:lnTo>
                    <a:pt x="3437" y="789"/>
                  </a:lnTo>
                  <a:lnTo>
                    <a:pt x="3407" y="716"/>
                  </a:lnTo>
                  <a:lnTo>
                    <a:pt x="3370" y="645"/>
                  </a:lnTo>
                  <a:lnTo>
                    <a:pt x="3323" y="577"/>
                  </a:lnTo>
                  <a:lnTo>
                    <a:pt x="3267" y="516"/>
                  </a:lnTo>
                  <a:lnTo>
                    <a:pt x="3242" y="484"/>
                  </a:lnTo>
                  <a:lnTo>
                    <a:pt x="3225" y="448"/>
                  </a:lnTo>
                  <a:lnTo>
                    <a:pt x="3216" y="411"/>
                  </a:lnTo>
                  <a:lnTo>
                    <a:pt x="3216" y="373"/>
                  </a:lnTo>
                  <a:lnTo>
                    <a:pt x="3225" y="337"/>
                  </a:lnTo>
                  <a:lnTo>
                    <a:pt x="3242" y="302"/>
                  </a:lnTo>
                  <a:lnTo>
                    <a:pt x="3267" y="270"/>
                  </a:lnTo>
                  <a:lnTo>
                    <a:pt x="3299" y="246"/>
                  </a:lnTo>
                  <a:lnTo>
                    <a:pt x="3332" y="229"/>
                  </a:lnTo>
                  <a:lnTo>
                    <a:pt x="3370" y="221"/>
                  </a:lnTo>
                  <a:lnTo>
                    <a:pt x="3407" y="221"/>
                  </a:lnTo>
                  <a:lnTo>
                    <a:pt x="3445" y="229"/>
                  </a:lnTo>
                  <a:lnTo>
                    <a:pt x="3481" y="246"/>
                  </a:lnTo>
                  <a:lnTo>
                    <a:pt x="3511" y="270"/>
                  </a:lnTo>
                  <a:lnTo>
                    <a:pt x="3580" y="347"/>
                  </a:lnTo>
                  <a:lnTo>
                    <a:pt x="3640" y="427"/>
                  </a:lnTo>
                  <a:lnTo>
                    <a:pt x="3693" y="512"/>
                  </a:lnTo>
                  <a:lnTo>
                    <a:pt x="3734" y="600"/>
                  </a:lnTo>
                  <a:lnTo>
                    <a:pt x="3770" y="690"/>
                  </a:lnTo>
                  <a:lnTo>
                    <a:pt x="3796" y="784"/>
                  </a:lnTo>
                  <a:lnTo>
                    <a:pt x="3813" y="879"/>
                  </a:lnTo>
                  <a:lnTo>
                    <a:pt x="3820" y="975"/>
                  </a:lnTo>
                  <a:lnTo>
                    <a:pt x="3820" y="1071"/>
                  </a:lnTo>
                  <a:lnTo>
                    <a:pt x="3813" y="1166"/>
                  </a:lnTo>
                  <a:lnTo>
                    <a:pt x="3796" y="1262"/>
                  </a:lnTo>
                  <a:lnTo>
                    <a:pt x="3770" y="1354"/>
                  </a:lnTo>
                  <a:lnTo>
                    <a:pt x="3734" y="1446"/>
                  </a:lnTo>
                  <a:lnTo>
                    <a:pt x="3693" y="1534"/>
                  </a:lnTo>
                  <a:lnTo>
                    <a:pt x="3640" y="1618"/>
                  </a:lnTo>
                  <a:lnTo>
                    <a:pt x="3580" y="1699"/>
                  </a:lnTo>
                  <a:lnTo>
                    <a:pt x="3511" y="1774"/>
                  </a:lnTo>
                  <a:lnTo>
                    <a:pt x="2040" y="3246"/>
                  </a:lnTo>
                  <a:lnTo>
                    <a:pt x="1968" y="3312"/>
                  </a:lnTo>
                  <a:lnTo>
                    <a:pt x="1891" y="3368"/>
                  </a:lnTo>
                  <a:lnTo>
                    <a:pt x="1813" y="3418"/>
                  </a:lnTo>
                  <a:lnTo>
                    <a:pt x="1730" y="3462"/>
                  </a:lnTo>
                  <a:lnTo>
                    <a:pt x="1644" y="3495"/>
                  </a:lnTo>
                  <a:lnTo>
                    <a:pt x="1557" y="3522"/>
                  </a:lnTo>
                  <a:lnTo>
                    <a:pt x="1467" y="3542"/>
                  </a:lnTo>
                  <a:lnTo>
                    <a:pt x="1377" y="3553"/>
                  </a:lnTo>
                  <a:lnTo>
                    <a:pt x="1287" y="3557"/>
                  </a:lnTo>
                  <a:lnTo>
                    <a:pt x="1195" y="3553"/>
                  </a:lnTo>
                  <a:lnTo>
                    <a:pt x="1105" y="3542"/>
                  </a:lnTo>
                  <a:lnTo>
                    <a:pt x="1017" y="3522"/>
                  </a:lnTo>
                  <a:lnTo>
                    <a:pt x="929" y="3495"/>
                  </a:lnTo>
                  <a:lnTo>
                    <a:pt x="842" y="3462"/>
                  </a:lnTo>
                  <a:lnTo>
                    <a:pt x="760" y="3418"/>
                  </a:lnTo>
                  <a:lnTo>
                    <a:pt x="681" y="3368"/>
                  </a:lnTo>
                  <a:lnTo>
                    <a:pt x="606" y="3312"/>
                  </a:lnTo>
                  <a:lnTo>
                    <a:pt x="533" y="3246"/>
                  </a:lnTo>
                  <a:lnTo>
                    <a:pt x="311" y="3025"/>
                  </a:lnTo>
                  <a:lnTo>
                    <a:pt x="240" y="2946"/>
                  </a:lnTo>
                  <a:lnTo>
                    <a:pt x="178" y="2862"/>
                  </a:lnTo>
                  <a:lnTo>
                    <a:pt x="124" y="2773"/>
                  </a:lnTo>
                  <a:lnTo>
                    <a:pt x="81" y="2680"/>
                  </a:lnTo>
                  <a:lnTo>
                    <a:pt x="45" y="2582"/>
                  </a:lnTo>
                  <a:lnTo>
                    <a:pt x="21" y="2481"/>
                  </a:lnTo>
                  <a:lnTo>
                    <a:pt x="6" y="2378"/>
                  </a:lnTo>
                  <a:lnTo>
                    <a:pt x="0" y="2273"/>
                  </a:lnTo>
                  <a:lnTo>
                    <a:pt x="6" y="2168"/>
                  </a:lnTo>
                  <a:lnTo>
                    <a:pt x="21" y="2063"/>
                  </a:lnTo>
                  <a:lnTo>
                    <a:pt x="45" y="1963"/>
                  </a:lnTo>
                  <a:lnTo>
                    <a:pt x="81" y="1866"/>
                  </a:lnTo>
                  <a:lnTo>
                    <a:pt x="126" y="1772"/>
                  </a:lnTo>
                  <a:lnTo>
                    <a:pt x="178" y="1682"/>
                  </a:lnTo>
                  <a:lnTo>
                    <a:pt x="242" y="1599"/>
                  </a:lnTo>
                  <a:lnTo>
                    <a:pt x="311" y="1521"/>
                  </a:lnTo>
                  <a:lnTo>
                    <a:pt x="1784" y="49"/>
                  </a:lnTo>
                  <a:lnTo>
                    <a:pt x="1816" y="24"/>
                  </a:lnTo>
                  <a:lnTo>
                    <a:pt x="1850" y="7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xmlns="" id="{6A9877B4-3741-41CB-B4D1-BF3B7930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374" y="3800857"/>
              <a:ext cx="132739" cy="118914"/>
            </a:xfrm>
            <a:custGeom>
              <a:avLst/>
              <a:gdLst>
                <a:gd name="T0" fmla="*/ 2774 w 3821"/>
                <a:gd name="T1" fmla="*/ 26 h 3559"/>
                <a:gd name="T2" fmla="*/ 3046 w 3821"/>
                <a:gd name="T3" fmla="*/ 129 h 3559"/>
                <a:gd name="T4" fmla="*/ 3288 w 3821"/>
                <a:gd name="T5" fmla="*/ 309 h 3559"/>
                <a:gd name="T6" fmla="*/ 3642 w 3821"/>
                <a:gd name="T7" fmla="*/ 694 h 3559"/>
                <a:gd name="T8" fmla="*/ 3774 w 3821"/>
                <a:gd name="T9" fmla="*/ 973 h 3559"/>
                <a:gd name="T10" fmla="*/ 3821 w 3821"/>
                <a:gd name="T11" fmla="*/ 1284 h 3559"/>
                <a:gd name="T12" fmla="*/ 3774 w 3821"/>
                <a:gd name="T13" fmla="*/ 1594 h 3559"/>
                <a:gd name="T14" fmla="*/ 3641 w 3821"/>
                <a:gd name="T15" fmla="*/ 1873 h 3559"/>
                <a:gd name="T16" fmla="*/ 2036 w 3821"/>
                <a:gd name="T17" fmla="*/ 3507 h 3559"/>
                <a:gd name="T18" fmla="*/ 1946 w 3821"/>
                <a:gd name="T19" fmla="*/ 3555 h 3559"/>
                <a:gd name="T20" fmla="*/ 1849 w 3821"/>
                <a:gd name="T21" fmla="*/ 3546 h 3559"/>
                <a:gd name="T22" fmla="*/ 1768 w 3821"/>
                <a:gd name="T23" fmla="*/ 3477 h 3559"/>
                <a:gd name="T24" fmla="*/ 1742 w 3821"/>
                <a:gd name="T25" fmla="*/ 3366 h 3559"/>
                <a:gd name="T26" fmla="*/ 1792 w 3821"/>
                <a:gd name="T27" fmla="*/ 3263 h 3559"/>
                <a:gd name="T28" fmla="*/ 3367 w 3821"/>
                <a:gd name="T29" fmla="*/ 1661 h 3559"/>
                <a:gd name="T30" fmla="*/ 3457 w 3821"/>
                <a:gd name="T31" fmla="*/ 1440 h 3559"/>
                <a:gd name="T32" fmla="*/ 3470 w 3821"/>
                <a:gd name="T33" fmla="*/ 1206 h 3559"/>
                <a:gd name="T34" fmla="*/ 3406 w 3821"/>
                <a:gd name="T35" fmla="*/ 977 h 3559"/>
                <a:gd name="T36" fmla="*/ 3263 w 3821"/>
                <a:gd name="T37" fmla="*/ 776 h 3559"/>
                <a:gd name="T38" fmla="*/ 2913 w 3821"/>
                <a:gd name="T39" fmla="*/ 452 h 3559"/>
                <a:gd name="T40" fmla="*/ 2691 w 3821"/>
                <a:gd name="T41" fmla="*/ 362 h 3559"/>
                <a:gd name="T42" fmla="*/ 2457 w 3821"/>
                <a:gd name="T43" fmla="*/ 349 h 3559"/>
                <a:gd name="T44" fmla="*/ 2228 w 3821"/>
                <a:gd name="T45" fmla="*/ 412 h 3559"/>
                <a:gd name="T46" fmla="*/ 2027 w 3821"/>
                <a:gd name="T47" fmla="*/ 555 h 3559"/>
                <a:gd name="T48" fmla="*/ 451 w 3821"/>
                <a:gd name="T49" fmla="*/ 2155 h 3559"/>
                <a:gd name="T50" fmla="*/ 361 w 3821"/>
                <a:gd name="T51" fmla="*/ 2378 h 3559"/>
                <a:gd name="T52" fmla="*/ 349 w 3821"/>
                <a:gd name="T53" fmla="*/ 2612 h 3559"/>
                <a:gd name="T54" fmla="*/ 413 w 3821"/>
                <a:gd name="T55" fmla="*/ 2841 h 3559"/>
                <a:gd name="T56" fmla="*/ 554 w 3821"/>
                <a:gd name="T57" fmla="*/ 3042 h 3559"/>
                <a:gd name="T58" fmla="*/ 605 w 3821"/>
                <a:gd name="T59" fmla="*/ 3145 h 3559"/>
                <a:gd name="T60" fmla="*/ 580 w 3821"/>
                <a:gd name="T61" fmla="*/ 3255 h 3559"/>
                <a:gd name="T62" fmla="*/ 488 w 3821"/>
                <a:gd name="T63" fmla="*/ 3327 h 3559"/>
                <a:gd name="T64" fmla="*/ 376 w 3821"/>
                <a:gd name="T65" fmla="*/ 3327 h 3559"/>
                <a:gd name="T66" fmla="*/ 241 w 3821"/>
                <a:gd name="T67" fmla="*/ 3210 h 3559"/>
                <a:gd name="T68" fmla="*/ 87 w 3821"/>
                <a:gd name="T69" fmla="*/ 2957 h 3559"/>
                <a:gd name="T70" fmla="*/ 8 w 3821"/>
                <a:gd name="T71" fmla="*/ 2678 h 3559"/>
                <a:gd name="T72" fmla="*/ 8 w 3821"/>
                <a:gd name="T73" fmla="*/ 2389 h 3559"/>
                <a:gd name="T74" fmla="*/ 87 w 3821"/>
                <a:gd name="T75" fmla="*/ 2110 h 3559"/>
                <a:gd name="T76" fmla="*/ 241 w 3821"/>
                <a:gd name="T77" fmla="*/ 1856 h 3559"/>
                <a:gd name="T78" fmla="*/ 1858 w 3821"/>
                <a:gd name="T79" fmla="*/ 242 h 3559"/>
                <a:gd name="T80" fmla="*/ 2111 w 3821"/>
                <a:gd name="T81" fmla="*/ 86 h 3559"/>
                <a:gd name="T82" fmla="*/ 2391 w 3821"/>
                <a:gd name="T83" fmla="*/ 9 h 3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21" h="3559">
                  <a:moveTo>
                    <a:pt x="2582" y="0"/>
                  </a:moveTo>
                  <a:lnTo>
                    <a:pt x="2678" y="9"/>
                  </a:lnTo>
                  <a:lnTo>
                    <a:pt x="2774" y="26"/>
                  </a:lnTo>
                  <a:lnTo>
                    <a:pt x="2868" y="52"/>
                  </a:lnTo>
                  <a:lnTo>
                    <a:pt x="2958" y="86"/>
                  </a:lnTo>
                  <a:lnTo>
                    <a:pt x="3046" y="129"/>
                  </a:lnTo>
                  <a:lnTo>
                    <a:pt x="3130" y="182"/>
                  </a:lnTo>
                  <a:lnTo>
                    <a:pt x="3211" y="242"/>
                  </a:lnTo>
                  <a:lnTo>
                    <a:pt x="3288" y="309"/>
                  </a:lnTo>
                  <a:lnTo>
                    <a:pt x="3509" y="531"/>
                  </a:lnTo>
                  <a:lnTo>
                    <a:pt x="3581" y="609"/>
                  </a:lnTo>
                  <a:lnTo>
                    <a:pt x="3642" y="694"/>
                  </a:lnTo>
                  <a:lnTo>
                    <a:pt x="3695" y="784"/>
                  </a:lnTo>
                  <a:lnTo>
                    <a:pt x="3740" y="876"/>
                  </a:lnTo>
                  <a:lnTo>
                    <a:pt x="3774" y="973"/>
                  </a:lnTo>
                  <a:lnTo>
                    <a:pt x="3800" y="1074"/>
                  </a:lnTo>
                  <a:lnTo>
                    <a:pt x="3815" y="1178"/>
                  </a:lnTo>
                  <a:lnTo>
                    <a:pt x="3821" y="1284"/>
                  </a:lnTo>
                  <a:lnTo>
                    <a:pt x="3815" y="1389"/>
                  </a:lnTo>
                  <a:lnTo>
                    <a:pt x="3800" y="1493"/>
                  </a:lnTo>
                  <a:lnTo>
                    <a:pt x="3774" y="1594"/>
                  </a:lnTo>
                  <a:lnTo>
                    <a:pt x="3738" y="1691"/>
                  </a:lnTo>
                  <a:lnTo>
                    <a:pt x="3695" y="1785"/>
                  </a:lnTo>
                  <a:lnTo>
                    <a:pt x="3641" y="1873"/>
                  </a:lnTo>
                  <a:lnTo>
                    <a:pt x="3579" y="1958"/>
                  </a:lnTo>
                  <a:lnTo>
                    <a:pt x="3507" y="2036"/>
                  </a:lnTo>
                  <a:lnTo>
                    <a:pt x="2036" y="3507"/>
                  </a:lnTo>
                  <a:lnTo>
                    <a:pt x="2008" y="3529"/>
                  </a:lnTo>
                  <a:lnTo>
                    <a:pt x="1978" y="3546"/>
                  </a:lnTo>
                  <a:lnTo>
                    <a:pt x="1946" y="3555"/>
                  </a:lnTo>
                  <a:lnTo>
                    <a:pt x="1914" y="3559"/>
                  </a:lnTo>
                  <a:lnTo>
                    <a:pt x="1881" y="3555"/>
                  </a:lnTo>
                  <a:lnTo>
                    <a:pt x="1849" y="3546"/>
                  </a:lnTo>
                  <a:lnTo>
                    <a:pt x="1819" y="3529"/>
                  </a:lnTo>
                  <a:lnTo>
                    <a:pt x="1792" y="3507"/>
                  </a:lnTo>
                  <a:lnTo>
                    <a:pt x="1768" y="3477"/>
                  </a:lnTo>
                  <a:lnTo>
                    <a:pt x="1751" y="3441"/>
                  </a:lnTo>
                  <a:lnTo>
                    <a:pt x="1742" y="3403"/>
                  </a:lnTo>
                  <a:lnTo>
                    <a:pt x="1742" y="3366"/>
                  </a:lnTo>
                  <a:lnTo>
                    <a:pt x="1751" y="3328"/>
                  </a:lnTo>
                  <a:lnTo>
                    <a:pt x="1768" y="3295"/>
                  </a:lnTo>
                  <a:lnTo>
                    <a:pt x="1792" y="3263"/>
                  </a:lnTo>
                  <a:lnTo>
                    <a:pt x="3263" y="1791"/>
                  </a:lnTo>
                  <a:lnTo>
                    <a:pt x="3320" y="1729"/>
                  </a:lnTo>
                  <a:lnTo>
                    <a:pt x="3367" y="1661"/>
                  </a:lnTo>
                  <a:lnTo>
                    <a:pt x="3406" y="1590"/>
                  </a:lnTo>
                  <a:lnTo>
                    <a:pt x="3436" y="1517"/>
                  </a:lnTo>
                  <a:lnTo>
                    <a:pt x="3457" y="1440"/>
                  </a:lnTo>
                  <a:lnTo>
                    <a:pt x="3470" y="1363"/>
                  </a:lnTo>
                  <a:lnTo>
                    <a:pt x="3474" y="1284"/>
                  </a:lnTo>
                  <a:lnTo>
                    <a:pt x="3470" y="1206"/>
                  </a:lnTo>
                  <a:lnTo>
                    <a:pt x="3457" y="1127"/>
                  </a:lnTo>
                  <a:lnTo>
                    <a:pt x="3436" y="1050"/>
                  </a:lnTo>
                  <a:lnTo>
                    <a:pt x="3406" y="977"/>
                  </a:lnTo>
                  <a:lnTo>
                    <a:pt x="3367" y="906"/>
                  </a:lnTo>
                  <a:lnTo>
                    <a:pt x="3320" y="838"/>
                  </a:lnTo>
                  <a:lnTo>
                    <a:pt x="3263" y="776"/>
                  </a:lnTo>
                  <a:lnTo>
                    <a:pt x="3042" y="555"/>
                  </a:lnTo>
                  <a:lnTo>
                    <a:pt x="2980" y="499"/>
                  </a:lnTo>
                  <a:lnTo>
                    <a:pt x="2913" y="452"/>
                  </a:lnTo>
                  <a:lnTo>
                    <a:pt x="2841" y="412"/>
                  </a:lnTo>
                  <a:lnTo>
                    <a:pt x="2768" y="382"/>
                  </a:lnTo>
                  <a:lnTo>
                    <a:pt x="2691" y="362"/>
                  </a:lnTo>
                  <a:lnTo>
                    <a:pt x="2614" y="349"/>
                  </a:lnTo>
                  <a:lnTo>
                    <a:pt x="2535" y="345"/>
                  </a:lnTo>
                  <a:lnTo>
                    <a:pt x="2457" y="349"/>
                  </a:lnTo>
                  <a:lnTo>
                    <a:pt x="2378" y="362"/>
                  </a:lnTo>
                  <a:lnTo>
                    <a:pt x="2301" y="382"/>
                  </a:lnTo>
                  <a:lnTo>
                    <a:pt x="2228" y="412"/>
                  </a:lnTo>
                  <a:lnTo>
                    <a:pt x="2156" y="452"/>
                  </a:lnTo>
                  <a:lnTo>
                    <a:pt x="2089" y="499"/>
                  </a:lnTo>
                  <a:lnTo>
                    <a:pt x="2027" y="555"/>
                  </a:lnTo>
                  <a:lnTo>
                    <a:pt x="554" y="2025"/>
                  </a:lnTo>
                  <a:lnTo>
                    <a:pt x="500" y="2089"/>
                  </a:lnTo>
                  <a:lnTo>
                    <a:pt x="451" y="2155"/>
                  </a:lnTo>
                  <a:lnTo>
                    <a:pt x="413" y="2226"/>
                  </a:lnTo>
                  <a:lnTo>
                    <a:pt x="383" y="2301"/>
                  </a:lnTo>
                  <a:lnTo>
                    <a:pt x="361" y="2378"/>
                  </a:lnTo>
                  <a:lnTo>
                    <a:pt x="349" y="2455"/>
                  </a:lnTo>
                  <a:lnTo>
                    <a:pt x="344" y="2533"/>
                  </a:lnTo>
                  <a:lnTo>
                    <a:pt x="349" y="2612"/>
                  </a:lnTo>
                  <a:lnTo>
                    <a:pt x="361" y="2691"/>
                  </a:lnTo>
                  <a:lnTo>
                    <a:pt x="383" y="2766"/>
                  </a:lnTo>
                  <a:lnTo>
                    <a:pt x="413" y="2841"/>
                  </a:lnTo>
                  <a:lnTo>
                    <a:pt x="451" y="2912"/>
                  </a:lnTo>
                  <a:lnTo>
                    <a:pt x="500" y="2980"/>
                  </a:lnTo>
                  <a:lnTo>
                    <a:pt x="554" y="3042"/>
                  </a:lnTo>
                  <a:lnTo>
                    <a:pt x="580" y="3073"/>
                  </a:lnTo>
                  <a:lnTo>
                    <a:pt x="595" y="3107"/>
                  </a:lnTo>
                  <a:lnTo>
                    <a:pt x="605" y="3145"/>
                  </a:lnTo>
                  <a:lnTo>
                    <a:pt x="605" y="3182"/>
                  </a:lnTo>
                  <a:lnTo>
                    <a:pt x="595" y="3220"/>
                  </a:lnTo>
                  <a:lnTo>
                    <a:pt x="580" y="3255"/>
                  </a:lnTo>
                  <a:lnTo>
                    <a:pt x="554" y="3285"/>
                  </a:lnTo>
                  <a:lnTo>
                    <a:pt x="524" y="3312"/>
                  </a:lnTo>
                  <a:lnTo>
                    <a:pt x="488" y="3327"/>
                  </a:lnTo>
                  <a:lnTo>
                    <a:pt x="451" y="3336"/>
                  </a:lnTo>
                  <a:lnTo>
                    <a:pt x="413" y="3336"/>
                  </a:lnTo>
                  <a:lnTo>
                    <a:pt x="376" y="3327"/>
                  </a:lnTo>
                  <a:lnTo>
                    <a:pt x="342" y="3312"/>
                  </a:lnTo>
                  <a:lnTo>
                    <a:pt x="310" y="3285"/>
                  </a:lnTo>
                  <a:lnTo>
                    <a:pt x="241" y="3210"/>
                  </a:lnTo>
                  <a:lnTo>
                    <a:pt x="181" y="3130"/>
                  </a:lnTo>
                  <a:lnTo>
                    <a:pt x="130" y="3045"/>
                  </a:lnTo>
                  <a:lnTo>
                    <a:pt x="87" y="2957"/>
                  </a:lnTo>
                  <a:lnTo>
                    <a:pt x="51" y="2865"/>
                  </a:lnTo>
                  <a:lnTo>
                    <a:pt x="27" y="2771"/>
                  </a:lnTo>
                  <a:lnTo>
                    <a:pt x="8" y="2678"/>
                  </a:lnTo>
                  <a:lnTo>
                    <a:pt x="0" y="2582"/>
                  </a:lnTo>
                  <a:lnTo>
                    <a:pt x="0" y="2485"/>
                  </a:lnTo>
                  <a:lnTo>
                    <a:pt x="8" y="2389"/>
                  </a:lnTo>
                  <a:lnTo>
                    <a:pt x="27" y="2295"/>
                  </a:lnTo>
                  <a:lnTo>
                    <a:pt x="51" y="2201"/>
                  </a:lnTo>
                  <a:lnTo>
                    <a:pt x="87" y="2110"/>
                  </a:lnTo>
                  <a:lnTo>
                    <a:pt x="130" y="2021"/>
                  </a:lnTo>
                  <a:lnTo>
                    <a:pt x="181" y="1937"/>
                  </a:lnTo>
                  <a:lnTo>
                    <a:pt x="241" y="1856"/>
                  </a:lnTo>
                  <a:lnTo>
                    <a:pt x="310" y="1781"/>
                  </a:lnTo>
                  <a:lnTo>
                    <a:pt x="1781" y="309"/>
                  </a:lnTo>
                  <a:lnTo>
                    <a:pt x="1858" y="242"/>
                  </a:lnTo>
                  <a:lnTo>
                    <a:pt x="1939" y="182"/>
                  </a:lnTo>
                  <a:lnTo>
                    <a:pt x="2023" y="129"/>
                  </a:lnTo>
                  <a:lnTo>
                    <a:pt x="2111" y="86"/>
                  </a:lnTo>
                  <a:lnTo>
                    <a:pt x="2203" y="52"/>
                  </a:lnTo>
                  <a:lnTo>
                    <a:pt x="2295" y="26"/>
                  </a:lnTo>
                  <a:lnTo>
                    <a:pt x="2391" y="9"/>
                  </a:lnTo>
                  <a:lnTo>
                    <a:pt x="2487" y="0"/>
                  </a:lnTo>
                  <a:lnTo>
                    <a:pt x="258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DBB04691-B976-4F39-A4FD-6BDC0C3A8F4E}"/>
              </a:ext>
            </a:extLst>
          </p:cNvPr>
          <p:cNvGrpSpPr/>
          <p:nvPr/>
        </p:nvGrpSpPr>
        <p:grpSpPr>
          <a:xfrm>
            <a:off x="1512886" y="4314892"/>
            <a:ext cx="918297" cy="1027317"/>
            <a:chOff x="1512886" y="4314892"/>
            <a:chExt cx="918297" cy="1027317"/>
          </a:xfrm>
        </p:grpSpPr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xmlns="" id="{09ECB025-E936-42B6-B353-911CC0DA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6" y="4577378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xmlns="" id="{792A3FFD-2807-45D8-A43D-76E21DCB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787" y="4577616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xmlns="" id="{A93094FF-5674-45CF-8A37-10ADF667F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6" y="4314892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60EEA41B-B09C-4091-A042-1F3238A18723}"/>
              </a:ext>
            </a:extLst>
          </p:cNvPr>
          <p:cNvGrpSpPr/>
          <p:nvPr/>
        </p:nvGrpSpPr>
        <p:grpSpPr>
          <a:xfrm>
            <a:off x="6542662" y="4414149"/>
            <a:ext cx="918297" cy="1027317"/>
            <a:chOff x="6542662" y="4414149"/>
            <a:chExt cx="918297" cy="1027317"/>
          </a:xfrm>
        </p:grpSpPr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xmlns="" id="{45749AA7-45FA-4F55-97F3-1F132EBB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662" y="4676635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xmlns="" id="{63413A49-E119-4E94-B5AE-1F46ECC93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1563" y="4676873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xmlns="" id="{92BD4550-D17C-4C8E-A44C-6C27C27F9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662" y="4414149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FA8797D3-28D5-4CD6-8E6A-8EA153BC0012}"/>
              </a:ext>
            </a:extLst>
          </p:cNvPr>
          <p:cNvGrpSpPr/>
          <p:nvPr/>
        </p:nvGrpSpPr>
        <p:grpSpPr>
          <a:xfrm>
            <a:off x="5280871" y="491115"/>
            <a:ext cx="918297" cy="1027317"/>
            <a:chOff x="5280871" y="491115"/>
            <a:chExt cx="918297" cy="1027317"/>
          </a:xfrm>
        </p:grpSpPr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xmlns="" id="{8E5D18E6-AEE0-43C1-AF47-56C6CF205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71" y="75360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xmlns="" id="{41E91A1C-ABD1-4B44-938F-813BE7615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772" y="75383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xmlns="" id="{5F0CCBB2-5405-4E3C-8A78-BFB0793AE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71" y="49111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C08EBF43-EFF7-40D5-9304-3403D0D6B6F0}"/>
              </a:ext>
            </a:extLst>
          </p:cNvPr>
          <p:cNvGrpSpPr/>
          <p:nvPr/>
        </p:nvGrpSpPr>
        <p:grpSpPr>
          <a:xfrm>
            <a:off x="8326539" y="4717575"/>
            <a:ext cx="918297" cy="1027317"/>
            <a:chOff x="8326539" y="4717575"/>
            <a:chExt cx="918297" cy="1027317"/>
          </a:xfrm>
        </p:grpSpPr>
        <p:sp>
          <p:nvSpPr>
            <p:cNvPr id="49" name="Freeform 83">
              <a:extLst>
                <a:ext uri="{FF2B5EF4-FFF2-40B4-BE49-F238E27FC236}">
                  <a16:creationId xmlns:a16="http://schemas.microsoft.com/office/drawing/2014/main" xmlns="" id="{58F81C4B-E01A-494B-8F10-FBD3F719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539" y="498006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84">
              <a:extLst>
                <a:ext uri="{FF2B5EF4-FFF2-40B4-BE49-F238E27FC236}">
                  <a16:creationId xmlns:a16="http://schemas.microsoft.com/office/drawing/2014/main" xmlns="" id="{A992DB8B-241A-4CCD-AA56-8C210A9AD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5440" y="498029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85">
              <a:extLst>
                <a:ext uri="{FF2B5EF4-FFF2-40B4-BE49-F238E27FC236}">
                  <a16:creationId xmlns:a16="http://schemas.microsoft.com/office/drawing/2014/main" xmlns="" id="{C985975D-382A-4CFF-B931-9573E2D16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539" y="471757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DD03253-45DC-49A8-A07D-1F80875498ED}"/>
              </a:ext>
            </a:extLst>
          </p:cNvPr>
          <p:cNvGrpSpPr/>
          <p:nvPr/>
        </p:nvGrpSpPr>
        <p:grpSpPr>
          <a:xfrm>
            <a:off x="7812348" y="2865296"/>
            <a:ext cx="918297" cy="1027317"/>
            <a:chOff x="7812348" y="2865296"/>
            <a:chExt cx="918297" cy="1027317"/>
          </a:xfrm>
        </p:grpSpPr>
        <p:sp>
          <p:nvSpPr>
            <p:cNvPr id="53" name="Freeform 87">
              <a:extLst>
                <a:ext uri="{FF2B5EF4-FFF2-40B4-BE49-F238E27FC236}">
                  <a16:creationId xmlns:a16="http://schemas.microsoft.com/office/drawing/2014/main" xmlns="" id="{51712952-7038-4A57-9160-6EEF9ECE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348" y="312778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88">
              <a:extLst>
                <a:ext uri="{FF2B5EF4-FFF2-40B4-BE49-F238E27FC236}">
                  <a16:creationId xmlns:a16="http://schemas.microsoft.com/office/drawing/2014/main" xmlns="" id="{4D2DF771-0641-42B2-A6EA-EE5B67088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1249" y="312802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89">
              <a:extLst>
                <a:ext uri="{FF2B5EF4-FFF2-40B4-BE49-F238E27FC236}">
                  <a16:creationId xmlns:a16="http://schemas.microsoft.com/office/drawing/2014/main" xmlns="" id="{C55B078E-5952-408F-AD7B-44639370D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348" y="286529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814222C4-524B-4AC4-8D31-ACCDB8BD3F68}"/>
              </a:ext>
            </a:extLst>
          </p:cNvPr>
          <p:cNvGrpSpPr/>
          <p:nvPr/>
        </p:nvGrpSpPr>
        <p:grpSpPr>
          <a:xfrm>
            <a:off x="7786993" y="1310101"/>
            <a:ext cx="918297" cy="1027317"/>
            <a:chOff x="7786993" y="1310101"/>
            <a:chExt cx="918297" cy="1027317"/>
          </a:xfrm>
        </p:grpSpPr>
        <p:sp>
          <p:nvSpPr>
            <p:cNvPr id="57" name="Freeform 91">
              <a:extLst>
                <a:ext uri="{FF2B5EF4-FFF2-40B4-BE49-F238E27FC236}">
                  <a16:creationId xmlns:a16="http://schemas.microsoft.com/office/drawing/2014/main" xmlns="" id="{EB790805-81B9-4D75-AD5D-C8754EB8A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993" y="157258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92">
              <a:extLst>
                <a:ext uri="{FF2B5EF4-FFF2-40B4-BE49-F238E27FC236}">
                  <a16:creationId xmlns:a16="http://schemas.microsoft.com/office/drawing/2014/main" xmlns="" id="{14D74569-3620-495B-A64F-5FE187F25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894" y="157282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93">
              <a:extLst>
                <a:ext uri="{FF2B5EF4-FFF2-40B4-BE49-F238E27FC236}">
                  <a16:creationId xmlns:a16="http://schemas.microsoft.com/office/drawing/2014/main" xmlns="" id="{991B47D2-EFE3-4F28-9B1A-9D0FC35C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993" y="131010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A6B755FF-BE2C-4A09-B067-14AA7D0671D6}"/>
              </a:ext>
            </a:extLst>
          </p:cNvPr>
          <p:cNvGrpSpPr/>
          <p:nvPr/>
        </p:nvGrpSpPr>
        <p:grpSpPr>
          <a:xfrm>
            <a:off x="8346076" y="517047"/>
            <a:ext cx="918297" cy="1027317"/>
            <a:chOff x="8346076" y="517047"/>
            <a:chExt cx="918297" cy="1027317"/>
          </a:xfrm>
        </p:grpSpPr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xmlns="" id="{2D6A01E0-ADCB-4A40-A6E1-DB3F1D583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076" y="779533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xmlns="" id="{37CA5F40-6DD4-48A6-9BAE-FFD40D48B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4977" y="779771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xmlns="" id="{35471B6E-2379-4CC1-AFC9-C2F4BC24A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076" y="517047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5B378E16-6718-4C19-A2A0-7450591247C7}"/>
              </a:ext>
            </a:extLst>
          </p:cNvPr>
          <p:cNvGrpSpPr/>
          <p:nvPr/>
        </p:nvGrpSpPr>
        <p:grpSpPr>
          <a:xfrm>
            <a:off x="8694887" y="3547002"/>
            <a:ext cx="918297" cy="1027317"/>
            <a:chOff x="8694887" y="3547002"/>
            <a:chExt cx="918297" cy="1027317"/>
          </a:xfrm>
        </p:grpSpPr>
        <p:sp>
          <p:nvSpPr>
            <p:cNvPr id="65" name="Freeform 75">
              <a:extLst>
                <a:ext uri="{FF2B5EF4-FFF2-40B4-BE49-F238E27FC236}">
                  <a16:creationId xmlns:a16="http://schemas.microsoft.com/office/drawing/2014/main" xmlns="" id="{7C7A2C63-3363-4CA1-BAE0-41B963F3D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887" y="3809488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6" name="Freeform 76">
              <a:extLst>
                <a:ext uri="{FF2B5EF4-FFF2-40B4-BE49-F238E27FC236}">
                  <a16:creationId xmlns:a16="http://schemas.microsoft.com/office/drawing/2014/main" xmlns="" id="{796BDCD6-97C3-4829-9EF6-02B3111AA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788" y="3809726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9900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 77">
              <a:extLst>
                <a:ext uri="{FF2B5EF4-FFF2-40B4-BE49-F238E27FC236}">
                  <a16:creationId xmlns:a16="http://schemas.microsoft.com/office/drawing/2014/main" xmlns="" id="{A8792963-087D-4576-BC0D-D9E87B46F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887" y="3547002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CC00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7F86D15D-89C2-4AD6-A2D5-3885FA5F83B3}"/>
              </a:ext>
            </a:extLst>
          </p:cNvPr>
          <p:cNvGrpSpPr/>
          <p:nvPr/>
        </p:nvGrpSpPr>
        <p:grpSpPr>
          <a:xfrm>
            <a:off x="9146063" y="1164653"/>
            <a:ext cx="918297" cy="1027317"/>
            <a:chOff x="9146063" y="1164653"/>
            <a:chExt cx="918297" cy="1027317"/>
          </a:xfrm>
        </p:grpSpPr>
        <p:sp>
          <p:nvSpPr>
            <p:cNvPr id="69" name="Freeform 79">
              <a:extLst>
                <a:ext uri="{FF2B5EF4-FFF2-40B4-BE49-F238E27FC236}">
                  <a16:creationId xmlns:a16="http://schemas.microsoft.com/office/drawing/2014/main" xmlns="" id="{8E478342-B40E-4CDB-A171-086E51C06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063" y="1427139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0" name="Freeform 80">
              <a:extLst>
                <a:ext uri="{FF2B5EF4-FFF2-40B4-BE49-F238E27FC236}">
                  <a16:creationId xmlns:a16="http://schemas.microsoft.com/office/drawing/2014/main" xmlns="" id="{B983827D-E85A-4786-87E3-5C8C7E13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964" y="1427377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1" name="Freeform 81">
              <a:extLst>
                <a:ext uri="{FF2B5EF4-FFF2-40B4-BE49-F238E27FC236}">
                  <a16:creationId xmlns:a16="http://schemas.microsoft.com/office/drawing/2014/main" xmlns="" id="{625A937A-041B-4711-A1D8-348037F97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063" y="1164653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A6A8A69E-1C85-4727-A035-0C157081F63A}"/>
              </a:ext>
            </a:extLst>
          </p:cNvPr>
          <p:cNvGrpSpPr/>
          <p:nvPr/>
        </p:nvGrpSpPr>
        <p:grpSpPr>
          <a:xfrm>
            <a:off x="8724300" y="2254440"/>
            <a:ext cx="918297" cy="1027317"/>
            <a:chOff x="8724300" y="2254440"/>
            <a:chExt cx="918297" cy="1027317"/>
          </a:xfrm>
        </p:grpSpPr>
        <p:sp>
          <p:nvSpPr>
            <p:cNvPr id="73" name="Freeform 124">
              <a:extLst>
                <a:ext uri="{FF2B5EF4-FFF2-40B4-BE49-F238E27FC236}">
                  <a16:creationId xmlns:a16="http://schemas.microsoft.com/office/drawing/2014/main" xmlns="" id="{525C6099-27FA-425E-82BC-FF17A5CB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300" y="2516926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4" name="Freeform 125">
              <a:extLst>
                <a:ext uri="{FF2B5EF4-FFF2-40B4-BE49-F238E27FC236}">
                  <a16:creationId xmlns:a16="http://schemas.microsoft.com/office/drawing/2014/main" xmlns="" id="{D7BFBDAB-EDE3-4CB2-805C-CB5B4D6AB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201" y="2517164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C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5" name="Freeform 126">
              <a:extLst>
                <a:ext uri="{FF2B5EF4-FFF2-40B4-BE49-F238E27FC236}">
                  <a16:creationId xmlns:a16="http://schemas.microsoft.com/office/drawing/2014/main" xmlns="" id="{ACBB02B6-BB5F-496A-B0C3-48A3F33C7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300" y="2254440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03F13A78-5A84-4E03-AC6C-3429458078F4}"/>
              </a:ext>
            </a:extLst>
          </p:cNvPr>
          <p:cNvGrpSpPr/>
          <p:nvPr/>
        </p:nvGrpSpPr>
        <p:grpSpPr>
          <a:xfrm>
            <a:off x="1762115" y="1207766"/>
            <a:ext cx="918297" cy="1027317"/>
            <a:chOff x="1762115" y="1207766"/>
            <a:chExt cx="918297" cy="1027317"/>
          </a:xfrm>
        </p:grpSpPr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xmlns="" id="{28F9F1F6-B49E-4C5A-81AA-565E03704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15" y="147025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xmlns="" id="{5BFEE892-66DF-4746-AF43-9D9195BD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016" y="147049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xmlns="" id="{29AD1783-01E3-407F-9006-ACDCAF77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15" y="120776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11D6B527-962B-4658-A21B-6FF13A33A561}"/>
              </a:ext>
            </a:extLst>
          </p:cNvPr>
          <p:cNvGrpSpPr/>
          <p:nvPr/>
        </p:nvGrpSpPr>
        <p:grpSpPr>
          <a:xfrm>
            <a:off x="3791476" y="491115"/>
            <a:ext cx="918297" cy="1027317"/>
            <a:chOff x="3791476" y="491115"/>
            <a:chExt cx="918297" cy="1027317"/>
          </a:xfrm>
        </p:grpSpPr>
        <p:sp>
          <p:nvSpPr>
            <p:cNvPr id="81" name="Freeform 70">
              <a:extLst>
                <a:ext uri="{FF2B5EF4-FFF2-40B4-BE49-F238E27FC236}">
                  <a16:creationId xmlns:a16="http://schemas.microsoft.com/office/drawing/2014/main" xmlns="" id="{986D0083-1649-4221-AB27-EF8217963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476" y="75360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xmlns="" id="{D9650B22-7912-45B0-BCD9-F04F66D2E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377" y="75383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3" name="Freeform 72">
              <a:extLst>
                <a:ext uri="{FF2B5EF4-FFF2-40B4-BE49-F238E27FC236}">
                  <a16:creationId xmlns:a16="http://schemas.microsoft.com/office/drawing/2014/main" xmlns="" id="{9E478F7D-33D5-4CA7-AE4E-8CB29B8D1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476" y="49111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A52C0F5B-A855-47EC-8C30-63811AE59380}"/>
              </a:ext>
            </a:extLst>
          </p:cNvPr>
          <p:cNvGrpSpPr/>
          <p:nvPr/>
        </p:nvGrpSpPr>
        <p:grpSpPr>
          <a:xfrm>
            <a:off x="771402" y="1861396"/>
            <a:ext cx="918297" cy="1027317"/>
            <a:chOff x="771402" y="1861396"/>
            <a:chExt cx="918297" cy="1027317"/>
          </a:xfrm>
        </p:grpSpPr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xmlns="" id="{39A19081-9664-4CDB-88B5-441D1284E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02" y="212388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xmlns="" id="{FC5FFE2F-CB99-4795-9F70-0DB0CD9A1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303" y="212412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xmlns="" id="{CBD9665E-DEE8-46C6-9E2D-02FE67A4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02" y="186139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23B38476-4F51-4756-B63E-ABEE014CBFE4}"/>
              </a:ext>
            </a:extLst>
          </p:cNvPr>
          <p:cNvGrpSpPr/>
          <p:nvPr/>
        </p:nvGrpSpPr>
        <p:grpSpPr>
          <a:xfrm>
            <a:off x="1641963" y="3185624"/>
            <a:ext cx="918297" cy="1027317"/>
            <a:chOff x="1641963" y="3185624"/>
            <a:chExt cx="918297" cy="1027317"/>
          </a:xfrm>
        </p:grpSpPr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xmlns="" id="{B092EBDC-D1CE-4FA1-906D-8EC7E838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963" y="3448110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xmlns="" id="{DAE1EE7C-584B-4971-B62E-B687E8D03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864" y="3448348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xmlns="" id="{C0BC4213-D26B-4847-A6CF-C2C7D94B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963" y="3185624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4CE8CD8E-834B-4166-B4CB-71E8E998F5EE}"/>
              </a:ext>
            </a:extLst>
          </p:cNvPr>
          <p:cNvGrpSpPr/>
          <p:nvPr/>
        </p:nvGrpSpPr>
        <p:grpSpPr>
          <a:xfrm>
            <a:off x="7602686" y="3919771"/>
            <a:ext cx="918297" cy="1027317"/>
            <a:chOff x="7602686" y="3919771"/>
            <a:chExt cx="918297" cy="1027317"/>
          </a:xfrm>
        </p:grpSpPr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xmlns="" id="{2823B7A6-DA6A-4C7F-9C6D-FF735A1C0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686" y="418225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98" name="Freeform 30">
              <a:extLst>
                <a:ext uri="{FF2B5EF4-FFF2-40B4-BE49-F238E27FC236}">
                  <a16:creationId xmlns:a16="http://schemas.microsoft.com/office/drawing/2014/main" xmlns="" id="{41046C90-21DF-4EF5-ABF8-08940A58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587" y="418249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008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xmlns="" id="{8020AF57-5DF0-4FAD-BA51-6BC669DFB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686" y="391977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EEF3B5F4-CF3E-4D10-8B99-9C4A01C0357E}"/>
              </a:ext>
            </a:extLst>
          </p:cNvPr>
          <p:cNvGrpSpPr/>
          <p:nvPr/>
        </p:nvGrpSpPr>
        <p:grpSpPr>
          <a:xfrm>
            <a:off x="2761503" y="3992989"/>
            <a:ext cx="983706" cy="1062764"/>
            <a:chOff x="2761503" y="3992989"/>
            <a:chExt cx="983706" cy="1062764"/>
          </a:xfrm>
        </p:grpSpPr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xmlns="" id="{D5422BA5-6B37-412A-B2A3-79274A932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503" y="4264532"/>
              <a:ext cx="491588" cy="79122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xmlns="" id="{B66D33DB-EE70-439B-8B25-60E388DA1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091" y="4264779"/>
              <a:ext cx="492118" cy="790974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xmlns="" id="{34B01CD9-C50A-4166-B409-7343388FD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503" y="3992989"/>
              <a:ext cx="983706" cy="543086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18C99056-F37A-4D2D-8855-3CD5F29F0BBF}"/>
              </a:ext>
            </a:extLst>
          </p:cNvPr>
          <p:cNvGrpSpPr/>
          <p:nvPr/>
        </p:nvGrpSpPr>
        <p:grpSpPr>
          <a:xfrm>
            <a:off x="2802995" y="2868127"/>
            <a:ext cx="918297" cy="1027317"/>
            <a:chOff x="2802995" y="2868127"/>
            <a:chExt cx="918297" cy="1027317"/>
          </a:xfrm>
        </p:grpSpPr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xmlns="" id="{2AC3DA9B-85C6-4353-991C-B42EE3580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995" y="3130613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xmlns="" id="{13327D36-8051-40EB-82F3-05B830E40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896" y="3130851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xmlns="" id="{119F1E35-BD92-4B63-A3E2-6E7EDBBB8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995" y="2868127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FAA22EED-2343-4C08-960B-A383782528D3}"/>
              </a:ext>
            </a:extLst>
          </p:cNvPr>
          <p:cNvGrpSpPr/>
          <p:nvPr/>
        </p:nvGrpSpPr>
        <p:grpSpPr>
          <a:xfrm>
            <a:off x="9902193" y="2047748"/>
            <a:ext cx="918297" cy="1027317"/>
            <a:chOff x="9902193" y="2047748"/>
            <a:chExt cx="918297" cy="1027317"/>
          </a:xfrm>
        </p:grpSpPr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xmlns="" id="{3B1A3E05-1469-4DC5-B546-F2E9CEBB3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193" y="2310234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0" name="Freeform 80">
              <a:extLst>
                <a:ext uri="{FF2B5EF4-FFF2-40B4-BE49-F238E27FC236}">
                  <a16:creationId xmlns:a16="http://schemas.microsoft.com/office/drawing/2014/main" xmlns="" id="{D9356613-A6E2-41C4-A2D4-61CD9A9E3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094" y="2310472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1" name="Freeform 81">
              <a:extLst>
                <a:ext uri="{FF2B5EF4-FFF2-40B4-BE49-F238E27FC236}">
                  <a16:creationId xmlns:a16="http://schemas.microsoft.com/office/drawing/2014/main" xmlns="" id="{A338B6B0-20EB-4186-B1FB-77C00ED3D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193" y="2047748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CC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DE92C0EE-7670-4EA0-A985-EB724550380B}"/>
              </a:ext>
            </a:extLst>
          </p:cNvPr>
          <p:cNvGrpSpPr/>
          <p:nvPr/>
        </p:nvGrpSpPr>
        <p:grpSpPr>
          <a:xfrm>
            <a:off x="9856267" y="3244365"/>
            <a:ext cx="918297" cy="1027317"/>
            <a:chOff x="9856267" y="3244365"/>
            <a:chExt cx="918297" cy="1027317"/>
          </a:xfrm>
        </p:grpSpPr>
        <p:sp>
          <p:nvSpPr>
            <p:cNvPr id="113" name="Freeform 79">
              <a:extLst>
                <a:ext uri="{FF2B5EF4-FFF2-40B4-BE49-F238E27FC236}">
                  <a16:creationId xmlns:a16="http://schemas.microsoft.com/office/drawing/2014/main" xmlns="" id="{A1B4C909-10F2-4621-98D4-51EE31D2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267" y="350685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4" name="Freeform 80">
              <a:extLst>
                <a:ext uri="{FF2B5EF4-FFF2-40B4-BE49-F238E27FC236}">
                  <a16:creationId xmlns:a16="http://schemas.microsoft.com/office/drawing/2014/main" xmlns="" id="{08264059-5EA1-4CFE-A5DF-648F7DAF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5168" y="350708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5" name="Freeform 81">
              <a:extLst>
                <a:ext uri="{FF2B5EF4-FFF2-40B4-BE49-F238E27FC236}">
                  <a16:creationId xmlns:a16="http://schemas.microsoft.com/office/drawing/2014/main" xmlns="" id="{50B20E80-43D6-4D13-A598-2500535E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267" y="324436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99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889FB88E-FA37-44D4-98E8-3A5A1474DF3B}"/>
              </a:ext>
            </a:extLst>
          </p:cNvPr>
          <p:cNvGrpSpPr/>
          <p:nvPr/>
        </p:nvGrpSpPr>
        <p:grpSpPr>
          <a:xfrm>
            <a:off x="9465617" y="4455089"/>
            <a:ext cx="918297" cy="1027317"/>
            <a:chOff x="9465617" y="4455089"/>
            <a:chExt cx="918297" cy="1027317"/>
          </a:xfrm>
        </p:grpSpPr>
        <p:sp>
          <p:nvSpPr>
            <p:cNvPr id="117" name="Freeform 79">
              <a:extLst>
                <a:ext uri="{FF2B5EF4-FFF2-40B4-BE49-F238E27FC236}">
                  <a16:creationId xmlns:a16="http://schemas.microsoft.com/office/drawing/2014/main" xmlns="" id="{884EFE65-3F01-4A39-B63B-929E0089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617" y="4717575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8" name="Freeform 80">
              <a:extLst>
                <a:ext uri="{FF2B5EF4-FFF2-40B4-BE49-F238E27FC236}">
                  <a16:creationId xmlns:a16="http://schemas.microsoft.com/office/drawing/2014/main" xmlns="" id="{92352859-4F11-406F-96CE-39AEAE715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4518" y="4717813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9" name="Freeform 81">
              <a:extLst>
                <a:ext uri="{FF2B5EF4-FFF2-40B4-BE49-F238E27FC236}">
                  <a16:creationId xmlns:a16="http://schemas.microsoft.com/office/drawing/2014/main" xmlns="" id="{0F2B2B1F-471F-4E72-9096-849EFCC7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617" y="4455089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7E19D637-42E0-4128-A05E-0CD6F531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416" y="1688791"/>
            <a:ext cx="3863488" cy="2757578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rPr>
              <a:t>Today, there are 28 different sets of requirements for marketing biostimulants in the EU</a:t>
            </a:r>
            <a:endParaRPr lang="en-IN" sz="3200" b="1" dirty="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AB1EF354-58ED-411C-B709-76A34FA2CB6E}"/>
              </a:ext>
            </a:extLst>
          </p:cNvPr>
          <p:cNvSpPr/>
          <p:nvPr/>
        </p:nvSpPr>
        <p:spPr>
          <a:xfrm>
            <a:off x="860942" y="5693112"/>
            <a:ext cx="9224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This raises the cost of bringing products to market and discourages companies from serving farmers in smaller markets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553CA140-1B21-46B1-82AA-60631747624E}"/>
              </a:ext>
            </a:extLst>
          </p:cNvPr>
          <p:cNvGrpSpPr/>
          <p:nvPr/>
        </p:nvGrpSpPr>
        <p:grpSpPr>
          <a:xfrm>
            <a:off x="10819995" y="2666468"/>
            <a:ext cx="918297" cy="1027317"/>
            <a:chOff x="10946733" y="2655406"/>
            <a:chExt cx="918297" cy="1027317"/>
          </a:xfrm>
          <a:solidFill>
            <a:srgbClr val="0033CC"/>
          </a:solidFill>
        </p:grpSpPr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xmlns="" id="{55096DD4-516B-4AEB-8E9D-A6E06A8DC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6733" y="291789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FF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xmlns="" id="{DDA43C8F-B688-429E-9DF6-D7EA5C23F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5634" y="291813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grpFill/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xmlns="" id="{C413CDCA-DED6-433B-A1E9-F1ED45573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6733" y="265540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19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Picture 405">
            <a:extLst>
              <a:ext uri="{FF2B5EF4-FFF2-40B4-BE49-F238E27FC236}">
                <a16:creationId xmlns:a16="http://schemas.microsoft.com/office/drawing/2014/main" xmlns="" id="{F2B3FFAE-C9DA-4E0B-AB05-2CE136DD2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300" y="805044"/>
            <a:ext cx="3872204" cy="38722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4C381F-144F-4D6F-ADB3-DEB33B6C58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7937" y="6484083"/>
            <a:ext cx="685800" cy="365125"/>
          </a:xfrm>
        </p:spPr>
        <p:txBody>
          <a:bodyPr/>
          <a:lstStyle/>
          <a:p>
            <a:pPr>
              <a:defRPr/>
            </a:pPr>
            <a:fld id="{658F29EC-0C6E-4026-A999-CE709D7E9FF8}" type="slidenum">
              <a:rPr lang="en-US" altLang="en-US" smtClean="0">
                <a:latin typeface="+mn-lt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en-US" altLang="en-US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D8CE99A7-07B1-41E3-B10A-7AB60939EB06}"/>
              </a:ext>
            </a:extLst>
          </p:cNvPr>
          <p:cNvGrpSpPr/>
          <p:nvPr/>
        </p:nvGrpSpPr>
        <p:grpSpPr>
          <a:xfrm>
            <a:off x="594589" y="2899341"/>
            <a:ext cx="918297" cy="1027317"/>
            <a:chOff x="494215" y="2899341"/>
            <a:chExt cx="918297" cy="1027317"/>
          </a:xfrm>
        </p:grpSpPr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xmlns="" id="{3F5191A7-681F-4A17-A74A-D46D23CD3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15" y="316182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xmlns="" id="{F005B71A-DBF5-4A62-B8BD-6EC195CCA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116" y="316206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xmlns="" id="{18C5A26A-E701-4F8F-9E35-D9FED2624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15" y="289934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BF8E7897-F8AD-46DA-804D-30E31315C429}"/>
              </a:ext>
            </a:extLst>
          </p:cNvPr>
          <p:cNvGrpSpPr/>
          <p:nvPr/>
        </p:nvGrpSpPr>
        <p:grpSpPr>
          <a:xfrm>
            <a:off x="5363496" y="4645523"/>
            <a:ext cx="918297" cy="1027317"/>
            <a:chOff x="5263122" y="4645523"/>
            <a:chExt cx="918297" cy="1027317"/>
          </a:xfrm>
        </p:grpSpPr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F5B608D0-E04E-45D0-94C2-BB195FEA8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22" y="4908009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xmlns="" id="{20B69BDC-A737-4A6D-BB82-EDA528EA4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023" y="4908247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xmlns="" id="{6DBB3BE7-D4C0-4863-AD54-D7D0CF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22" y="4645523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BA2A6BEA-D12E-485C-9E55-B6E915C6FB1C}"/>
              </a:ext>
            </a:extLst>
          </p:cNvPr>
          <p:cNvGrpSpPr/>
          <p:nvPr/>
        </p:nvGrpSpPr>
        <p:grpSpPr>
          <a:xfrm>
            <a:off x="2493340" y="517047"/>
            <a:ext cx="918297" cy="1027317"/>
            <a:chOff x="2392966" y="517047"/>
            <a:chExt cx="918297" cy="1027317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xmlns="" id="{0C3AF4B9-3F30-4ADA-A436-242643513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966" y="779533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xmlns="" id="{13B8AF96-E5DF-43CA-9AFC-47B1232A1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867" y="779771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xmlns="" id="{4E93BA41-70CC-493E-BB8B-D4483181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966" y="517047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4D91026C-125A-4BF8-AD57-E3A531856E36}"/>
              </a:ext>
            </a:extLst>
          </p:cNvPr>
          <p:cNvGrpSpPr/>
          <p:nvPr/>
        </p:nvGrpSpPr>
        <p:grpSpPr>
          <a:xfrm>
            <a:off x="1975567" y="2197025"/>
            <a:ext cx="918297" cy="1027317"/>
            <a:chOff x="1875193" y="2197025"/>
            <a:chExt cx="918297" cy="1027317"/>
          </a:xfrm>
        </p:grpSpPr>
        <p:sp>
          <p:nvSpPr>
            <p:cNvPr id="18" name="Freeform 83">
              <a:extLst>
                <a:ext uri="{FF2B5EF4-FFF2-40B4-BE49-F238E27FC236}">
                  <a16:creationId xmlns:a16="http://schemas.microsoft.com/office/drawing/2014/main" xmlns="" id="{0DEB8319-09B4-497E-8EF0-E29E93101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193" y="245951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xmlns="" id="{90BCC2B4-77A9-486B-91E6-F661B42D2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094" y="245974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5">
              <a:extLst>
                <a:ext uri="{FF2B5EF4-FFF2-40B4-BE49-F238E27FC236}">
                  <a16:creationId xmlns:a16="http://schemas.microsoft.com/office/drawing/2014/main" xmlns="" id="{920FDBB3-4202-4FB7-8D15-D1D56B669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193" y="219702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E3CADDD5-E164-420E-8CDC-347527DBE719}"/>
              </a:ext>
            </a:extLst>
          </p:cNvPr>
          <p:cNvGrpSpPr/>
          <p:nvPr/>
        </p:nvGrpSpPr>
        <p:grpSpPr>
          <a:xfrm>
            <a:off x="3935705" y="4382222"/>
            <a:ext cx="918297" cy="1027317"/>
            <a:chOff x="3835331" y="4382222"/>
            <a:chExt cx="918297" cy="1027317"/>
          </a:xfrm>
        </p:grpSpPr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xmlns="" id="{EB173E4F-3A4C-40E1-B0E8-9124D2E8C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331" y="4644708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8">
              <a:extLst>
                <a:ext uri="{FF2B5EF4-FFF2-40B4-BE49-F238E27FC236}">
                  <a16:creationId xmlns:a16="http://schemas.microsoft.com/office/drawing/2014/main" xmlns="" id="{97E293B2-2FEC-4B7E-A0D5-26F2F6616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232" y="4644946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xmlns="" id="{5D3944EA-26B3-4F0B-908D-B7F4D30CB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331" y="4382222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E0B3B541-12CB-4E24-87C9-553999EC62C1}"/>
              </a:ext>
            </a:extLst>
          </p:cNvPr>
          <p:cNvGrpSpPr/>
          <p:nvPr/>
        </p:nvGrpSpPr>
        <p:grpSpPr>
          <a:xfrm>
            <a:off x="6937115" y="309254"/>
            <a:ext cx="918297" cy="1027317"/>
            <a:chOff x="6836741" y="485981"/>
            <a:chExt cx="918297" cy="1027317"/>
          </a:xfrm>
        </p:grpSpPr>
        <p:sp>
          <p:nvSpPr>
            <p:cNvPr id="26" name="Freeform 91">
              <a:extLst>
                <a:ext uri="{FF2B5EF4-FFF2-40B4-BE49-F238E27FC236}">
                  <a16:creationId xmlns:a16="http://schemas.microsoft.com/office/drawing/2014/main" xmlns="" id="{068801B5-1449-47A3-A7CE-612176F6C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741" y="74846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92">
              <a:extLst>
                <a:ext uri="{FF2B5EF4-FFF2-40B4-BE49-F238E27FC236}">
                  <a16:creationId xmlns:a16="http://schemas.microsoft.com/office/drawing/2014/main" xmlns="" id="{2116A03C-B637-4BA3-94FC-4E51A07CC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642" y="74870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93">
              <a:extLst>
                <a:ext uri="{FF2B5EF4-FFF2-40B4-BE49-F238E27FC236}">
                  <a16:creationId xmlns:a16="http://schemas.microsoft.com/office/drawing/2014/main" xmlns="" id="{A635E7C0-0585-4BB6-A035-23659D874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741" y="48598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2E0FD22B-3363-442C-8221-1EC5C8BC169B}"/>
              </a:ext>
            </a:extLst>
          </p:cNvPr>
          <p:cNvGrpSpPr/>
          <p:nvPr/>
        </p:nvGrpSpPr>
        <p:grpSpPr>
          <a:xfrm>
            <a:off x="2920089" y="1574754"/>
            <a:ext cx="918297" cy="1027317"/>
            <a:chOff x="2819715" y="1574754"/>
            <a:chExt cx="918297" cy="1027317"/>
          </a:xfrm>
        </p:grpSpPr>
        <p:sp>
          <p:nvSpPr>
            <p:cNvPr id="30" name="Freeform 70">
              <a:extLst>
                <a:ext uri="{FF2B5EF4-FFF2-40B4-BE49-F238E27FC236}">
                  <a16:creationId xmlns:a16="http://schemas.microsoft.com/office/drawing/2014/main" xmlns="" id="{ACFE2E5C-56D9-4EDF-BBF0-D35C44AD3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715" y="1837240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71">
              <a:extLst>
                <a:ext uri="{FF2B5EF4-FFF2-40B4-BE49-F238E27FC236}">
                  <a16:creationId xmlns:a16="http://schemas.microsoft.com/office/drawing/2014/main" xmlns="" id="{8D329F3B-B0F1-4E6F-851D-F5CFC6E05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616" y="1837478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72">
              <a:extLst>
                <a:ext uri="{FF2B5EF4-FFF2-40B4-BE49-F238E27FC236}">
                  <a16:creationId xmlns:a16="http://schemas.microsoft.com/office/drawing/2014/main" xmlns="" id="{9E8DBB7F-9977-4465-8A0D-7D93B1D01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715" y="1574754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AC0390DB-B7EF-4815-9B41-4816BF5334FC}"/>
              </a:ext>
            </a:extLst>
          </p:cNvPr>
          <p:cNvGrpSpPr/>
          <p:nvPr/>
        </p:nvGrpSpPr>
        <p:grpSpPr>
          <a:xfrm>
            <a:off x="7861741" y="3800857"/>
            <a:ext cx="214746" cy="192133"/>
            <a:chOff x="7761367" y="3800857"/>
            <a:chExt cx="214746" cy="192133"/>
          </a:xfrm>
        </p:grpSpPr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xmlns="" id="{3885D8E3-3F0D-4ECD-9D51-93056EC89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367" y="3874143"/>
              <a:ext cx="132739" cy="118847"/>
            </a:xfrm>
            <a:custGeom>
              <a:avLst/>
              <a:gdLst>
                <a:gd name="T0" fmla="*/ 1963 w 3820"/>
                <a:gd name="T1" fmla="*/ 7 h 3557"/>
                <a:gd name="T2" fmla="*/ 2055 w 3820"/>
                <a:gd name="T3" fmla="*/ 81 h 3557"/>
                <a:gd name="T4" fmla="*/ 2079 w 3820"/>
                <a:gd name="T5" fmla="*/ 189 h 3557"/>
                <a:gd name="T6" fmla="*/ 2028 w 3820"/>
                <a:gd name="T7" fmla="*/ 294 h 3557"/>
                <a:gd name="T8" fmla="*/ 454 w 3820"/>
                <a:gd name="T9" fmla="*/ 1894 h 3557"/>
                <a:gd name="T10" fmla="*/ 364 w 3820"/>
                <a:gd name="T11" fmla="*/ 2115 h 3557"/>
                <a:gd name="T12" fmla="*/ 351 w 3820"/>
                <a:gd name="T13" fmla="*/ 2351 h 3557"/>
                <a:gd name="T14" fmla="*/ 415 w 3820"/>
                <a:gd name="T15" fmla="*/ 2580 h 3557"/>
                <a:gd name="T16" fmla="*/ 557 w 3820"/>
                <a:gd name="T17" fmla="*/ 2781 h 3557"/>
                <a:gd name="T18" fmla="*/ 908 w 3820"/>
                <a:gd name="T19" fmla="*/ 3105 h 3557"/>
                <a:gd name="T20" fmla="*/ 1130 w 3820"/>
                <a:gd name="T21" fmla="*/ 3195 h 3557"/>
                <a:gd name="T22" fmla="*/ 1366 w 3820"/>
                <a:gd name="T23" fmla="*/ 3207 h 3557"/>
                <a:gd name="T24" fmla="*/ 1593 w 3820"/>
                <a:gd name="T25" fmla="*/ 3143 h 3557"/>
                <a:gd name="T26" fmla="*/ 1794 w 3820"/>
                <a:gd name="T27" fmla="*/ 3002 h 3557"/>
                <a:gd name="T28" fmla="*/ 3370 w 3820"/>
                <a:gd name="T29" fmla="*/ 1401 h 3557"/>
                <a:gd name="T30" fmla="*/ 3460 w 3820"/>
                <a:gd name="T31" fmla="*/ 1179 h 3557"/>
                <a:gd name="T32" fmla="*/ 3473 w 3820"/>
                <a:gd name="T33" fmla="*/ 943 h 3557"/>
                <a:gd name="T34" fmla="*/ 3407 w 3820"/>
                <a:gd name="T35" fmla="*/ 716 h 3557"/>
                <a:gd name="T36" fmla="*/ 3267 w 3820"/>
                <a:gd name="T37" fmla="*/ 516 h 3557"/>
                <a:gd name="T38" fmla="*/ 3216 w 3820"/>
                <a:gd name="T39" fmla="*/ 411 h 3557"/>
                <a:gd name="T40" fmla="*/ 3242 w 3820"/>
                <a:gd name="T41" fmla="*/ 302 h 3557"/>
                <a:gd name="T42" fmla="*/ 3332 w 3820"/>
                <a:gd name="T43" fmla="*/ 229 h 3557"/>
                <a:gd name="T44" fmla="*/ 3445 w 3820"/>
                <a:gd name="T45" fmla="*/ 229 h 3557"/>
                <a:gd name="T46" fmla="*/ 3580 w 3820"/>
                <a:gd name="T47" fmla="*/ 347 h 3557"/>
                <a:gd name="T48" fmla="*/ 3734 w 3820"/>
                <a:gd name="T49" fmla="*/ 600 h 3557"/>
                <a:gd name="T50" fmla="*/ 3813 w 3820"/>
                <a:gd name="T51" fmla="*/ 879 h 3557"/>
                <a:gd name="T52" fmla="*/ 3813 w 3820"/>
                <a:gd name="T53" fmla="*/ 1166 h 3557"/>
                <a:gd name="T54" fmla="*/ 3734 w 3820"/>
                <a:gd name="T55" fmla="*/ 1446 h 3557"/>
                <a:gd name="T56" fmla="*/ 3580 w 3820"/>
                <a:gd name="T57" fmla="*/ 1699 h 3557"/>
                <a:gd name="T58" fmla="*/ 1968 w 3820"/>
                <a:gd name="T59" fmla="*/ 3312 h 3557"/>
                <a:gd name="T60" fmla="*/ 1730 w 3820"/>
                <a:gd name="T61" fmla="*/ 3462 h 3557"/>
                <a:gd name="T62" fmla="*/ 1467 w 3820"/>
                <a:gd name="T63" fmla="*/ 3542 h 3557"/>
                <a:gd name="T64" fmla="*/ 1195 w 3820"/>
                <a:gd name="T65" fmla="*/ 3553 h 3557"/>
                <a:gd name="T66" fmla="*/ 929 w 3820"/>
                <a:gd name="T67" fmla="*/ 3495 h 3557"/>
                <a:gd name="T68" fmla="*/ 681 w 3820"/>
                <a:gd name="T69" fmla="*/ 3368 h 3557"/>
                <a:gd name="T70" fmla="*/ 311 w 3820"/>
                <a:gd name="T71" fmla="*/ 3025 h 3557"/>
                <a:gd name="T72" fmla="*/ 124 w 3820"/>
                <a:gd name="T73" fmla="*/ 2773 h 3557"/>
                <a:gd name="T74" fmla="*/ 21 w 3820"/>
                <a:gd name="T75" fmla="*/ 2481 h 3557"/>
                <a:gd name="T76" fmla="*/ 6 w 3820"/>
                <a:gd name="T77" fmla="*/ 2168 h 3557"/>
                <a:gd name="T78" fmla="*/ 81 w 3820"/>
                <a:gd name="T79" fmla="*/ 1866 h 3557"/>
                <a:gd name="T80" fmla="*/ 242 w 3820"/>
                <a:gd name="T81" fmla="*/ 1599 h 3557"/>
                <a:gd name="T82" fmla="*/ 1816 w 3820"/>
                <a:gd name="T83" fmla="*/ 24 h 3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20" h="3557">
                  <a:moveTo>
                    <a:pt x="1888" y="0"/>
                  </a:moveTo>
                  <a:lnTo>
                    <a:pt x="1925" y="0"/>
                  </a:lnTo>
                  <a:lnTo>
                    <a:pt x="1963" y="7"/>
                  </a:lnTo>
                  <a:lnTo>
                    <a:pt x="1998" y="24"/>
                  </a:lnTo>
                  <a:lnTo>
                    <a:pt x="2028" y="49"/>
                  </a:lnTo>
                  <a:lnTo>
                    <a:pt x="2055" y="81"/>
                  </a:lnTo>
                  <a:lnTo>
                    <a:pt x="2070" y="116"/>
                  </a:lnTo>
                  <a:lnTo>
                    <a:pt x="2079" y="152"/>
                  </a:lnTo>
                  <a:lnTo>
                    <a:pt x="2079" y="189"/>
                  </a:lnTo>
                  <a:lnTo>
                    <a:pt x="2070" y="227"/>
                  </a:lnTo>
                  <a:lnTo>
                    <a:pt x="2055" y="262"/>
                  </a:lnTo>
                  <a:lnTo>
                    <a:pt x="2028" y="294"/>
                  </a:lnTo>
                  <a:lnTo>
                    <a:pt x="557" y="1765"/>
                  </a:lnTo>
                  <a:lnTo>
                    <a:pt x="501" y="1826"/>
                  </a:lnTo>
                  <a:lnTo>
                    <a:pt x="454" y="1894"/>
                  </a:lnTo>
                  <a:lnTo>
                    <a:pt x="415" y="1965"/>
                  </a:lnTo>
                  <a:lnTo>
                    <a:pt x="385" y="2040"/>
                  </a:lnTo>
                  <a:lnTo>
                    <a:pt x="364" y="2115"/>
                  </a:lnTo>
                  <a:lnTo>
                    <a:pt x="351" y="2194"/>
                  </a:lnTo>
                  <a:lnTo>
                    <a:pt x="347" y="2273"/>
                  </a:lnTo>
                  <a:lnTo>
                    <a:pt x="351" y="2351"/>
                  </a:lnTo>
                  <a:lnTo>
                    <a:pt x="364" y="2428"/>
                  </a:lnTo>
                  <a:lnTo>
                    <a:pt x="385" y="2505"/>
                  </a:lnTo>
                  <a:lnTo>
                    <a:pt x="415" y="2580"/>
                  </a:lnTo>
                  <a:lnTo>
                    <a:pt x="454" y="2650"/>
                  </a:lnTo>
                  <a:lnTo>
                    <a:pt x="501" y="2717"/>
                  </a:lnTo>
                  <a:lnTo>
                    <a:pt x="557" y="2781"/>
                  </a:lnTo>
                  <a:lnTo>
                    <a:pt x="779" y="3002"/>
                  </a:lnTo>
                  <a:lnTo>
                    <a:pt x="841" y="3057"/>
                  </a:lnTo>
                  <a:lnTo>
                    <a:pt x="908" y="3105"/>
                  </a:lnTo>
                  <a:lnTo>
                    <a:pt x="979" y="3143"/>
                  </a:lnTo>
                  <a:lnTo>
                    <a:pt x="1053" y="3173"/>
                  </a:lnTo>
                  <a:lnTo>
                    <a:pt x="1130" y="3195"/>
                  </a:lnTo>
                  <a:lnTo>
                    <a:pt x="1208" y="3207"/>
                  </a:lnTo>
                  <a:lnTo>
                    <a:pt x="1287" y="3212"/>
                  </a:lnTo>
                  <a:lnTo>
                    <a:pt x="1366" y="3207"/>
                  </a:lnTo>
                  <a:lnTo>
                    <a:pt x="1443" y="3195"/>
                  </a:lnTo>
                  <a:lnTo>
                    <a:pt x="1520" y="3173"/>
                  </a:lnTo>
                  <a:lnTo>
                    <a:pt x="1593" y="3143"/>
                  </a:lnTo>
                  <a:lnTo>
                    <a:pt x="1664" y="3105"/>
                  </a:lnTo>
                  <a:lnTo>
                    <a:pt x="1732" y="3057"/>
                  </a:lnTo>
                  <a:lnTo>
                    <a:pt x="1794" y="3002"/>
                  </a:lnTo>
                  <a:lnTo>
                    <a:pt x="3267" y="1530"/>
                  </a:lnTo>
                  <a:lnTo>
                    <a:pt x="3323" y="1468"/>
                  </a:lnTo>
                  <a:lnTo>
                    <a:pt x="3370" y="1401"/>
                  </a:lnTo>
                  <a:lnTo>
                    <a:pt x="3407" y="1329"/>
                  </a:lnTo>
                  <a:lnTo>
                    <a:pt x="3437" y="1256"/>
                  </a:lnTo>
                  <a:lnTo>
                    <a:pt x="3460" y="1179"/>
                  </a:lnTo>
                  <a:lnTo>
                    <a:pt x="3473" y="1101"/>
                  </a:lnTo>
                  <a:lnTo>
                    <a:pt x="3477" y="1022"/>
                  </a:lnTo>
                  <a:lnTo>
                    <a:pt x="3473" y="943"/>
                  </a:lnTo>
                  <a:lnTo>
                    <a:pt x="3460" y="866"/>
                  </a:lnTo>
                  <a:lnTo>
                    <a:pt x="3437" y="789"/>
                  </a:lnTo>
                  <a:lnTo>
                    <a:pt x="3407" y="716"/>
                  </a:lnTo>
                  <a:lnTo>
                    <a:pt x="3370" y="645"/>
                  </a:lnTo>
                  <a:lnTo>
                    <a:pt x="3323" y="577"/>
                  </a:lnTo>
                  <a:lnTo>
                    <a:pt x="3267" y="516"/>
                  </a:lnTo>
                  <a:lnTo>
                    <a:pt x="3242" y="484"/>
                  </a:lnTo>
                  <a:lnTo>
                    <a:pt x="3225" y="448"/>
                  </a:lnTo>
                  <a:lnTo>
                    <a:pt x="3216" y="411"/>
                  </a:lnTo>
                  <a:lnTo>
                    <a:pt x="3216" y="373"/>
                  </a:lnTo>
                  <a:lnTo>
                    <a:pt x="3225" y="337"/>
                  </a:lnTo>
                  <a:lnTo>
                    <a:pt x="3242" y="302"/>
                  </a:lnTo>
                  <a:lnTo>
                    <a:pt x="3267" y="270"/>
                  </a:lnTo>
                  <a:lnTo>
                    <a:pt x="3299" y="246"/>
                  </a:lnTo>
                  <a:lnTo>
                    <a:pt x="3332" y="229"/>
                  </a:lnTo>
                  <a:lnTo>
                    <a:pt x="3370" y="221"/>
                  </a:lnTo>
                  <a:lnTo>
                    <a:pt x="3407" y="221"/>
                  </a:lnTo>
                  <a:lnTo>
                    <a:pt x="3445" y="229"/>
                  </a:lnTo>
                  <a:lnTo>
                    <a:pt x="3481" y="246"/>
                  </a:lnTo>
                  <a:lnTo>
                    <a:pt x="3511" y="270"/>
                  </a:lnTo>
                  <a:lnTo>
                    <a:pt x="3580" y="347"/>
                  </a:lnTo>
                  <a:lnTo>
                    <a:pt x="3640" y="427"/>
                  </a:lnTo>
                  <a:lnTo>
                    <a:pt x="3693" y="512"/>
                  </a:lnTo>
                  <a:lnTo>
                    <a:pt x="3734" y="600"/>
                  </a:lnTo>
                  <a:lnTo>
                    <a:pt x="3770" y="690"/>
                  </a:lnTo>
                  <a:lnTo>
                    <a:pt x="3796" y="784"/>
                  </a:lnTo>
                  <a:lnTo>
                    <a:pt x="3813" y="879"/>
                  </a:lnTo>
                  <a:lnTo>
                    <a:pt x="3820" y="975"/>
                  </a:lnTo>
                  <a:lnTo>
                    <a:pt x="3820" y="1071"/>
                  </a:lnTo>
                  <a:lnTo>
                    <a:pt x="3813" y="1166"/>
                  </a:lnTo>
                  <a:lnTo>
                    <a:pt x="3796" y="1262"/>
                  </a:lnTo>
                  <a:lnTo>
                    <a:pt x="3770" y="1354"/>
                  </a:lnTo>
                  <a:lnTo>
                    <a:pt x="3734" y="1446"/>
                  </a:lnTo>
                  <a:lnTo>
                    <a:pt x="3693" y="1534"/>
                  </a:lnTo>
                  <a:lnTo>
                    <a:pt x="3640" y="1618"/>
                  </a:lnTo>
                  <a:lnTo>
                    <a:pt x="3580" y="1699"/>
                  </a:lnTo>
                  <a:lnTo>
                    <a:pt x="3511" y="1774"/>
                  </a:lnTo>
                  <a:lnTo>
                    <a:pt x="2040" y="3246"/>
                  </a:lnTo>
                  <a:lnTo>
                    <a:pt x="1968" y="3312"/>
                  </a:lnTo>
                  <a:lnTo>
                    <a:pt x="1891" y="3368"/>
                  </a:lnTo>
                  <a:lnTo>
                    <a:pt x="1813" y="3418"/>
                  </a:lnTo>
                  <a:lnTo>
                    <a:pt x="1730" y="3462"/>
                  </a:lnTo>
                  <a:lnTo>
                    <a:pt x="1644" y="3495"/>
                  </a:lnTo>
                  <a:lnTo>
                    <a:pt x="1557" y="3522"/>
                  </a:lnTo>
                  <a:lnTo>
                    <a:pt x="1467" y="3542"/>
                  </a:lnTo>
                  <a:lnTo>
                    <a:pt x="1377" y="3553"/>
                  </a:lnTo>
                  <a:lnTo>
                    <a:pt x="1287" y="3557"/>
                  </a:lnTo>
                  <a:lnTo>
                    <a:pt x="1195" y="3553"/>
                  </a:lnTo>
                  <a:lnTo>
                    <a:pt x="1105" y="3542"/>
                  </a:lnTo>
                  <a:lnTo>
                    <a:pt x="1017" y="3522"/>
                  </a:lnTo>
                  <a:lnTo>
                    <a:pt x="929" y="3495"/>
                  </a:lnTo>
                  <a:lnTo>
                    <a:pt x="842" y="3462"/>
                  </a:lnTo>
                  <a:lnTo>
                    <a:pt x="760" y="3418"/>
                  </a:lnTo>
                  <a:lnTo>
                    <a:pt x="681" y="3368"/>
                  </a:lnTo>
                  <a:lnTo>
                    <a:pt x="606" y="3312"/>
                  </a:lnTo>
                  <a:lnTo>
                    <a:pt x="533" y="3246"/>
                  </a:lnTo>
                  <a:lnTo>
                    <a:pt x="311" y="3025"/>
                  </a:lnTo>
                  <a:lnTo>
                    <a:pt x="240" y="2946"/>
                  </a:lnTo>
                  <a:lnTo>
                    <a:pt x="178" y="2862"/>
                  </a:lnTo>
                  <a:lnTo>
                    <a:pt x="124" y="2773"/>
                  </a:lnTo>
                  <a:lnTo>
                    <a:pt x="81" y="2680"/>
                  </a:lnTo>
                  <a:lnTo>
                    <a:pt x="45" y="2582"/>
                  </a:lnTo>
                  <a:lnTo>
                    <a:pt x="21" y="2481"/>
                  </a:lnTo>
                  <a:lnTo>
                    <a:pt x="6" y="2378"/>
                  </a:lnTo>
                  <a:lnTo>
                    <a:pt x="0" y="2273"/>
                  </a:lnTo>
                  <a:lnTo>
                    <a:pt x="6" y="2168"/>
                  </a:lnTo>
                  <a:lnTo>
                    <a:pt x="21" y="2063"/>
                  </a:lnTo>
                  <a:lnTo>
                    <a:pt x="45" y="1963"/>
                  </a:lnTo>
                  <a:lnTo>
                    <a:pt x="81" y="1866"/>
                  </a:lnTo>
                  <a:lnTo>
                    <a:pt x="126" y="1772"/>
                  </a:lnTo>
                  <a:lnTo>
                    <a:pt x="178" y="1682"/>
                  </a:lnTo>
                  <a:lnTo>
                    <a:pt x="242" y="1599"/>
                  </a:lnTo>
                  <a:lnTo>
                    <a:pt x="311" y="1521"/>
                  </a:lnTo>
                  <a:lnTo>
                    <a:pt x="1784" y="49"/>
                  </a:lnTo>
                  <a:lnTo>
                    <a:pt x="1816" y="24"/>
                  </a:lnTo>
                  <a:lnTo>
                    <a:pt x="1850" y="7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xmlns="" id="{6A9877B4-3741-41CB-B4D1-BF3B7930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374" y="3800857"/>
              <a:ext cx="132739" cy="118914"/>
            </a:xfrm>
            <a:custGeom>
              <a:avLst/>
              <a:gdLst>
                <a:gd name="T0" fmla="*/ 2774 w 3821"/>
                <a:gd name="T1" fmla="*/ 26 h 3559"/>
                <a:gd name="T2" fmla="*/ 3046 w 3821"/>
                <a:gd name="T3" fmla="*/ 129 h 3559"/>
                <a:gd name="T4" fmla="*/ 3288 w 3821"/>
                <a:gd name="T5" fmla="*/ 309 h 3559"/>
                <a:gd name="T6" fmla="*/ 3642 w 3821"/>
                <a:gd name="T7" fmla="*/ 694 h 3559"/>
                <a:gd name="T8" fmla="*/ 3774 w 3821"/>
                <a:gd name="T9" fmla="*/ 973 h 3559"/>
                <a:gd name="T10" fmla="*/ 3821 w 3821"/>
                <a:gd name="T11" fmla="*/ 1284 h 3559"/>
                <a:gd name="T12" fmla="*/ 3774 w 3821"/>
                <a:gd name="T13" fmla="*/ 1594 h 3559"/>
                <a:gd name="T14" fmla="*/ 3641 w 3821"/>
                <a:gd name="T15" fmla="*/ 1873 h 3559"/>
                <a:gd name="T16" fmla="*/ 2036 w 3821"/>
                <a:gd name="T17" fmla="*/ 3507 h 3559"/>
                <a:gd name="T18" fmla="*/ 1946 w 3821"/>
                <a:gd name="T19" fmla="*/ 3555 h 3559"/>
                <a:gd name="T20" fmla="*/ 1849 w 3821"/>
                <a:gd name="T21" fmla="*/ 3546 h 3559"/>
                <a:gd name="T22" fmla="*/ 1768 w 3821"/>
                <a:gd name="T23" fmla="*/ 3477 h 3559"/>
                <a:gd name="T24" fmla="*/ 1742 w 3821"/>
                <a:gd name="T25" fmla="*/ 3366 h 3559"/>
                <a:gd name="T26" fmla="*/ 1792 w 3821"/>
                <a:gd name="T27" fmla="*/ 3263 h 3559"/>
                <a:gd name="T28" fmla="*/ 3367 w 3821"/>
                <a:gd name="T29" fmla="*/ 1661 h 3559"/>
                <a:gd name="T30" fmla="*/ 3457 w 3821"/>
                <a:gd name="T31" fmla="*/ 1440 h 3559"/>
                <a:gd name="T32" fmla="*/ 3470 w 3821"/>
                <a:gd name="T33" fmla="*/ 1206 h 3559"/>
                <a:gd name="T34" fmla="*/ 3406 w 3821"/>
                <a:gd name="T35" fmla="*/ 977 h 3559"/>
                <a:gd name="T36" fmla="*/ 3263 w 3821"/>
                <a:gd name="T37" fmla="*/ 776 h 3559"/>
                <a:gd name="T38" fmla="*/ 2913 w 3821"/>
                <a:gd name="T39" fmla="*/ 452 h 3559"/>
                <a:gd name="T40" fmla="*/ 2691 w 3821"/>
                <a:gd name="T41" fmla="*/ 362 h 3559"/>
                <a:gd name="T42" fmla="*/ 2457 w 3821"/>
                <a:gd name="T43" fmla="*/ 349 h 3559"/>
                <a:gd name="T44" fmla="*/ 2228 w 3821"/>
                <a:gd name="T45" fmla="*/ 412 h 3559"/>
                <a:gd name="T46" fmla="*/ 2027 w 3821"/>
                <a:gd name="T47" fmla="*/ 555 h 3559"/>
                <a:gd name="T48" fmla="*/ 451 w 3821"/>
                <a:gd name="T49" fmla="*/ 2155 h 3559"/>
                <a:gd name="T50" fmla="*/ 361 w 3821"/>
                <a:gd name="T51" fmla="*/ 2378 h 3559"/>
                <a:gd name="T52" fmla="*/ 349 w 3821"/>
                <a:gd name="T53" fmla="*/ 2612 h 3559"/>
                <a:gd name="T54" fmla="*/ 413 w 3821"/>
                <a:gd name="T55" fmla="*/ 2841 h 3559"/>
                <a:gd name="T56" fmla="*/ 554 w 3821"/>
                <a:gd name="T57" fmla="*/ 3042 h 3559"/>
                <a:gd name="T58" fmla="*/ 605 w 3821"/>
                <a:gd name="T59" fmla="*/ 3145 h 3559"/>
                <a:gd name="T60" fmla="*/ 580 w 3821"/>
                <a:gd name="T61" fmla="*/ 3255 h 3559"/>
                <a:gd name="T62" fmla="*/ 488 w 3821"/>
                <a:gd name="T63" fmla="*/ 3327 h 3559"/>
                <a:gd name="T64" fmla="*/ 376 w 3821"/>
                <a:gd name="T65" fmla="*/ 3327 h 3559"/>
                <a:gd name="T66" fmla="*/ 241 w 3821"/>
                <a:gd name="T67" fmla="*/ 3210 h 3559"/>
                <a:gd name="T68" fmla="*/ 87 w 3821"/>
                <a:gd name="T69" fmla="*/ 2957 h 3559"/>
                <a:gd name="T70" fmla="*/ 8 w 3821"/>
                <a:gd name="T71" fmla="*/ 2678 h 3559"/>
                <a:gd name="T72" fmla="*/ 8 w 3821"/>
                <a:gd name="T73" fmla="*/ 2389 h 3559"/>
                <a:gd name="T74" fmla="*/ 87 w 3821"/>
                <a:gd name="T75" fmla="*/ 2110 h 3559"/>
                <a:gd name="T76" fmla="*/ 241 w 3821"/>
                <a:gd name="T77" fmla="*/ 1856 h 3559"/>
                <a:gd name="T78" fmla="*/ 1858 w 3821"/>
                <a:gd name="T79" fmla="*/ 242 h 3559"/>
                <a:gd name="T80" fmla="*/ 2111 w 3821"/>
                <a:gd name="T81" fmla="*/ 86 h 3559"/>
                <a:gd name="T82" fmla="*/ 2391 w 3821"/>
                <a:gd name="T83" fmla="*/ 9 h 3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21" h="3559">
                  <a:moveTo>
                    <a:pt x="2582" y="0"/>
                  </a:moveTo>
                  <a:lnTo>
                    <a:pt x="2678" y="9"/>
                  </a:lnTo>
                  <a:lnTo>
                    <a:pt x="2774" y="26"/>
                  </a:lnTo>
                  <a:lnTo>
                    <a:pt x="2868" y="52"/>
                  </a:lnTo>
                  <a:lnTo>
                    <a:pt x="2958" y="86"/>
                  </a:lnTo>
                  <a:lnTo>
                    <a:pt x="3046" y="129"/>
                  </a:lnTo>
                  <a:lnTo>
                    <a:pt x="3130" y="182"/>
                  </a:lnTo>
                  <a:lnTo>
                    <a:pt x="3211" y="242"/>
                  </a:lnTo>
                  <a:lnTo>
                    <a:pt x="3288" y="309"/>
                  </a:lnTo>
                  <a:lnTo>
                    <a:pt x="3509" y="531"/>
                  </a:lnTo>
                  <a:lnTo>
                    <a:pt x="3581" y="609"/>
                  </a:lnTo>
                  <a:lnTo>
                    <a:pt x="3642" y="694"/>
                  </a:lnTo>
                  <a:lnTo>
                    <a:pt x="3695" y="784"/>
                  </a:lnTo>
                  <a:lnTo>
                    <a:pt x="3740" y="876"/>
                  </a:lnTo>
                  <a:lnTo>
                    <a:pt x="3774" y="973"/>
                  </a:lnTo>
                  <a:lnTo>
                    <a:pt x="3800" y="1074"/>
                  </a:lnTo>
                  <a:lnTo>
                    <a:pt x="3815" y="1178"/>
                  </a:lnTo>
                  <a:lnTo>
                    <a:pt x="3821" y="1284"/>
                  </a:lnTo>
                  <a:lnTo>
                    <a:pt x="3815" y="1389"/>
                  </a:lnTo>
                  <a:lnTo>
                    <a:pt x="3800" y="1493"/>
                  </a:lnTo>
                  <a:lnTo>
                    <a:pt x="3774" y="1594"/>
                  </a:lnTo>
                  <a:lnTo>
                    <a:pt x="3738" y="1691"/>
                  </a:lnTo>
                  <a:lnTo>
                    <a:pt x="3695" y="1785"/>
                  </a:lnTo>
                  <a:lnTo>
                    <a:pt x="3641" y="1873"/>
                  </a:lnTo>
                  <a:lnTo>
                    <a:pt x="3579" y="1958"/>
                  </a:lnTo>
                  <a:lnTo>
                    <a:pt x="3507" y="2036"/>
                  </a:lnTo>
                  <a:lnTo>
                    <a:pt x="2036" y="3507"/>
                  </a:lnTo>
                  <a:lnTo>
                    <a:pt x="2008" y="3529"/>
                  </a:lnTo>
                  <a:lnTo>
                    <a:pt x="1978" y="3546"/>
                  </a:lnTo>
                  <a:lnTo>
                    <a:pt x="1946" y="3555"/>
                  </a:lnTo>
                  <a:lnTo>
                    <a:pt x="1914" y="3559"/>
                  </a:lnTo>
                  <a:lnTo>
                    <a:pt x="1881" y="3555"/>
                  </a:lnTo>
                  <a:lnTo>
                    <a:pt x="1849" y="3546"/>
                  </a:lnTo>
                  <a:lnTo>
                    <a:pt x="1819" y="3529"/>
                  </a:lnTo>
                  <a:lnTo>
                    <a:pt x="1792" y="3507"/>
                  </a:lnTo>
                  <a:lnTo>
                    <a:pt x="1768" y="3477"/>
                  </a:lnTo>
                  <a:lnTo>
                    <a:pt x="1751" y="3441"/>
                  </a:lnTo>
                  <a:lnTo>
                    <a:pt x="1742" y="3403"/>
                  </a:lnTo>
                  <a:lnTo>
                    <a:pt x="1742" y="3366"/>
                  </a:lnTo>
                  <a:lnTo>
                    <a:pt x="1751" y="3328"/>
                  </a:lnTo>
                  <a:lnTo>
                    <a:pt x="1768" y="3295"/>
                  </a:lnTo>
                  <a:lnTo>
                    <a:pt x="1792" y="3263"/>
                  </a:lnTo>
                  <a:lnTo>
                    <a:pt x="3263" y="1791"/>
                  </a:lnTo>
                  <a:lnTo>
                    <a:pt x="3320" y="1729"/>
                  </a:lnTo>
                  <a:lnTo>
                    <a:pt x="3367" y="1661"/>
                  </a:lnTo>
                  <a:lnTo>
                    <a:pt x="3406" y="1590"/>
                  </a:lnTo>
                  <a:lnTo>
                    <a:pt x="3436" y="1517"/>
                  </a:lnTo>
                  <a:lnTo>
                    <a:pt x="3457" y="1440"/>
                  </a:lnTo>
                  <a:lnTo>
                    <a:pt x="3470" y="1363"/>
                  </a:lnTo>
                  <a:lnTo>
                    <a:pt x="3474" y="1284"/>
                  </a:lnTo>
                  <a:lnTo>
                    <a:pt x="3470" y="1206"/>
                  </a:lnTo>
                  <a:lnTo>
                    <a:pt x="3457" y="1127"/>
                  </a:lnTo>
                  <a:lnTo>
                    <a:pt x="3436" y="1050"/>
                  </a:lnTo>
                  <a:lnTo>
                    <a:pt x="3406" y="977"/>
                  </a:lnTo>
                  <a:lnTo>
                    <a:pt x="3367" y="906"/>
                  </a:lnTo>
                  <a:lnTo>
                    <a:pt x="3320" y="838"/>
                  </a:lnTo>
                  <a:lnTo>
                    <a:pt x="3263" y="776"/>
                  </a:lnTo>
                  <a:lnTo>
                    <a:pt x="3042" y="555"/>
                  </a:lnTo>
                  <a:lnTo>
                    <a:pt x="2980" y="499"/>
                  </a:lnTo>
                  <a:lnTo>
                    <a:pt x="2913" y="452"/>
                  </a:lnTo>
                  <a:lnTo>
                    <a:pt x="2841" y="412"/>
                  </a:lnTo>
                  <a:lnTo>
                    <a:pt x="2768" y="382"/>
                  </a:lnTo>
                  <a:lnTo>
                    <a:pt x="2691" y="362"/>
                  </a:lnTo>
                  <a:lnTo>
                    <a:pt x="2614" y="349"/>
                  </a:lnTo>
                  <a:lnTo>
                    <a:pt x="2535" y="345"/>
                  </a:lnTo>
                  <a:lnTo>
                    <a:pt x="2457" y="349"/>
                  </a:lnTo>
                  <a:lnTo>
                    <a:pt x="2378" y="362"/>
                  </a:lnTo>
                  <a:lnTo>
                    <a:pt x="2301" y="382"/>
                  </a:lnTo>
                  <a:lnTo>
                    <a:pt x="2228" y="412"/>
                  </a:lnTo>
                  <a:lnTo>
                    <a:pt x="2156" y="452"/>
                  </a:lnTo>
                  <a:lnTo>
                    <a:pt x="2089" y="499"/>
                  </a:lnTo>
                  <a:lnTo>
                    <a:pt x="2027" y="555"/>
                  </a:lnTo>
                  <a:lnTo>
                    <a:pt x="554" y="2025"/>
                  </a:lnTo>
                  <a:lnTo>
                    <a:pt x="500" y="2089"/>
                  </a:lnTo>
                  <a:lnTo>
                    <a:pt x="451" y="2155"/>
                  </a:lnTo>
                  <a:lnTo>
                    <a:pt x="413" y="2226"/>
                  </a:lnTo>
                  <a:lnTo>
                    <a:pt x="383" y="2301"/>
                  </a:lnTo>
                  <a:lnTo>
                    <a:pt x="361" y="2378"/>
                  </a:lnTo>
                  <a:lnTo>
                    <a:pt x="349" y="2455"/>
                  </a:lnTo>
                  <a:lnTo>
                    <a:pt x="344" y="2533"/>
                  </a:lnTo>
                  <a:lnTo>
                    <a:pt x="349" y="2612"/>
                  </a:lnTo>
                  <a:lnTo>
                    <a:pt x="361" y="2691"/>
                  </a:lnTo>
                  <a:lnTo>
                    <a:pt x="383" y="2766"/>
                  </a:lnTo>
                  <a:lnTo>
                    <a:pt x="413" y="2841"/>
                  </a:lnTo>
                  <a:lnTo>
                    <a:pt x="451" y="2912"/>
                  </a:lnTo>
                  <a:lnTo>
                    <a:pt x="500" y="2980"/>
                  </a:lnTo>
                  <a:lnTo>
                    <a:pt x="554" y="3042"/>
                  </a:lnTo>
                  <a:lnTo>
                    <a:pt x="580" y="3073"/>
                  </a:lnTo>
                  <a:lnTo>
                    <a:pt x="595" y="3107"/>
                  </a:lnTo>
                  <a:lnTo>
                    <a:pt x="605" y="3145"/>
                  </a:lnTo>
                  <a:lnTo>
                    <a:pt x="605" y="3182"/>
                  </a:lnTo>
                  <a:lnTo>
                    <a:pt x="595" y="3220"/>
                  </a:lnTo>
                  <a:lnTo>
                    <a:pt x="580" y="3255"/>
                  </a:lnTo>
                  <a:lnTo>
                    <a:pt x="554" y="3285"/>
                  </a:lnTo>
                  <a:lnTo>
                    <a:pt x="524" y="3312"/>
                  </a:lnTo>
                  <a:lnTo>
                    <a:pt x="488" y="3327"/>
                  </a:lnTo>
                  <a:lnTo>
                    <a:pt x="451" y="3336"/>
                  </a:lnTo>
                  <a:lnTo>
                    <a:pt x="413" y="3336"/>
                  </a:lnTo>
                  <a:lnTo>
                    <a:pt x="376" y="3327"/>
                  </a:lnTo>
                  <a:lnTo>
                    <a:pt x="342" y="3312"/>
                  </a:lnTo>
                  <a:lnTo>
                    <a:pt x="310" y="3285"/>
                  </a:lnTo>
                  <a:lnTo>
                    <a:pt x="241" y="3210"/>
                  </a:lnTo>
                  <a:lnTo>
                    <a:pt x="181" y="3130"/>
                  </a:lnTo>
                  <a:lnTo>
                    <a:pt x="130" y="3045"/>
                  </a:lnTo>
                  <a:lnTo>
                    <a:pt x="87" y="2957"/>
                  </a:lnTo>
                  <a:lnTo>
                    <a:pt x="51" y="2865"/>
                  </a:lnTo>
                  <a:lnTo>
                    <a:pt x="27" y="2771"/>
                  </a:lnTo>
                  <a:lnTo>
                    <a:pt x="8" y="2678"/>
                  </a:lnTo>
                  <a:lnTo>
                    <a:pt x="0" y="2582"/>
                  </a:lnTo>
                  <a:lnTo>
                    <a:pt x="0" y="2485"/>
                  </a:lnTo>
                  <a:lnTo>
                    <a:pt x="8" y="2389"/>
                  </a:lnTo>
                  <a:lnTo>
                    <a:pt x="27" y="2295"/>
                  </a:lnTo>
                  <a:lnTo>
                    <a:pt x="51" y="2201"/>
                  </a:lnTo>
                  <a:lnTo>
                    <a:pt x="87" y="2110"/>
                  </a:lnTo>
                  <a:lnTo>
                    <a:pt x="130" y="2021"/>
                  </a:lnTo>
                  <a:lnTo>
                    <a:pt x="181" y="1937"/>
                  </a:lnTo>
                  <a:lnTo>
                    <a:pt x="241" y="1856"/>
                  </a:lnTo>
                  <a:lnTo>
                    <a:pt x="310" y="1781"/>
                  </a:lnTo>
                  <a:lnTo>
                    <a:pt x="1781" y="309"/>
                  </a:lnTo>
                  <a:lnTo>
                    <a:pt x="1858" y="242"/>
                  </a:lnTo>
                  <a:lnTo>
                    <a:pt x="1939" y="182"/>
                  </a:lnTo>
                  <a:lnTo>
                    <a:pt x="2023" y="129"/>
                  </a:lnTo>
                  <a:lnTo>
                    <a:pt x="2111" y="86"/>
                  </a:lnTo>
                  <a:lnTo>
                    <a:pt x="2203" y="52"/>
                  </a:lnTo>
                  <a:lnTo>
                    <a:pt x="2295" y="26"/>
                  </a:lnTo>
                  <a:lnTo>
                    <a:pt x="2391" y="9"/>
                  </a:lnTo>
                  <a:lnTo>
                    <a:pt x="2487" y="0"/>
                  </a:lnTo>
                  <a:lnTo>
                    <a:pt x="258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DBB04691-B976-4F39-A4FD-6BDC0C3A8F4E}"/>
              </a:ext>
            </a:extLst>
          </p:cNvPr>
          <p:cNvGrpSpPr/>
          <p:nvPr/>
        </p:nvGrpSpPr>
        <p:grpSpPr>
          <a:xfrm>
            <a:off x="1613260" y="4314892"/>
            <a:ext cx="918297" cy="1027317"/>
            <a:chOff x="1512886" y="4314892"/>
            <a:chExt cx="918297" cy="1027317"/>
          </a:xfrm>
        </p:grpSpPr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xmlns="" id="{09ECB025-E936-42B6-B353-911CC0DA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6" y="4577378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xmlns="" id="{792A3FFD-2807-45D8-A43D-76E21DCB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787" y="4577616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xmlns="" id="{A93094FF-5674-45CF-8A37-10ADF667F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6" y="4314892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60EEA41B-B09C-4091-A042-1F3238A18723}"/>
              </a:ext>
            </a:extLst>
          </p:cNvPr>
          <p:cNvGrpSpPr/>
          <p:nvPr/>
        </p:nvGrpSpPr>
        <p:grpSpPr>
          <a:xfrm>
            <a:off x="6643036" y="4414149"/>
            <a:ext cx="918297" cy="1027317"/>
            <a:chOff x="6542662" y="4414149"/>
            <a:chExt cx="918297" cy="1027317"/>
          </a:xfrm>
        </p:grpSpPr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xmlns="" id="{45749AA7-45FA-4F55-97F3-1F132EBB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662" y="4676635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xmlns="" id="{63413A49-E119-4E94-B5AE-1F46ECC93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1563" y="4676873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xmlns="" id="{92BD4550-D17C-4C8E-A44C-6C27C27F9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662" y="4414149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FA8797D3-28D5-4CD6-8E6A-8EA153BC0012}"/>
              </a:ext>
            </a:extLst>
          </p:cNvPr>
          <p:cNvGrpSpPr/>
          <p:nvPr/>
        </p:nvGrpSpPr>
        <p:grpSpPr>
          <a:xfrm>
            <a:off x="5264151" y="-24245"/>
            <a:ext cx="918297" cy="1027317"/>
            <a:chOff x="5280871" y="491115"/>
            <a:chExt cx="918297" cy="1027317"/>
          </a:xfrm>
        </p:grpSpPr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xmlns="" id="{8E5D18E6-AEE0-43C1-AF47-56C6CF205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71" y="75360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xmlns="" id="{41E91A1C-ABD1-4B44-938F-813BE7615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772" y="75383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xmlns="" id="{5F0CCBB2-5405-4E3C-8A78-BFB0793AE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71" y="49111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C08EBF43-EFF7-40D5-9304-3403D0D6B6F0}"/>
              </a:ext>
            </a:extLst>
          </p:cNvPr>
          <p:cNvGrpSpPr/>
          <p:nvPr/>
        </p:nvGrpSpPr>
        <p:grpSpPr>
          <a:xfrm>
            <a:off x="8426913" y="4717575"/>
            <a:ext cx="918297" cy="1027317"/>
            <a:chOff x="8326539" y="4717575"/>
            <a:chExt cx="918297" cy="1027317"/>
          </a:xfrm>
        </p:grpSpPr>
        <p:sp>
          <p:nvSpPr>
            <p:cNvPr id="49" name="Freeform 83">
              <a:extLst>
                <a:ext uri="{FF2B5EF4-FFF2-40B4-BE49-F238E27FC236}">
                  <a16:creationId xmlns:a16="http://schemas.microsoft.com/office/drawing/2014/main" xmlns="" id="{58F81C4B-E01A-494B-8F10-FBD3F719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539" y="498006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84">
              <a:extLst>
                <a:ext uri="{FF2B5EF4-FFF2-40B4-BE49-F238E27FC236}">
                  <a16:creationId xmlns:a16="http://schemas.microsoft.com/office/drawing/2014/main" xmlns="" id="{A992DB8B-241A-4CCD-AA56-8C210A9AD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5440" y="498029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85">
              <a:extLst>
                <a:ext uri="{FF2B5EF4-FFF2-40B4-BE49-F238E27FC236}">
                  <a16:creationId xmlns:a16="http://schemas.microsoft.com/office/drawing/2014/main" xmlns="" id="{C985975D-382A-4CFF-B931-9573E2D16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539" y="471757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DD03253-45DC-49A8-A07D-1F80875498ED}"/>
              </a:ext>
            </a:extLst>
          </p:cNvPr>
          <p:cNvGrpSpPr/>
          <p:nvPr/>
        </p:nvGrpSpPr>
        <p:grpSpPr>
          <a:xfrm>
            <a:off x="7912722" y="2865296"/>
            <a:ext cx="918297" cy="1027317"/>
            <a:chOff x="7812348" y="2865296"/>
            <a:chExt cx="918297" cy="1027317"/>
          </a:xfrm>
        </p:grpSpPr>
        <p:sp>
          <p:nvSpPr>
            <p:cNvPr id="53" name="Freeform 87">
              <a:extLst>
                <a:ext uri="{FF2B5EF4-FFF2-40B4-BE49-F238E27FC236}">
                  <a16:creationId xmlns:a16="http://schemas.microsoft.com/office/drawing/2014/main" xmlns="" id="{51712952-7038-4A57-9160-6EEF9ECE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348" y="312778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88">
              <a:extLst>
                <a:ext uri="{FF2B5EF4-FFF2-40B4-BE49-F238E27FC236}">
                  <a16:creationId xmlns:a16="http://schemas.microsoft.com/office/drawing/2014/main" xmlns="" id="{4D2DF771-0641-42B2-A6EA-EE5B67088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1249" y="312802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89">
              <a:extLst>
                <a:ext uri="{FF2B5EF4-FFF2-40B4-BE49-F238E27FC236}">
                  <a16:creationId xmlns:a16="http://schemas.microsoft.com/office/drawing/2014/main" xmlns="" id="{C55B078E-5952-408F-AD7B-44639370D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348" y="286529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814222C4-524B-4AC4-8D31-ACCDB8BD3F68}"/>
              </a:ext>
            </a:extLst>
          </p:cNvPr>
          <p:cNvGrpSpPr/>
          <p:nvPr/>
        </p:nvGrpSpPr>
        <p:grpSpPr>
          <a:xfrm>
            <a:off x="7887367" y="1310101"/>
            <a:ext cx="918297" cy="1027317"/>
            <a:chOff x="7786993" y="1310101"/>
            <a:chExt cx="918297" cy="1027317"/>
          </a:xfrm>
        </p:grpSpPr>
        <p:sp>
          <p:nvSpPr>
            <p:cNvPr id="57" name="Freeform 91">
              <a:extLst>
                <a:ext uri="{FF2B5EF4-FFF2-40B4-BE49-F238E27FC236}">
                  <a16:creationId xmlns:a16="http://schemas.microsoft.com/office/drawing/2014/main" xmlns="" id="{EB790805-81B9-4D75-AD5D-C8754EB8A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993" y="157258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92">
              <a:extLst>
                <a:ext uri="{FF2B5EF4-FFF2-40B4-BE49-F238E27FC236}">
                  <a16:creationId xmlns:a16="http://schemas.microsoft.com/office/drawing/2014/main" xmlns="" id="{14D74569-3620-495B-A64F-5FE187F25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894" y="157282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93">
              <a:extLst>
                <a:ext uri="{FF2B5EF4-FFF2-40B4-BE49-F238E27FC236}">
                  <a16:creationId xmlns:a16="http://schemas.microsoft.com/office/drawing/2014/main" xmlns="" id="{991B47D2-EFE3-4F28-9B1A-9D0FC35C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993" y="131010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A6B755FF-BE2C-4A09-B067-14AA7D0671D6}"/>
              </a:ext>
            </a:extLst>
          </p:cNvPr>
          <p:cNvGrpSpPr/>
          <p:nvPr/>
        </p:nvGrpSpPr>
        <p:grpSpPr>
          <a:xfrm>
            <a:off x="8446450" y="517047"/>
            <a:ext cx="918297" cy="1027317"/>
            <a:chOff x="8346076" y="517047"/>
            <a:chExt cx="918297" cy="1027317"/>
          </a:xfrm>
        </p:grpSpPr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xmlns="" id="{2D6A01E0-ADCB-4A40-A6E1-DB3F1D583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076" y="779533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xmlns="" id="{37CA5F40-6DD4-48A6-9BAE-FFD40D48B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4977" y="779771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xmlns="" id="{35471B6E-2379-4CC1-AFC9-C2F4BC24A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076" y="517047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5B378E16-6718-4C19-A2A0-7450591247C7}"/>
              </a:ext>
            </a:extLst>
          </p:cNvPr>
          <p:cNvGrpSpPr/>
          <p:nvPr/>
        </p:nvGrpSpPr>
        <p:grpSpPr>
          <a:xfrm>
            <a:off x="8795261" y="3547002"/>
            <a:ext cx="918297" cy="1027317"/>
            <a:chOff x="8694887" y="3547002"/>
            <a:chExt cx="918297" cy="1027317"/>
          </a:xfrm>
        </p:grpSpPr>
        <p:sp>
          <p:nvSpPr>
            <p:cNvPr id="65" name="Freeform 75">
              <a:extLst>
                <a:ext uri="{FF2B5EF4-FFF2-40B4-BE49-F238E27FC236}">
                  <a16:creationId xmlns:a16="http://schemas.microsoft.com/office/drawing/2014/main" xmlns="" id="{7C7A2C63-3363-4CA1-BAE0-41B963F3D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887" y="3809488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6" name="Freeform 76">
              <a:extLst>
                <a:ext uri="{FF2B5EF4-FFF2-40B4-BE49-F238E27FC236}">
                  <a16:creationId xmlns:a16="http://schemas.microsoft.com/office/drawing/2014/main" xmlns="" id="{796BDCD6-97C3-4829-9EF6-02B3111AA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788" y="3809726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9900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 77">
              <a:extLst>
                <a:ext uri="{FF2B5EF4-FFF2-40B4-BE49-F238E27FC236}">
                  <a16:creationId xmlns:a16="http://schemas.microsoft.com/office/drawing/2014/main" xmlns="" id="{A8792963-087D-4576-BC0D-D9E87B46F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887" y="3547002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CC00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7F86D15D-89C2-4AD6-A2D5-3885FA5F83B3}"/>
              </a:ext>
            </a:extLst>
          </p:cNvPr>
          <p:cNvGrpSpPr/>
          <p:nvPr/>
        </p:nvGrpSpPr>
        <p:grpSpPr>
          <a:xfrm>
            <a:off x="9246437" y="1164653"/>
            <a:ext cx="918297" cy="1027317"/>
            <a:chOff x="9146063" y="1164653"/>
            <a:chExt cx="918297" cy="1027317"/>
          </a:xfrm>
        </p:grpSpPr>
        <p:sp>
          <p:nvSpPr>
            <p:cNvPr id="69" name="Freeform 79">
              <a:extLst>
                <a:ext uri="{FF2B5EF4-FFF2-40B4-BE49-F238E27FC236}">
                  <a16:creationId xmlns:a16="http://schemas.microsoft.com/office/drawing/2014/main" xmlns="" id="{8E478342-B40E-4CDB-A171-086E51C06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063" y="1427139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0" name="Freeform 80">
              <a:extLst>
                <a:ext uri="{FF2B5EF4-FFF2-40B4-BE49-F238E27FC236}">
                  <a16:creationId xmlns:a16="http://schemas.microsoft.com/office/drawing/2014/main" xmlns="" id="{B983827D-E85A-4786-87E3-5C8C7E13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964" y="1427377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1" name="Freeform 81">
              <a:extLst>
                <a:ext uri="{FF2B5EF4-FFF2-40B4-BE49-F238E27FC236}">
                  <a16:creationId xmlns:a16="http://schemas.microsoft.com/office/drawing/2014/main" xmlns="" id="{625A937A-041B-4711-A1D8-348037F97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063" y="1164653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A6A8A69E-1C85-4727-A035-0C157081F63A}"/>
              </a:ext>
            </a:extLst>
          </p:cNvPr>
          <p:cNvGrpSpPr/>
          <p:nvPr/>
        </p:nvGrpSpPr>
        <p:grpSpPr>
          <a:xfrm>
            <a:off x="8824674" y="2254440"/>
            <a:ext cx="918297" cy="1027317"/>
            <a:chOff x="8724300" y="2254440"/>
            <a:chExt cx="918297" cy="1027317"/>
          </a:xfrm>
        </p:grpSpPr>
        <p:sp>
          <p:nvSpPr>
            <p:cNvPr id="73" name="Freeform 124">
              <a:extLst>
                <a:ext uri="{FF2B5EF4-FFF2-40B4-BE49-F238E27FC236}">
                  <a16:creationId xmlns:a16="http://schemas.microsoft.com/office/drawing/2014/main" xmlns="" id="{525C6099-27FA-425E-82BC-FF17A5CB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300" y="2516926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4" name="Freeform 125">
              <a:extLst>
                <a:ext uri="{FF2B5EF4-FFF2-40B4-BE49-F238E27FC236}">
                  <a16:creationId xmlns:a16="http://schemas.microsoft.com/office/drawing/2014/main" xmlns="" id="{D7BFBDAB-EDE3-4CB2-805C-CB5B4D6AB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201" y="2517164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C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5" name="Freeform 126">
              <a:extLst>
                <a:ext uri="{FF2B5EF4-FFF2-40B4-BE49-F238E27FC236}">
                  <a16:creationId xmlns:a16="http://schemas.microsoft.com/office/drawing/2014/main" xmlns="" id="{ACBB02B6-BB5F-496A-B0C3-48A3F33C7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300" y="2254440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03F13A78-5A84-4E03-AC6C-3429458078F4}"/>
              </a:ext>
            </a:extLst>
          </p:cNvPr>
          <p:cNvGrpSpPr/>
          <p:nvPr/>
        </p:nvGrpSpPr>
        <p:grpSpPr>
          <a:xfrm>
            <a:off x="1862489" y="1207766"/>
            <a:ext cx="918297" cy="1027317"/>
            <a:chOff x="1762115" y="1207766"/>
            <a:chExt cx="918297" cy="1027317"/>
          </a:xfrm>
        </p:grpSpPr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xmlns="" id="{28F9F1F6-B49E-4C5A-81AA-565E03704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15" y="147025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xmlns="" id="{5BFEE892-66DF-4746-AF43-9D9195BD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016" y="147049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xmlns="" id="{29AD1783-01E3-407F-9006-ACDCAF77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15" y="120776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11D6B527-962B-4658-A21B-6FF13A33A561}"/>
              </a:ext>
            </a:extLst>
          </p:cNvPr>
          <p:cNvGrpSpPr/>
          <p:nvPr/>
        </p:nvGrpSpPr>
        <p:grpSpPr>
          <a:xfrm>
            <a:off x="3891850" y="314388"/>
            <a:ext cx="918297" cy="1027317"/>
            <a:chOff x="3791476" y="491115"/>
            <a:chExt cx="918297" cy="1027317"/>
          </a:xfrm>
        </p:grpSpPr>
        <p:sp>
          <p:nvSpPr>
            <p:cNvPr id="81" name="Freeform 70">
              <a:extLst>
                <a:ext uri="{FF2B5EF4-FFF2-40B4-BE49-F238E27FC236}">
                  <a16:creationId xmlns:a16="http://schemas.microsoft.com/office/drawing/2014/main" xmlns="" id="{986D0083-1649-4221-AB27-EF8217963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476" y="75360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xmlns="" id="{D9650B22-7912-45B0-BCD9-F04F66D2E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377" y="75383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3" name="Freeform 72">
              <a:extLst>
                <a:ext uri="{FF2B5EF4-FFF2-40B4-BE49-F238E27FC236}">
                  <a16:creationId xmlns:a16="http://schemas.microsoft.com/office/drawing/2014/main" xmlns="" id="{9E478F7D-33D5-4CA7-AE4E-8CB29B8D1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476" y="49111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A52C0F5B-A855-47EC-8C30-63811AE59380}"/>
              </a:ext>
            </a:extLst>
          </p:cNvPr>
          <p:cNvGrpSpPr/>
          <p:nvPr/>
        </p:nvGrpSpPr>
        <p:grpSpPr>
          <a:xfrm>
            <a:off x="871776" y="1861396"/>
            <a:ext cx="918297" cy="1027317"/>
            <a:chOff x="771402" y="1861396"/>
            <a:chExt cx="918297" cy="1027317"/>
          </a:xfrm>
        </p:grpSpPr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xmlns="" id="{39A19081-9664-4CDB-88B5-441D1284E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02" y="212388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xmlns="" id="{FC5FFE2F-CB99-4795-9F70-0DB0CD9A1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303" y="212412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xmlns="" id="{CBD9665E-DEE8-46C6-9E2D-02FE67A4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02" y="186139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23B38476-4F51-4756-B63E-ABEE014CBFE4}"/>
              </a:ext>
            </a:extLst>
          </p:cNvPr>
          <p:cNvGrpSpPr/>
          <p:nvPr/>
        </p:nvGrpSpPr>
        <p:grpSpPr>
          <a:xfrm>
            <a:off x="1742337" y="3185624"/>
            <a:ext cx="918297" cy="1027317"/>
            <a:chOff x="1641963" y="3185624"/>
            <a:chExt cx="918297" cy="1027317"/>
          </a:xfrm>
        </p:grpSpPr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xmlns="" id="{B092EBDC-D1CE-4FA1-906D-8EC7E838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963" y="3448110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xmlns="" id="{DAE1EE7C-584B-4971-B62E-B687E8D03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864" y="3448348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xmlns="" id="{C0BC4213-D26B-4847-A6CF-C2C7D94B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963" y="3185624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4CE8CD8E-834B-4166-B4CB-71E8E998F5EE}"/>
              </a:ext>
            </a:extLst>
          </p:cNvPr>
          <p:cNvGrpSpPr/>
          <p:nvPr/>
        </p:nvGrpSpPr>
        <p:grpSpPr>
          <a:xfrm>
            <a:off x="7703060" y="3919771"/>
            <a:ext cx="918297" cy="1027317"/>
            <a:chOff x="7602686" y="3919771"/>
            <a:chExt cx="918297" cy="1027317"/>
          </a:xfrm>
        </p:grpSpPr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xmlns="" id="{2823B7A6-DA6A-4C7F-9C6D-FF735A1C0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686" y="418225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98" name="Freeform 30">
              <a:extLst>
                <a:ext uri="{FF2B5EF4-FFF2-40B4-BE49-F238E27FC236}">
                  <a16:creationId xmlns:a16="http://schemas.microsoft.com/office/drawing/2014/main" xmlns="" id="{41046C90-21DF-4EF5-ABF8-08940A58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587" y="418249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008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xmlns="" id="{8020AF57-5DF0-4FAD-BA51-6BC669DFB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686" y="391977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EEF3B5F4-CF3E-4D10-8B99-9C4A01C0357E}"/>
              </a:ext>
            </a:extLst>
          </p:cNvPr>
          <p:cNvGrpSpPr/>
          <p:nvPr/>
        </p:nvGrpSpPr>
        <p:grpSpPr>
          <a:xfrm>
            <a:off x="2861877" y="3992989"/>
            <a:ext cx="983706" cy="1062764"/>
            <a:chOff x="2761503" y="3992989"/>
            <a:chExt cx="983706" cy="1062764"/>
          </a:xfrm>
        </p:grpSpPr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xmlns="" id="{D5422BA5-6B37-412A-B2A3-79274A932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503" y="4264532"/>
              <a:ext cx="491588" cy="79122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xmlns="" id="{B66D33DB-EE70-439B-8B25-60E388DA1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091" y="4264779"/>
              <a:ext cx="492118" cy="790974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xmlns="" id="{34B01CD9-C50A-4166-B409-7343388FD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503" y="3992989"/>
              <a:ext cx="983706" cy="543086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18C99056-F37A-4D2D-8855-3CD5F29F0BBF}"/>
              </a:ext>
            </a:extLst>
          </p:cNvPr>
          <p:cNvGrpSpPr/>
          <p:nvPr/>
        </p:nvGrpSpPr>
        <p:grpSpPr>
          <a:xfrm>
            <a:off x="2903369" y="2868127"/>
            <a:ext cx="918297" cy="1027317"/>
            <a:chOff x="2802995" y="2868127"/>
            <a:chExt cx="918297" cy="1027317"/>
          </a:xfrm>
        </p:grpSpPr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xmlns="" id="{2AC3DA9B-85C6-4353-991C-B42EE3580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995" y="3130613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xmlns="" id="{13327D36-8051-40EB-82F3-05B830E40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896" y="3130851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xmlns="" id="{119F1E35-BD92-4B63-A3E2-6E7EDBBB8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995" y="2868127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FAA22EED-2343-4C08-960B-A383782528D3}"/>
              </a:ext>
            </a:extLst>
          </p:cNvPr>
          <p:cNvGrpSpPr/>
          <p:nvPr/>
        </p:nvGrpSpPr>
        <p:grpSpPr>
          <a:xfrm>
            <a:off x="10002567" y="2047748"/>
            <a:ext cx="918297" cy="1027317"/>
            <a:chOff x="9902193" y="2047748"/>
            <a:chExt cx="918297" cy="1027317"/>
          </a:xfrm>
        </p:grpSpPr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xmlns="" id="{3B1A3E05-1469-4DC5-B546-F2E9CEBB3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193" y="2310234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0" name="Freeform 80">
              <a:extLst>
                <a:ext uri="{FF2B5EF4-FFF2-40B4-BE49-F238E27FC236}">
                  <a16:creationId xmlns:a16="http://schemas.microsoft.com/office/drawing/2014/main" xmlns="" id="{D9356613-A6E2-41C4-A2D4-61CD9A9E3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094" y="2310472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1" name="Freeform 81">
              <a:extLst>
                <a:ext uri="{FF2B5EF4-FFF2-40B4-BE49-F238E27FC236}">
                  <a16:creationId xmlns:a16="http://schemas.microsoft.com/office/drawing/2014/main" xmlns="" id="{A338B6B0-20EB-4186-B1FB-77C00ED3D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193" y="2047748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CC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DE92C0EE-7670-4EA0-A985-EB724550380B}"/>
              </a:ext>
            </a:extLst>
          </p:cNvPr>
          <p:cNvGrpSpPr/>
          <p:nvPr/>
        </p:nvGrpSpPr>
        <p:grpSpPr>
          <a:xfrm>
            <a:off x="9956641" y="3244365"/>
            <a:ext cx="918297" cy="1027317"/>
            <a:chOff x="9856267" y="3244365"/>
            <a:chExt cx="918297" cy="1027317"/>
          </a:xfrm>
        </p:grpSpPr>
        <p:sp>
          <p:nvSpPr>
            <p:cNvPr id="113" name="Freeform 79">
              <a:extLst>
                <a:ext uri="{FF2B5EF4-FFF2-40B4-BE49-F238E27FC236}">
                  <a16:creationId xmlns:a16="http://schemas.microsoft.com/office/drawing/2014/main" xmlns="" id="{A1B4C909-10F2-4621-98D4-51EE31D2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267" y="350685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4" name="Freeform 80">
              <a:extLst>
                <a:ext uri="{FF2B5EF4-FFF2-40B4-BE49-F238E27FC236}">
                  <a16:creationId xmlns:a16="http://schemas.microsoft.com/office/drawing/2014/main" xmlns="" id="{08264059-5EA1-4CFE-A5DF-648F7DAF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5168" y="350708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5" name="Freeform 81">
              <a:extLst>
                <a:ext uri="{FF2B5EF4-FFF2-40B4-BE49-F238E27FC236}">
                  <a16:creationId xmlns:a16="http://schemas.microsoft.com/office/drawing/2014/main" xmlns="" id="{50B20E80-43D6-4D13-A598-2500535E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267" y="324436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99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889FB88E-FA37-44D4-98E8-3A5A1474DF3B}"/>
              </a:ext>
            </a:extLst>
          </p:cNvPr>
          <p:cNvGrpSpPr/>
          <p:nvPr/>
        </p:nvGrpSpPr>
        <p:grpSpPr>
          <a:xfrm>
            <a:off x="9565991" y="4455089"/>
            <a:ext cx="918297" cy="1027317"/>
            <a:chOff x="9465617" y="4455089"/>
            <a:chExt cx="918297" cy="1027317"/>
          </a:xfrm>
        </p:grpSpPr>
        <p:sp>
          <p:nvSpPr>
            <p:cNvPr id="117" name="Freeform 79">
              <a:extLst>
                <a:ext uri="{FF2B5EF4-FFF2-40B4-BE49-F238E27FC236}">
                  <a16:creationId xmlns:a16="http://schemas.microsoft.com/office/drawing/2014/main" xmlns="" id="{884EFE65-3F01-4A39-B63B-929E0089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617" y="4717575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8" name="Freeform 80">
              <a:extLst>
                <a:ext uri="{FF2B5EF4-FFF2-40B4-BE49-F238E27FC236}">
                  <a16:creationId xmlns:a16="http://schemas.microsoft.com/office/drawing/2014/main" xmlns="" id="{92352859-4F11-406F-96CE-39AEAE715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4518" y="4717813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9" name="Freeform 81">
              <a:extLst>
                <a:ext uri="{FF2B5EF4-FFF2-40B4-BE49-F238E27FC236}">
                  <a16:creationId xmlns:a16="http://schemas.microsoft.com/office/drawing/2014/main" xmlns="" id="{0F2B2B1F-471F-4E72-9096-849EFCC7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617" y="4455089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xmlns="" id="{D38275E7-C22D-4221-989B-6ACB72665070}"/>
              </a:ext>
            </a:extLst>
          </p:cNvPr>
          <p:cNvGrpSpPr/>
          <p:nvPr/>
        </p:nvGrpSpPr>
        <p:grpSpPr>
          <a:xfrm>
            <a:off x="10946733" y="2655406"/>
            <a:ext cx="918297" cy="1027317"/>
            <a:chOff x="10946733" y="2655406"/>
            <a:chExt cx="918297" cy="1027317"/>
          </a:xfrm>
          <a:solidFill>
            <a:srgbClr val="0033CC"/>
          </a:solidFill>
        </p:grpSpPr>
        <p:sp>
          <p:nvSpPr>
            <p:cNvPr id="403" name="Freeform 29">
              <a:extLst>
                <a:ext uri="{FF2B5EF4-FFF2-40B4-BE49-F238E27FC236}">
                  <a16:creationId xmlns:a16="http://schemas.microsoft.com/office/drawing/2014/main" xmlns="" id="{7CE52F6E-6AE8-4B74-9ACF-52389990D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6733" y="291789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FF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04" name="Freeform 30">
              <a:extLst>
                <a:ext uri="{FF2B5EF4-FFF2-40B4-BE49-F238E27FC236}">
                  <a16:creationId xmlns:a16="http://schemas.microsoft.com/office/drawing/2014/main" xmlns="" id="{FA905EF9-81F2-46A4-8AE5-A8EB8A7A3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5634" y="291813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grpFill/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05" name="Freeform 31">
              <a:extLst>
                <a:ext uri="{FF2B5EF4-FFF2-40B4-BE49-F238E27FC236}">
                  <a16:creationId xmlns:a16="http://schemas.microsoft.com/office/drawing/2014/main" xmlns="" id="{4D77742C-6EB6-472F-94EB-318D272D7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6733" y="265540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408" name="TextBox 407">
            <a:extLst>
              <a:ext uri="{FF2B5EF4-FFF2-40B4-BE49-F238E27FC236}">
                <a16:creationId xmlns:a16="http://schemas.microsoft.com/office/drawing/2014/main" xmlns="" id="{16A19CB9-1CA7-4332-B6B9-CF971943895B}"/>
              </a:ext>
            </a:extLst>
          </p:cNvPr>
          <p:cNvSpPr txBox="1"/>
          <p:nvPr/>
        </p:nvSpPr>
        <p:spPr>
          <a:xfrm>
            <a:off x="871776" y="5821583"/>
            <a:ext cx="913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 These will be replaced by o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ne single harmonized set of rules and requirements for all EU countries</a:t>
            </a:r>
          </a:p>
        </p:txBody>
      </p:sp>
    </p:spTree>
    <p:extLst>
      <p:ext uri="{BB962C8B-B14F-4D97-AF65-F5344CB8AC3E}">
        <p14:creationId xmlns:p14="http://schemas.microsoft.com/office/powerpoint/2010/main" val="193985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509 L -0.00078 -0.00486 C -0.00013 -0.01968 -0.00052 -0.03056 0.00221 -0.04329 C 0.00416 -0.05232 0.00976 -0.07176 0.01211 -0.07732 C 0.01393 -0.08148 0.01588 -0.08519 0.01757 -0.08958 C 0.01901 -0.09352 0.02005 -0.09769 0.02135 -0.10185 C 0.02422 -0.11042 0.02656 -0.11574 0.02903 -0.125 C 0.03307 -0.14005 0.02838 -0.12685 0.03203 -0.13866 C 0.03255 -0.14005 0.03294 -0.14144 0.03359 -0.14259 C 0.03528 -0.14607 0.03893 -0.15208 0.03893 -0.15185 C 0.03971 -0.15486 0.04036 -0.15787 0.04127 -0.16042 C 0.04192 -0.16204 0.04297 -0.16273 0.04362 -0.16435 C 0.04453 -0.1669 0.04492 -0.16991 0.04583 -0.17245 C 0.04622 -0.17361 0.04687 -0.17431 0.04739 -0.17523 C 0.04948 -0.1794 0.05156 -0.18333 0.05351 -0.1875 C 0.05442 -0.18958 0.05494 -0.19213 0.05586 -0.19445 C 0.05677 -0.19676 0.05781 -0.19884 0.05885 -0.20116 C 0.06028 -0.20857 0.05885 -0.20185 0.06119 -0.20926 C 0.0625 -0.21343 0.0625 -0.21528 0.06419 -0.21875 C 0.06497 -0.22037 0.06588 -0.22153 0.06653 -0.22292 C 0.06731 -0.22454 0.0681 -0.22662 0.06888 -0.22824 C 0.07044 -0.23982 0.06823 -0.22778 0.07422 -0.2419 C 0.07591 -0.24607 0.07799 -0.25139 0.08034 -0.25417 L 0.08268 -0.25695 C 0.08685 -0.27176 0.08138 -0.25486 0.08646 -0.26505 C 0.09153 -0.27546 0.08711 -0.27176 0.09179 -0.27454 C 0.09336 -0.2787 0.09349 -0.2794 0.0957 -0.28287 C 0.09635 -0.2838 0.09713 -0.28449 0.09791 -0.28542 C 0.09843 -0.28681 0.09882 -0.28843 0.09948 -0.28958 C 0.10312 -0.29607 0.10078 -0.28889 0.1026 -0.29491 L 0.1026 -0.29468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14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93 L 0.00052 -0.0037 C 0.00247 -0.00903 0.00443 -0.01435 0.00664 -0.01898 C 0.00794 -0.02199 0.0099 -0.02407 0.0112 -0.02708 C 0.01263 -0.03055 0.01354 -0.03472 0.01497 -0.03796 C 0.01589 -0.04004 0.01719 -0.04143 0.0181 -0.04352 C 0.01927 -0.04606 0.01992 -0.0493 0.02109 -0.05162 C 0.02266 -0.05486 0.02513 -0.05671 0.02721 -0.05856 C 0.02773 -0.05949 0.02839 -0.06018 0.02878 -0.06111 C 0.0293 -0.0625 0.02956 -0.06435 0.03034 -0.06528 C 0.03099 -0.0662 0.03177 -0.0662 0.03255 -0.06666 C 0.03359 -0.06805 0.03477 -0.06921 0.03568 -0.07083 C 0.03906 -0.07685 0.03503 -0.07361 0.03945 -0.07616 C 0.04388 -0.08773 0.03672 -0.06991 0.04557 -0.08565 C 0.04688 -0.08796 0.04844 -0.08981 0.04948 -0.09259 C 0.05 -0.09375 0.05026 -0.0956 0.05091 -0.09653 C 0.05182 -0.09768 0.05299 -0.09745 0.05404 -0.09791 L 0.05859 -0.10602 C 0.05938 -0.10741 0.0599 -0.10949 0.06094 -0.11018 L 0.06328 -0.11157 C 0.06393 -0.1125 0.06484 -0.11319 0.06549 -0.11435 C 0.06602 -0.11504 0.06641 -0.1162 0.06706 -0.1169 C 0.06849 -0.11852 0.07018 -0.11944 0.07161 -0.12106 C 0.07227 -0.12176 0.07253 -0.12315 0.07318 -0.12384 C 0.07435 -0.12523 0.07578 -0.12639 0.07695 -0.12778 C 0.07786 -0.12893 0.07852 -0.13078 0.0793 -0.13194 C 0.08099 -0.13472 0.08281 -0.1375 0.08464 -0.14004 C 0.08802 -0.14491 0.08893 -0.14537 0.09232 -0.14838 C 0.09362 -0.15046 0.09466 -0.15324 0.09609 -0.15509 C 0.09753 -0.15694 0.09974 -0.1581 0.10143 -0.15926 L 0.1069 -0.16875 C 0.10755 -0.17014 0.10807 -0.17199 0.10911 -0.17268 L 0.11302 -0.17546 C 0.11771 -0.18403 0.11237 -0.17546 0.11914 -0.18241 C 0.125 -0.18819 0.11576 -0.18217 0.12292 -0.18634 C 0.12656 -0.19305 0.12188 -0.18495 0.12669 -0.1919 C 0.12734 -0.19259 0.12773 -0.19375 0.12826 -0.19444 C 0.12904 -0.1956 0.12982 -0.19629 0.1306 -0.19722 C 0.13594 -0.20578 0.13229 -0.20278 0.13672 -0.20555 C 0.13724 -0.20671 0.1375 -0.20856 0.13828 -0.20949 C 0.1388 -0.21041 0.13971 -0.21041 0.14049 -0.21088 C 0.14154 -0.21157 0.14258 -0.2125 0.14362 -0.21366 C 0.14779 -0.21782 0.14401 -0.21528 0.14818 -0.21759 C 0.15091 -0.22477 0.14831 -0.21921 0.15273 -0.22592 C 0.15365 -0.22708 0.15417 -0.22893 0.15508 -0.22986 C 0.15651 -0.23125 0.15964 -0.23264 0.15964 -0.23241 C 0.1612 -0.23541 0.16211 -0.23981 0.16419 -0.24074 C 0.16523 -0.2412 0.16628 -0.24213 0.16732 -0.24213 C 0.17891 -0.24352 0.18112 -0.24352 0.1888 -0.24352 L 0.1888 -0.24328 L 0.1888 -0.25023 " pathEditMode="relative" rAng="0" ptsTypes="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-123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63 L -0.00104 -0.0044 C 0.00195 -0.00579 0.00938 -0.00834 0.01263 -0.01019 L 0.02188 -0.01575 C 0.02266 -0.01598 0.02344 -0.01667 0.02422 -0.0169 C 0.02513 -0.01737 0.02617 -0.01783 0.02721 -0.01829 C 0.028 -0.01875 0.02878 -0.01945 0.02956 -0.01968 C 0.03177 -0.02084 0.03412 -0.02153 0.03646 -0.02246 C 0.03737 -0.02292 0.03841 -0.02338 0.03945 -0.02385 C 0.04818 -0.02732 0.03893 -0.02315 0.04636 -0.02662 C 0.04714 -0.02732 0.04779 -0.02871 0.0487 -0.02917 C 0.04961 -0.02987 0.05065 -0.0301 0.05169 -0.03056 C 0.05352 -0.03149 0.05534 -0.03241 0.05703 -0.03334 C 0.06641 -0.03774 0.0599 -0.0345 0.06706 -0.0375 C 0.07383 -0.04005 0.06563 -0.0375 0.07474 -0.04005 C 0.07982 -0.04468 0.07565 -0.04167 0.08151 -0.04422 C 0.08333 -0.04491 0.08516 -0.04607 0.08698 -0.047 C 0.08893 -0.04792 0.09102 -0.04838 0.0931 -0.04954 C 0.09388 -0.05 0.09453 -0.0507 0.09531 -0.05093 C 0.09766 -0.05162 0.1 -0.05186 0.10221 -0.05232 C 0.103 -0.05278 0.10378 -0.05301 0.10456 -0.05371 C 0.10534 -0.0544 0.10599 -0.05602 0.1069 -0.05649 C 0.10846 -0.05718 0.12409 -0.05903 0.12448 -0.05926 C 0.12591 -0.05973 0.12761 -0.05973 0.12904 -0.06042 C 0.13294 -0.06274 0.12969 -0.06389 0.1336 -0.06459 C 0.13945 -0.06575 0.14531 -0.06644 0.1513 -0.06737 C 0.16081 -0.07153 0.14896 -0.06621 0.15664 -0.07014 C 0.1586 -0.07107 0.16016 -0.0713 0.16198 -0.07269 C 0.16302 -0.07362 0.16406 -0.07454 0.16498 -0.07547 C 0.16576 -0.07686 0.16641 -0.07848 0.16732 -0.07963 C 0.17344 -0.08797 0.17253 -0.08519 0.1819 -0.08774 C 0.18451 -0.08936 0.18516 -0.09075 0.18802 -0.08635 C 0.18867 -0.08542 0.18854 -0.08357 0.1888 -0.08241 C 0.18906 -0.08056 0.18958 -0.07686 0.18958 -0.07662 L 0.18958 -0.07686 " pathEditMode="relative" rAng="0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42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093 L 0.00078 -0.0007 C 0.02071 0.00486 -0.00091 -0.00209 0.01914 0.00579 C 0.02188 0.00694 0.02474 0.00764 0.02748 0.00856 C 0.03086 0.00949 0.03412 0.00995 0.0375 0.01111 C 0.05743 0.01921 0.03907 0.01551 0.05808 0.01805 L 0.06875 0.02199 C 0.07188 0.02338 0.07487 0.025 0.078 0.02616 C 0.08047 0.02731 0.08308 0.02754 0.08568 0.02893 C 0.10391 0.03819 0.08464 0.03079 0.1017 0.03842 C 0.10834 0.04143 0.11485 0.04467 0.12162 0.04653 C 0.128 0.04861 0.12474 0.04722 0.13151 0.05069 C 0.13256 0.05208 0.13347 0.05393 0.13464 0.05486 C 0.13542 0.05532 0.14258 0.05741 0.14297 0.05741 C 0.14532 0.05856 0.14753 0.06041 0.14987 0.06157 C 0.15091 0.06204 0.15196 0.0625 0.153 0.06296 C 0.15378 0.06389 0.15443 0.06504 0.15521 0.06574 C 0.15886 0.06852 0.16055 0.06852 0.16446 0.06967 C 0.16602 0.07106 0.16771 0.07199 0.16901 0.07384 C 0.17461 0.08125 0.16654 0.07546 0.17279 0.07916 C 0.17383 0.08171 0.17513 0.08588 0.1767 0.0875 C 0.17826 0.08889 0.1823 0.09074 0.18438 0.09143 C 0.18503 0.09236 0.18594 0.09329 0.18659 0.09421 C 0.18724 0.09514 0.1875 0.09629 0.18815 0.09699 C 0.19154 0.10046 0.18972 0.0956 0.19128 0.10116 L 0.19128 0.10139 " pathEditMode="relative" rAng="0" ptsTypes="AAAAAAAAAAAAAAAAAAAAAAAAAA">
                                      <p:cBhvr>
                                        <p:cTn id="1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5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69 L -0.00104 -0.00046 C 0.01901 0.02292 -0.00586 -0.00717 0.0112 0.01551 C 0.01328 0.01852 0.01589 0.0206 0.01797 0.02361 C 0.02044 0.02709 0.02253 0.03125 0.02487 0.03449 C 0.0263 0.03658 0.02813 0.03796 0.02956 0.04005 C 0.03776 0.05278 0.0332 0.04699 0.03867 0.05764 C 0.05326 0.08634 0.0349 0.04954 0.04714 0.0713 C 0.04857 0.07384 0.04948 0.07709 0.05091 0.0794 C 0.05234 0.08195 0.05417 0.0838 0.05547 0.08634 C 0.05664 0.08843 0.05742 0.09097 0.05859 0.09306 C 0.06042 0.0963 0.07435 0.11783 0.07539 0.12176 C 0.07617 0.12431 0.07669 0.12755 0.07774 0.12986 C 0.07852 0.13171 0.07982 0.13241 0.08073 0.13403 C 0.08268 0.13704 0.08438 0.14028 0.08607 0.14352 C 0.08685 0.14491 0.08789 0.14584 0.08841 0.14746 C 0.0888 0.14908 0.09102 0.15764 0.09219 0.15972 C 0.0931 0.16134 0.09427 0.1625 0.09531 0.16389 C 0.09583 0.16574 0.09609 0.16783 0.09688 0.16921 C 0.0974 0.1706 0.09844 0.17107 0.09909 0.17199 C 0.10065 0.17431 0.10234 0.17639 0.10378 0.17894 C 0.10443 0.18009 0.10456 0.18171 0.10521 0.18287 C 0.10638 0.18496 0.10781 0.18658 0.10912 0.18843 C 0.10964 0.19028 0.1099 0.19236 0.11055 0.19375 C 0.1112 0.19514 0.11224 0.1956 0.11289 0.19653 C 0.11445 0.19861 0.11563 0.20209 0.1168 0.20463 C 0.11654 0.21597 0.11667 0.22755 0.11602 0.23866 C 0.11589 0.24028 0.11511 0.2419 0.11445 0.24283 C 0.1138 0.24375 0.11289 0.24375 0.11211 0.24421 C 0.11016 0.2544 0.11302 0.24213 0.10912 0.25093 C 0.10807 0.25324 0.10833 0.25671 0.10833 0.25903 L 0.10833 0.25926 " pathEditMode="relative" rAng="0" ptsTypes="AAAAAAAAAAAAAAAAAAAAAAAAAAAAAAAA">
                                      <p:cBhvr>
                                        <p:cTn id="1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29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69 L -0.00078 0.00092 C -0.00104 0.0074 -0.00104 0.01412 -0.00156 0.02106 C -0.00182 0.02569 -0.00299 0.03449 -0.00299 0.03472 C -0.00469 0.09676 -0.0043 0.07245 -0.00299 0.17615 C -0.00286 0.18657 -0.00312 0.18472 -0.00078 0.19097 C -0.00052 0.19375 -0.00026 0.19652 -1.04167E-6 0.1993 C 0.00143 0.21157 0.00026 0.19722 0.00156 0.21157 C 0.00221 0.21828 0.00221 0.22129 0.00313 0.22777 C 0.00326 0.22916 0.00365 0.23055 0.00391 0.23194 C 0.00365 0.23588 0.00365 0.24027 0.00313 0.24421 C 0.00287 0.24537 0.00195 0.24583 0.00156 0.24676 C 0.00039 0.24953 -0.00117 0.25648 -0.00377 0.25764 C -0.00508 0.25833 -0.00638 0.25764 -0.00755 0.25764 L -0.00755 0.25787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28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1227 L 0.00026 0.0125 C -6.25E-7 0.01759 0.00013 0.02315 -0.00052 0.02847 C -0.00078 0.02963 -0.00169 0.03009 -0.00208 0.03125 C -0.00247 0.0324 -0.00234 0.03426 -0.00286 0.03518 C -0.00338 0.03657 -0.00456 0.0368 -0.00521 0.03796 C -0.00612 0.03958 -0.00651 0.0419 -0.00742 0.04352 C -0.00859 0.0456 -0.01016 0.04676 -0.01133 0.04884 C -0.01367 0.05324 -0.01354 0.05486 -0.0151 0.05972 C -0.01562 0.06111 -0.01588 0.06273 -0.01667 0.06389 C -0.01732 0.06481 -0.01823 0.06481 -0.01888 0.06528 C -0.01966 0.06759 -0.02031 0.0699 -0.02122 0.07199 C -0.02187 0.07338 -0.02279 0.07361 -0.02357 0.07477 C -0.02539 0.07731 -0.02721 0.07986 -0.02891 0.08287 C -0.02982 0.08449 -0.03034 0.0868 -0.03125 0.08842 C -0.0319 0.08958 -0.03268 0.09028 -0.03346 0.09097 C -0.03476 0.09259 -0.03607 0.09375 -0.03737 0.09514 C -0.03867 0.10231 -0.03711 0.09676 -0.04036 0.10185 C -0.04206 0.10463 -0.04349 0.1074 -0.04492 0.11018 C -0.04596 0.11203 -0.04687 0.11412 -0.04805 0.11551 L -0.05104 0.11967 C -0.05338 0.12569 -0.05469 0.12986 -0.05872 0.13472 C -0.06029 0.13634 -0.06185 0.13819 -0.06328 0.14004 C -0.0668 0.14467 -0.06276 0.14166 -0.06719 0.14953 C -0.06823 0.15139 -0.06979 0.15208 -0.07096 0.1537 C -0.07643 0.16065 -0.06693 0.15139 -0.07565 0.15903 C -0.07604 0.16041 -0.07643 0.16227 -0.07708 0.16319 C -0.07773 0.16412 -0.07878 0.16389 -0.07943 0.16458 C -0.08047 0.16574 -0.08151 0.16736 -0.08242 0.16875 C -0.08294 0.1699 -0.08333 0.17153 -0.08398 0.17268 C -0.08555 0.17546 -0.08672 0.17569 -0.08854 0.17685 C -0.08932 0.1787 -0.08997 0.18055 -0.09088 0.18217 C -0.0918 0.18403 -0.09492 0.1875 -0.09622 0.18912 C -0.09935 0.19745 -0.09596 0.18935 -0.10013 0.19583 C -0.10169 0.19838 -0.10312 0.20139 -0.10469 0.20393 C -0.10521 0.20486 -0.10573 0.20578 -0.10625 0.20671 C -0.10703 0.20856 -0.10742 0.21088 -0.10846 0.21227 C -0.1099 0.21389 -0.11315 0.21481 -0.11315 0.21504 C -0.11419 0.21782 -0.11458 0.21944 -0.11615 0.22176 C -0.11693 0.22268 -0.11771 0.22338 -0.11849 0.22453 C -0.12148 0.2287 -0.11836 0.22615 -0.12226 0.22847 C -0.12253 0.22986 -0.12253 0.23148 -0.12305 0.23264 C -0.12357 0.23379 -0.12461 0.23426 -0.12539 0.23541 C -0.12591 0.23611 -0.12643 0.23703 -0.12682 0.23796 C -0.12747 0.23935 -0.12773 0.2412 -0.12838 0.24213 C -0.12904 0.24305 -0.12995 0.24282 -0.13073 0.24352 C -0.13151 0.24421 -0.13216 0.24537 -0.13294 0.24629 C -0.13372 0.24676 -0.1345 0.24699 -0.13529 0.24745 C -0.14193 0.25254 -0.13529 0.24838 -0.14062 0.25162 C -0.14115 0.25301 -0.14141 0.25463 -0.14219 0.25578 C -0.14284 0.25671 -0.14375 0.25648 -0.14453 0.25717 C -0.14479 0.2574 -0.14505 0.2581 -0.14518 0.25856 L -0.14518 0.25879 " pathEditMode="relative" rAng="0" ptsTypes="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1231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185 L 0.00117 -0.00162 C -0.00105 -0.00162 -0.00912 -0.00023 -0.01185 0.0007 C -0.03099 0.00833 -0.00834 0.00208 -0.03178 0.00764 C -0.0362 0.01019 -0.04037 0.01343 -0.0448 0.01574 C -0.04831 0.01759 -0.05196 0.01829 -0.05547 0.01991 C -0.06277 0.02269 -0.06758 0.025 -0.07461 0.0294 C -0.07826 0.03148 -0.08178 0.03403 -0.08542 0.03611 C -0.08894 0.0382 -0.09258 0.03958 -0.0961 0.04167 C -0.09818 0.04282 -0.10013 0.04421 -0.10222 0.0456 C -0.10456 0.04745 -0.10665 0.04977 -0.10912 0.05116 C -0.11237 0.05301 -0.11576 0.0537 -0.11902 0.05509 C -0.12266 0.05695 -0.12605 0.05949 -0.12982 0.06065 C -0.13568 0.06227 -0.13282 0.06134 -0.13816 0.06343 C -0.14467 0.06898 -0.1375 0.0632 -0.14818 0.06875 C -0.15378 0.07176 -0.15938 0.07523 -0.16498 0.07824 C -0.16602 0.07894 -0.16706 0.07917 -0.16797 0.07963 C -0.17175 0.08148 -0.16928 0.08079 -0.17409 0.0838 C -0.17579 0.08472 -0.17956 0.08588 -0.18099 0.08657 C -0.18607 0.0956 -0.1806 0.08704 -0.18568 0.0919 C -0.18724 0.09352 -0.19024 0.09745 -0.19024 0.09769 C -0.19076 0.09861 -0.19102 0.10046 -0.1918 0.10139 C -0.19232 0.10232 -0.19336 0.10208 -0.19402 0.10278 C -0.19493 0.10347 -0.19558 0.1044 -0.19636 0.10556 C -0.19688 0.10625 -0.19727 0.10741 -0.19792 0.10833 C -0.2 0.11134 -0.2 0.11088 -0.20248 0.11227 C -0.20951 0.1206 -0.20079 0.10995 -0.20625 0.11782 C -0.20704 0.11875 -0.20795 0.11945 -0.2086 0.12037 C -0.20938 0.12176 -0.21003 0.12338 -0.21094 0.12454 C -0.2125 0.12662 -0.21433 0.12755 -0.21628 0.1287 C -0.21758 0.13565 -0.21706 0.13125 -0.21706 0.14236 L -0.21706 0.14259 " pathEditMode="relative" rAng="0" ptsTypes="AAAAAAAAAAAAAAAAAAAAAAAAAAAAAAAA">
                                      <p:cBhvr>
                                        <p:cTn id="2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72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324 L 0.00078 0.00347 C -0.00417 0.00232 -0.00899 0.00116 -0.0138 0.00047 C -0.01862 -0.00023 -0.02357 -0.00023 -0.02839 -0.00092 C -0.06914 -0.00717 -0.01094 -0.00046 -0.05365 -0.00486 C -0.07578 -0.00463 -0.09805 -0.00486 -0.12018 -0.0037 C -0.12201 -0.00347 -0.1237 -0.00139 -0.12552 -0.00092 C -0.12813 -2.22222E-6 -0.1306 -2.22222E-6 -0.1332 0.00047 C -0.13555 0.00093 -0.13776 0.00162 -0.14011 0.00185 C -0.1444 0.00255 -0.14883 0.00255 -0.15313 0.00324 C -0.15547 0.00347 -0.15768 0.00417 -0.16003 0.00463 C -0.16458 0.00509 -0.16914 0.00533 -0.17383 0.00602 C -0.17708 0.00625 -0.18047 0.00695 -0.18373 0.00741 L -0.27552 0.00602 C -0.27761 0.00579 -0.27969 0.00463 -0.28164 0.00463 C -0.28555 0.00417 -0.28932 0.00463 -0.2931 0.00463 L -0.2931 0.00486 " pathEditMode="relative" rAng="0" ptsTypes="AAAAAAAAAAAAAAAAA">
                                      <p:cBhvr>
                                        <p:cTn id="2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-2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2.59259E-6 L -0.00091 0.00023 C -0.00456 -0.00139 -0.00807 -0.00301 -0.01172 -0.00416 C -0.01367 -0.00486 -0.01576 -0.00463 -0.01784 -0.00555 C -0.02175 -0.0074 -0.02552 -0.00949 -0.0293 -0.01227 C -0.03112 -0.01365 -0.03281 -0.01551 -0.03464 -0.01643 C -0.04909 -0.02384 -0.05026 -0.02384 -0.06224 -0.02731 C -0.06576 -0.03009 -0.06901 -0.03426 -0.07292 -0.03541 C -0.07565 -0.03634 -0.07852 -0.03703 -0.08125 -0.03819 C -0.08281 -0.03889 -0.08438 -0.04004 -0.08594 -0.04097 C -0.08685 -0.04143 -0.08789 -0.0419 -0.08893 -0.04236 C -0.09349 -0.04421 -0.0918 -0.04305 -0.09583 -0.04514 C -0.10026 -0.04722 -0.10052 -0.04768 -0.1043 -0.04907 L -0.1112 -0.05185 C -0.11315 -0.05278 -0.11524 -0.0537 -0.11732 -0.05463 C -0.11823 -0.05509 -0.11927 -0.05555 -0.12031 -0.05602 C -0.12253 -0.05671 -0.125 -0.0574 -0.12721 -0.05856 C -0.14102 -0.06597 -0.12461 -0.0574 -0.1349 -0.06412 C -0.13607 -0.06504 -0.14076 -0.06643 -0.1418 -0.0669 C -0.15104 -0.075 -0.13633 -0.0625 -0.15013 -0.07222 C -0.15104 -0.07291 -0.15156 -0.0743 -0.15248 -0.075 C -0.15339 -0.07569 -0.15456 -0.07569 -0.15547 -0.07639 C -0.15768 -0.07801 -0.15938 -0.08171 -0.16159 -0.08171 L -0.17617 -0.0831 C -0.1931 -0.09074 -0.17813 -0.08449 -0.22201 -0.08449 L -0.22201 -0.08426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-43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139 L 0.00026 -0.00116 C -0.01328 -0.01111 -0.0026 -0.00139 -0.01211 -0.01505 C -0.01445 -0.01852 -0.01732 -0.02107 -0.01966 -0.02454 C -0.02487 -0.03218 -0.02995 -0.04005 -0.03502 -0.04769 C -0.03789 -0.05209 -0.04049 -0.05718 -0.04349 -0.06135 C -0.0457 -0.06459 -0.04792 -0.06806 -0.05026 -0.07084 C -0.05169 -0.07269 -0.05338 -0.07361 -0.05495 -0.075 C -0.05677 -0.07662 -0.05859 -0.07848 -0.06029 -0.08033 C -0.06575 -0.08704 -0.06224 -0.08496 -0.06797 -0.08982 C -0.07083 -0.0926 -0.07305 -0.0926 -0.07552 -0.09676 C -0.0806 -0.10486 -0.08437 -0.11713 -0.0901 -0.12385 C -0.09909 -0.13473 -0.09049 -0.12338 -0.09857 -0.1375 C -0.09974 -0.13959 -0.10117 -0.14098 -0.10234 -0.14306 C -0.10417 -0.14607 -0.10573 -0.14954 -0.10768 -0.15255 C -0.10924 -0.15486 -0.11094 -0.15672 -0.11237 -0.15926 C -0.11302 -0.16042 -0.11328 -0.16204 -0.1138 -0.16343 C -0.11458 -0.16528 -0.11523 -0.16713 -0.11614 -0.16875 C -0.1168 -0.16991 -0.11771 -0.17061 -0.11849 -0.17153 C -0.11914 -0.17385 -0.11979 -0.17639 -0.1207 -0.17824 C -0.12226 -0.18149 -0.12487 -0.18334 -0.12682 -0.18519 C -0.12773 -0.1875 -0.12969 -0.19306 -0.13073 -0.19468 C -0.13203 -0.19723 -0.13906 -0.20278 -0.13906 -0.20255 C -0.14232 -0.20672 -0.14049 -0.2051 -0.1444 -0.20695 C -0.14518 -0.20787 -0.14609 -0.20857 -0.14674 -0.20973 C -0.14739 -0.21088 -0.14752 -0.21274 -0.14831 -0.21366 C -0.15 -0.21621 -0.15234 -0.2169 -0.15443 -0.21783 C -0.15638 -0.22014 -0.15924 -0.22107 -0.16055 -0.22454 C -0.16107 -0.22593 -0.16133 -0.22778 -0.16211 -0.22871 C -0.16315 -0.2301 -0.16471 -0.23033 -0.16588 -0.23149 C -0.17279 -0.2382 -0.16562 -0.23357 -0.17122 -0.23681 C -0.17422 -0.24213 -0.17161 -0.23866 -0.17812 -0.24098 C -0.17891 -0.24121 -0.17956 -0.24236 -0.18047 -0.24236 C -0.18906 -0.24283 -0.19779 -0.24236 -0.20638 -0.24236 L -0.20638 -0.24213 " pathEditMode="relative" rAng="0" ptsTypes="AAAAAAAAAAAAAAAAAAAAAAAAAAAAAAAAAAA">
                                      <p:cBhvr>
                                        <p:cTn id="2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1206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254 L 0.00065 0.00278 C -0.00273 -0.00533 -0.00638 -0.0125 -0.00937 -0.0206 C -0.01185 -0.02755 -0.01289 -0.03588 -0.01549 -0.04259 C -0.02005 -0.0544 -0.02721 -0.06343 -0.03086 -0.07639 C -0.03841 -0.10371 -0.03177 -0.08264 -0.04232 -0.10787 C -0.04401 -0.11181 -0.04518 -0.11621 -0.04687 -0.12014 C -0.04857 -0.12384 -0.05065 -0.12708 -0.05221 -0.13102 C -0.05338 -0.13357 -0.05416 -0.13658 -0.05534 -0.13912 C -0.05794 -0.14468 -0.0612 -0.14954 -0.0638 -0.15533 C -0.06497 -0.15833 -0.06562 -0.16181 -0.06679 -0.16505 C -0.06771 -0.16736 -0.06888 -0.16945 -0.06992 -0.17176 C -0.07096 -0.17431 -0.07187 -0.17732 -0.07291 -0.17986 C -0.0737 -0.18171 -0.07448 -0.18357 -0.07526 -0.18542 C -0.08541 -0.21134 -0.075 -0.18449 -0.08294 -0.20857 C -0.08359 -0.21042 -0.0845 -0.21204 -0.08515 -0.21389 C -0.08633 -0.21736 -0.0875 -0.22107 -0.08828 -0.22477 C -0.0888 -0.22801 -0.08945 -0.23171 -0.09049 -0.23426 C -0.0914 -0.23634 -0.09258 -0.23796 -0.09362 -0.23982 C -0.0944 -0.24583 -0.09453 -0.24746 -0.09674 -0.25347 C -0.09726 -0.25509 -0.09817 -0.25602 -0.09896 -0.25741 C -0.09948 -0.26204 -0.09974 -0.26667 -0.10052 -0.27107 L -0.10208 -0.27917 C -0.10234 -0.28195 -0.10312 -0.29352 -0.10429 -0.2956 C -0.10482 -0.29653 -0.10547 -0.29722 -0.10586 -0.29838 C -0.10651 -0.29954 -0.10664 -0.30139 -0.10742 -0.30232 C -0.10833 -0.30371 -0.1095 -0.30417 -0.11041 -0.30509 C -0.11185 -0.31227 -0.11041 -0.30926 -0.11653 -0.30926 L -0.11653 -0.30903 " pathEditMode="relative" rAng="0" ptsTypes="AAAAAAAAAAAAAAAAAAAAAAAAAAAAA">
                                      <p:cBhvr>
                                        <p:cTn id="2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1562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62 L -0.00078 0.00186 C -0.00091 0.0007 -0.00182 -0.02569 -0.00234 -0.02986 C -0.00286 -0.0331 -0.00403 -0.03611 -0.00468 -0.03935 C -0.01679 -0.10416 -0.00208 -0.03078 -0.01158 -0.07731 C -0.01211 -0.08287 -0.01237 -0.08842 -0.01315 -0.09375 C -0.01367 -0.09838 -0.01458 -0.10277 -0.01536 -0.1074 C -0.0177 -0.12037 -0.01718 -0.11759 -0.02005 -0.12916 C -0.02031 -0.1331 -0.02044 -0.13727 -0.02083 -0.14143 C -0.02122 -0.14583 -0.022 -0.15046 -0.02226 -0.15486 C -0.0233 -0.16666 -0.02278 -0.17893 -0.02461 -0.19027 C -0.02513 -0.19352 -0.02565 -0.19676 -0.02617 -0.19977 C -0.02643 -0.20162 -0.02656 -0.20347 -0.02695 -0.20532 C -0.0276 -0.20902 -0.02851 -0.2125 -0.02916 -0.2162 C -0.02942 -0.22708 -0.02968 -0.23796 -0.02994 -0.24884 C -0.0302 -0.25509 -0.03072 -0.26157 -0.03072 -0.26782 C -0.03072 -0.27685 -0.03099 -0.28611 -0.02994 -0.29514 C -0.02968 -0.29768 -0.02695 -0.30046 -0.02695 -0.30023 C -0.02669 -0.30185 -0.02669 -0.30347 -0.02617 -0.30463 C -0.02265 -0.31203 -0.02226 -0.30486 -0.02005 -0.31689 C -0.01822 -0.32639 -0.02057 -0.31458 -0.0177 -0.32639 C -0.01575 -0.33426 -0.01836 -0.32662 -0.01536 -0.33449 L -0.01393 -0.34259 L -0.01393 -0.34236 " pathEditMode="relative" rAng="0" ptsTypes="AAAAAAAAAAAAAAAAAAAAAAAA">
                                      <p:cBhvr>
                                        <p:cTn id="3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171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047 L -1.875E-6 -0.00024 L 0.20964 -0.22107 L 0.20964 -0.22084 C 0.21081 -0.22477 0.21185 -0.22871 0.21341 -0.23195 C 0.21393 -0.23311 0.21498 -0.23264 0.21576 -0.23334 C 0.2168 -0.2345 0.21771 -0.23612 0.21875 -0.2375 C 0.22005 -0.23889 0.22136 -0.24005 0.22266 -0.24144 C 0.2237 -0.24283 0.22448 -0.24468 0.22565 -0.24561 C 0.22709 -0.247 0.23021 -0.24838 0.23021 -0.24815 C 0.23099 -0.24977 0.2319 -0.25093 0.23255 -0.25255 C 0.23307 -0.25371 0.23334 -0.25556 0.23412 -0.25649 C 0.23594 -0.25926 0.23828 -0.26065 0.24024 -0.26343 C 0.24323 -0.26737 0.24597 -0.27269 0.24935 -0.27547 C 0.25248 -0.27825 0.25599 -0.27825 0.25938 -0.27963 C 0.26511 -0.28496 0.25938 -0.28033 0.26693 -0.2838 C 0.26849 -0.2845 0.27005 -0.28565 0.27162 -0.28658 C 0.27279 -0.28704 0.27409 -0.28727 0.27539 -0.28774 C 0.27669 -0.28843 0.27787 -0.28982 0.27917 -0.29051 C 0.28073 -0.29144 0.28229 -0.29237 0.28386 -0.29329 C 0.28516 -0.29422 0.28646 -0.29491 0.28763 -0.29607 C 0.29089 -0.29908 0.2888 -0.29862 0.29076 -0.29862 L 0.29076 -0.29838 " pathEditMode="relative" rAng="0" ptsTypes="AAAAAAAAAAAAAAAAAAAAAAA">
                                      <p:cBhvr>
                                        <p:cTn id="3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1490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46 L -0.00156 -0.00023 C 0.00299 -0.00764 0.00508 -0.01134 0.01068 -0.0169 C 0.01276 -0.01898 0.01536 -0.02014 0.01745 -0.02245 C 0.02878 -0.03333 0.02266 -0.03032 0.03359 -0.03866 C 0.03633 -0.04074 0.03932 -0.04166 0.04206 -0.04421 C 0.04492 -0.04676 0.04753 -0.05092 0.05039 -0.0537 C 0.05338 -0.05648 0.05664 -0.0581 0.05963 -0.06041 C 0.06276 -0.06296 0.06562 -0.06643 0.06875 -0.06875 C 0.07409 -0.07245 0.07995 -0.07338 0.08489 -0.07824 C 0.08763 -0.08102 0.09036 -0.08426 0.09336 -0.08634 C 0.0957 -0.08796 0.09844 -0.08796 0.10091 -0.08912 C 0.10351 -0.09028 0.10599 -0.0919 0.10859 -0.09329 C 0.11341 -0.0956 0.11836 -0.09745 0.12318 -0.1 C 0.12604 -0.10162 0.12864 -0.10416 0.13151 -0.10532 C 0.13385 -0.10648 0.1362 -0.10625 0.13841 -0.10671 C 0.13971 -0.10717 0.14101 -0.10787 0.14232 -0.1081 C 0.14401 -0.10879 0.14583 -0.10903 0.14766 -0.10949 C 0.16315 -0.12129 0.13841 -0.10347 0.16367 -0.11643 L 0.17448 -0.12176 C 0.17539 -0.12222 0.17643 -0.12268 0.17747 -0.12315 C 0.17904 -0.12361 0.1806 -0.12407 0.18203 -0.12454 C 0.18307 -0.12477 0.18411 -0.12546 0.18516 -0.12592 C 0.18646 -0.12639 0.18776 -0.12662 0.18893 -0.12731 C 0.19414 -0.13009 0.19896 -0.13541 0.2043 -0.1368 C 0.21458 -0.13935 0.20521 -0.1368 0.21354 -0.13958 C 0.21497 -0.14004 0.21654 -0.14028 0.2181 -0.14074 C 0.21966 -0.14143 0.22109 -0.14282 0.22266 -0.14352 C 0.2237 -0.14398 0.22695 -0.14537 0.22799 -0.14629 C 0.22891 -0.14699 0.22943 -0.14861 0.23034 -0.14907 C 0.23164 -0.14977 0.24206 -0.15162 0.24258 -0.15162 C 0.24531 -0.15139 0.24831 -0.15185 0.25104 -0.15046 C 0.25208 -0.14977 0.25234 -0.14745 0.25325 -0.14629 C 0.25391 -0.1456 0.25482 -0.1456 0.2556 -0.14491 C 0.25638 -0.14421 0.25703 -0.14282 0.25781 -0.14213 C 0.26016 -0.14051 0.2625 -0.13958 0.26471 -0.13819 L 0.26706 -0.1368 C 0.26784 -0.13634 0.26862 -0.13565 0.2694 -0.13541 C 0.27083 -0.13495 0.27239 -0.13449 0.27396 -0.13403 C 0.27721 -0.13287 0.27721 -0.13217 0.28086 -0.13125 C 0.28164 -0.13125 0.28242 -0.13125 0.2832 -0.13125 L 0.2832 -0.13102 " pathEditMode="relative" rAng="0" ptsTypes="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-75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07 L -0.00143 -0.00046 C 0.01029 -0.0037 0.01693 -0.00509 0.02982 -0.01019 C 0.03672 -0.01296 0.04349 -0.01667 0.05052 -0.01829 C 0.05846 -0.02014 0.06706 -0.02245 0.075 -0.02384 C 0.07838 -0.02431 0.08164 -0.02477 0.08503 -0.025 L 0.1638 -0.02245 C 0.1694 -0.02222 0.175 -0.02176 0.1806 -0.02107 C 0.18242 -0.02083 0.18424 -0.02037 0.18607 -0.01968 C 0.18997 -0.01806 0.19088 -0.0169 0.1944 -0.01551 C 0.20833 -0.01088 0.20456 -0.01204 0.21667 -0.01019 C 0.22734 -0.0037 0.21393 -0.01111 0.22812 -0.00602 C 0.22969 -0.00556 0.23112 -0.00417 0.23268 -0.00347 L 0.23581 -0.00208 C 0.24232 0.00579 0.23398 -0.00347 0.24036 0.00208 C 0.24115 0.00278 0.2418 0.0044 0.24271 0.00486 C 0.24596 0.00579 0.24922 0.00579 0.2526 0.00625 C 0.25417 0.00648 0.25573 0.00694 0.25716 0.00741 C 0.25794 0.00787 0.25872 0.00856 0.2595 0.0088 C 0.2612 0.00949 0.26302 0.00972 0.26484 0.01018 C 0.26758 0.0118 0.2694 0.01157 0.27096 0.01574 C 0.27109 0.01597 0.27096 0.01667 0.27096 0.01713 L 0.27096 0.01736 " pathEditMode="relative" rAng="0" ptsTypes="AAAAAAAAAAAAAAAAAAAAAAA">
                                      <p:cBhvr>
                                        <p:cTn id="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32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07 L 0.00092 -0.00047 C 0.00495 0.00046 0.00899 0.00254 0.01316 0.00324 C 0.02253 0.00509 0.01771 0.00416 0.02761 0.00601 C 0.0418 0.01435 0.02696 0.00671 0.04219 0.01134 C 0.04675 0.01296 0.05131 0.01527 0.05599 0.01689 C 0.05717 0.01736 0.05847 0.01759 0.05977 0.01828 C 0.0754 0.02523 0.05469 0.0162 0.07045 0.025 C 0.07279 0.02638 0.07513 0.02638 0.07735 0.02777 C 0.07982 0.02916 0.08191 0.03171 0.08425 0.03333 C 0.09232 0.03819 0.0931 0.03819 0.09961 0.04004 C 0.10092 0.04097 0.10222 0.04166 0.10339 0.04282 C 0.10469 0.04398 0.10586 0.04583 0.1073 0.04676 C 0.10847 0.04768 0.10977 0.04768 0.11107 0.04814 C 0.11407 0.04953 0.11719 0.05046 0.12019 0.05231 C 0.12097 0.05277 0.12175 0.05324 0.12253 0.0537 C 0.12461 0.05463 0.12865 0.05648 0.12865 0.05671 C 0.13464 0.0618 0.13165 0.05949 0.1379 0.06319 L 0.14245 0.06597 C 0.14323 0.06643 0.14388 0.06713 0.1448 0.06736 L 0.15013 0.06875 C 0.15092 0.06921 0.1517 0.06944 0.15235 0.0699 C 0.15339 0.07083 0.1543 0.07199 0.15547 0.07268 C 0.15665 0.07338 0.15808 0.07361 0.15925 0.07407 C 0.17618 0.08171 0.15443 0.07291 0.16928 0.07824 C 0.17527 0.08032 0.16902 0.0787 0.17683 0.08217 C 0.17891 0.0831 0.18099 0.08379 0.18295 0.08495 C 0.19415 0.09097 0.17553 0.08426 0.19597 0.09051 L 0.20066 0.09189 C 0.20209 0.09351 0.20339 0.09629 0.20521 0.09722 C 0.20678 0.09814 0.20847 0.09838 0.20977 0.1 C 0.21055 0.10092 0.2112 0.10185 0.21211 0.10277 C 0.21277 0.10324 0.21355 0.1037 0.21433 0.10416 C 0.21615 0.10486 0.21875 0.10532 0.22045 0.10671 C 0.22136 0.1074 0.22201 0.10879 0.22279 0.10949 C 0.22357 0.11018 0.22435 0.11041 0.22513 0.11088 C 0.22709 0.1118 0.22917 0.1125 0.23125 0.11365 C 0.24063 0.11875 0.22956 0.11435 0.23881 0.11759 C 0.23959 0.11851 0.2405 0.11944 0.24115 0.12037 C 0.24167 0.12129 0.24206 0.12268 0.24271 0.12314 C 0.24388 0.12407 0.24532 0.12384 0.24649 0.12453 C 0.24727 0.12476 0.24805 0.12546 0.24883 0.12592 C 0.25 0.12638 0.253 0.12754 0.25417 0.12847 C 0.25547 0.12986 0.25678 0.13125 0.25795 0.13263 C 0.25951 0.13449 0.26081 0.13703 0.26263 0.13819 L 0.26485 0.13935 C 0.26537 0.14027 0.26602 0.14097 0.26641 0.14213 C 0.2668 0.14351 0.26667 0.14513 0.26719 0.14629 C 0.26771 0.14745 0.26875 0.14814 0.26954 0.14907 C 0.26993 0.15162 0.27045 0.15532 0.27175 0.15717 C 0.2724 0.1581 0.27331 0.1581 0.27409 0.15856 L 0.27644 0.16273 L 0.27644 0.16296 " pathEditMode="relative" rAng="0" ptsTypes="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817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324 L -0.00039 -0.00301 L 0.01797 0.01852 C 0.01979 0.0206 0.02161 0.02269 0.0233 0.02523 L 0.03398 0.04144 C 0.03607 0.04468 0.03789 0.04838 0.0401 0.05116 C 0.04166 0.05278 0.04336 0.0544 0.04466 0.05648 C 0.04661 0.05949 0.04804 0.0632 0.05 0.06597 C 0.05195 0.06875 0.05429 0.07014 0.05625 0.07269 C 0.05729 0.07431 0.05807 0.07662 0.05924 0.07824 C 0.0612 0.08079 0.06341 0.08241 0.06536 0.08496 C 0.06653 0.08658 0.06732 0.08889 0.06849 0.09051 C 0.0763 0.10301 0.06784 0.08866 0.07682 0.10139 C 0.07799 0.10301 0.07877 0.10509 0.07995 0.10671 C 0.08138 0.10926 0.08294 0.11158 0.0845 0.11366 C 0.08698 0.1169 0.08958 0.11991 0.09219 0.12315 C 0.09349 0.12477 0.09466 0.12685 0.09596 0.12847 C 0.09752 0.13056 0.09909 0.13218 0.10052 0.13403 C 0.10156 0.13519 0.1026 0.13681 0.10364 0.1382 C 0.10586 0.14051 0.10833 0.14213 0.11054 0.14491 C 0.11484 0.15023 0.11354 0.15486 0.11966 0.15857 C 0.12304 0.16042 0.12122 0.15926 0.12513 0.1625 C 0.1263 0.16482 0.12734 0.16759 0.1289 0.16945 C 0.12982 0.17037 0.13099 0.16991 0.1319 0.1706 C 0.13281 0.1713 0.13346 0.17269 0.13424 0.17338 C 0.13502 0.17408 0.1358 0.17431 0.13659 0.17477 C 0.13763 0.1757 0.13867 0.17662 0.13958 0.17755 C 0.14088 0.17871 0.14205 0.18056 0.14349 0.18148 C 0.1444 0.18241 0.14544 0.18241 0.14648 0.18287 C 0.14726 0.18333 0.14804 0.1838 0.14883 0.18426 C 0.1556 0.18982 0.15338 0.18935 0.16185 0.19792 C 0.1625 0.19861 0.16341 0.19861 0.16406 0.19931 C 0.1651 0.2 0.16614 0.20116 0.16719 0.20208 C 0.16862 0.20301 0.17031 0.20371 0.17174 0.20463 C 0.17604 0.20764 0.17357 0.20671 0.17708 0.21019 C 0.18112 0.21412 0.18073 0.21366 0.18398 0.21551 C 0.18541 0.22292 0.18398 0.21829 0.18932 0.22384 C 0.19284 0.22732 0.19492 0.23264 0.19935 0.23472 L 0.20234 0.23588 C 0.20846 0.24398 0.20221 0.23658 0.20924 0.24283 C 0.21653 0.24931 0.21015 0.24514 0.21536 0.24815 C 0.222 0.25602 0.21367 0.24676 0.21992 0.25232 C 0.22083 0.25301 0.22148 0.2544 0.22226 0.25509 C 0.22304 0.25579 0.22383 0.25579 0.22461 0.25648 C 0.22513 0.25671 0.22565 0.25741 0.22617 0.25787 L 0.22617 0.2581 " pathEditMode="relative" rAng="0" ptsTypes="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130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46 L 0.00039 -0.00023 C -0.00169 0.00208 -0.00378 0.00463 -0.00586 0.00764 C -0.00664 0.0088 -0.00716 0.01065 -0.00807 0.01158 C -0.01458 0.01875 -0.01524 0.01829 -0.02188 0.0213 C -0.0237 0.02292 -0.02526 0.02546 -0.02721 0.02662 C -0.0388 0.03449 -0.02956 0.02338 -0.04102 0.03472 C -0.04297 0.03681 -0.04453 0.03958 -0.04636 0.04167 C -0.04831 0.04375 -0.05052 0.04514 -0.05248 0.04699 C -0.05716 0.05139 -0.06146 0.05695 -0.06628 0.06065 C -0.07162 0.06482 -0.07708 0.06829 -0.08229 0.07292 C -0.08425 0.07454 -0.08568 0.07778 -0.08763 0.07963 C -0.09219 0.0838 -0.09766 0.08496 -0.10143 0.09051 C -0.103 0.09283 -0.1043 0.0956 -0.10612 0.09746 C -0.10886 0.10023 -0.11589 0.10486 -0.11901 0.10695 C -0.12031 0.1088 -0.12149 0.11088 -0.12292 0.11227 C -0.13646 0.12546 -0.11628 0.1007 -0.13359 0.1206 C -0.13529 0.12246 -0.13659 0.12523 -0.13815 0.12732 C -0.13958 0.12917 -0.14362 0.13171 -0.14505 0.13264 C -0.14636 0.13496 -0.1474 0.13796 -0.14896 0.13958 C -0.15248 0.14329 -0.15638 0.14607 -0.15964 0.15046 C -0.16198 0.15371 -0.16406 0.15718 -0.16654 0.15996 C -0.1681 0.16181 -0.16966 0.16343 -0.17109 0.16551 C -0.1724 0.16713 -0.17357 0.16921 -0.175 0.17083 C -0.17656 0.17292 -0.17943 0.17523 -0.18112 0.17755 C -0.18229 0.1794 -0.18633 0.18634 -0.18867 0.18843 C -0.1905 0.19005 -0.19232 0.19121 -0.19401 0.19259 C -0.19492 0.19491 -0.19701 0.20046 -0.19792 0.20208 C -0.19935 0.20486 -0.20065 0.20509 -0.20248 0.20625 L -0.21016 0.21574 C -0.21198 0.21806 -0.21393 0.21991 -0.2155 0.22246 C -0.21706 0.22523 -0.21823 0.22847 -0.22005 0.23079 C -0.22162 0.23264 -0.22344 0.2338 -0.22474 0.23611 C -0.22513 0.23704 -0.22565 0.2382 -0.22617 0.23889 C -0.23073 0.24375 -0.2263 0.23611 -0.23086 0.24306 C -0.2319 0.24468 -0.23268 0.24676 -0.23386 0.24838 C -0.23529 0.25046 -0.23698 0.25208 -0.23841 0.25394 L -0.24076 0.25648 C -0.24154 0.25741 -0.24232 0.25833 -0.2431 0.25926 C -0.24401 0.26065 -0.24505 0.26227 -0.24609 0.26343 C -0.24727 0.26458 -0.2487 0.26505 -0.25 0.26597 C -0.25078 0.2669 -0.25156 0.26783 -0.25221 0.26875 C -0.25365 0.27083 -0.2543 0.27454 -0.25612 0.2757 L -0.25833 0.27685 C -0.26094 0.27662 -0.26367 0.27755 -0.26602 0.2757 C -0.26693 0.27477 -0.26667 0.27199 -0.2668 0.27014 C -0.26693 0.26482 -0.2668 0.25926 -0.2668 0.25394 L -0.2668 0.25417 " pathEditMode="relative" rAng="0" ptsTypes="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1386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394 L -0.00091 -0.00371 C -0.00117 0.00046 -0.00078 0.00532 -0.00169 0.00949 C -0.00234 0.0125 -0.00885 0.01342 -0.00937 0.01365 C -0.01119 0.01412 -0.01302 0.01435 -0.01471 0.01504 C -0.01783 0.0162 -0.02083 0.01805 -0.02395 0.01898 C -0.02617 0.0199 -0.02851 0.0199 -0.03086 0.02037 C -0.04101 0.02662 -0.03958 0.02638 -0.05078 0.03009 C -0.06158 0.03356 -0.06041 0.03171 -0.07135 0.0368 C -0.08138 0.04143 -0.09114 0.04745 -0.1013 0.05185 C -0.1056 0.05347 -0.11002 0.05486 -0.11419 0.05717 C -0.29401 0.15625 -0.22669 0.13865 -0.29179 0.15532 C -0.29388 0.15671 -0.29583 0.15833 -0.29791 0.15926 C -0.29948 0.16018 -0.30104 0.16018 -0.30247 0.16064 C -0.30351 0.16111 -0.30455 0.16157 -0.3056 0.16203 C -0.3069 0.1625 -0.3082 0.16296 -0.30937 0.16342 C -0.31145 0.16435 -0.31549 0.1662 -0.31549 0.16643 C -0.33046 0.18125 -0.31445 0.1662 -0.32395 0.17291 C -0.3332 0.17939 -0.32461 0.17523 -0.33164 0.17847 C -0.33242 0.17939 -0.33307 0.18032 -0.33385 0.18101 C -0.33463 0.18171 -0.33541 0.18194 -0.33619 0.1824 C -0.3388 0.18426 -0.33984 0.18541 -0.34231 0.18657 C -0.34336 0.18703 -0.3444 0.18726 -0.34544 0.18796 C -0.34674 0.18865 -0.34791 0.18981 -0.34921 0.19074 C -0.35026 0.1912 -0.3513 0.19143 -0.35221 0.19189 C -0.35755 0.19467 -0.35091 0.19236 -0.35911 0.19467 C -0.35989 0.1956 -0.36067 0.19652 -0.36145 0.19745 C -0.36393 0.2 -0.36562 0.20092 -0.36836 0.20301 C -0.37044 0.20254 -0.37278 0.20347 -0.37448 0.20162 C -0.37526 0.20069 -0.37369 0.19838 -0.37291 0.19745 C -0.372 0.19606 -0.37096 0.1956 -0.36992 0.19467 C -0.3694 0.19328 -0.36914 0.19143 -0.36836 0.19074 C -0.36744 0.18958 -0.36627 0.18981 -0.36523 0.18935 C -0.36445 0.18888 -0.3638 0.18842 -0.36302 0.18796 C -0.35638 0.18009 -0.36471 0.18958 -0.35846 0.18379 C -0.35755 0.1831 -0.35703 0.18148 -0.35612 0.18101 C -0.35442 0.18009 -0.35247 0.18009 -0.35078 0.17986 C -0.33945 0.17314 -0.34817 0.17708 -0.33463 0.1743 C -0.33333 0.17407 -0.33216 0.17361 -0.33086 0.17291 C -0.32929 0.17222 -0.3263 0.17013 -0.3263 0.17037 C -0.32591 0.1699 -0.32252 0.1662 -0.32239 0.16481 C -0.32226 0.16296 -0.32291 0.16111 -0.32317 0.15926 C -0.32435 0.16018 -0.32773 0.16273 -0.32929 0.16342 C -0.33255 0.16481 -0.33203 0.16481 -0.33385 0.16481 L -0.33385 0.16504 " pathEditMode="relative" rAng="0" ptsTypes="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1034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208 L -0.00091 -0.00185 L -0.03398 -0.00347 C -0.03698 -0.0037 -0.03997 -0.00417 -0.0431 -0.00486 C -0.04609 -0.00556 -0.04909 -0.00741 -0.05221 -0.00741 C -0.07526 -0.0088 -0.09817 -0.00833 -0.12122 -0.0088 C -0.12422 -0.00926 -0.12721 -0.00949 -0.13034 -0.01019 C -0.1332 -0.01088 -0.13593 -0.0125 -0.1388 -0.01296 C -0.14922 -0.01435 -0.15963 -0.01458 -0.17018 -0.01574 C -0.17747 -0.01644 -0.18489 -0.01736 -0.19231 -0.01829 C -0.21276 -0.02431 -0.19856 -0.02083 -0.24583 -0.01829 C -0.24765 -0.01829 -0.24961 -0.01736 -0.2513 -0.0169 C -0.25807 -0.01551 -0.25664 -0.01644 -0.26198 -0.01435 C -0.26302 -0.01389 -0.26406 -0.01343 -0.26497 -0.01296 C -0.26653 -0.01204 -0.26797 -0.01065 -0.26966 -0.01019 C -0.27109 -0.00972 -0.27265 -0.00949 -0.27422 -0.0088 C -0.275 -0.00857 -0.27578 -0.00787 -0.27656 -0.00741 C -0.27747 -0.00694 -0.27851 -0.00671 -0.27955 -0.00625 C -0.28034 -0.00579 -0.28112 -0.00532 -0.2819 -0.00486 C -0.2832 -0.00394 -0.28437 -0.00255 -0.28567 -0.00208 C -0.28789 -0.00116 -0.29023 -0.00139 -0.29258 -0.00069 C -0.29479 -0.00023 -0.29726 0.00093 -0.29948 0.00208 C -0.30351 0.00671 -0.30013 0.0037 -0.30638 0.00602 C -0.30716 0.00648 -0.30781 0.00718 -0.30859 0.00741 C -0.31067 0.0081 -0.31276 0.00833 -0.31471 0.0088 C -0.31836 0.00972 -0.32187 0.01088 -0.32552 0.01157 L -0.33463 0.01296 C -0.33867 0.01366 -0.34869 0.0162 -0.35156 0.0169 C -0.3556 0.01944 -0.35208 0.01736 -0.35768 0.01968 C -0.35872 0.02014 -0.35963 0.02037 -0.36067 0.02106 C -0.36146 0.0213 -0.36224 0.02199 -0.36302 0.02245 C -0.37161 0.02616 -0.36159 0.0206 -0.37135 0.02639 L -0.37825 0.03056 L -0.3806 0.03194 C -0.38138 0.03287 -0.38203 0.03403 -0.38294 0.03449 C -0.38541 0.03657 -0.38711 0.03588 -0.38971 0.03588 L -0.38971 0.03611 " pathEditMode="relative" rAng="0" ptsTypes="AAAAAAAAAAAAAAAAAAAAAAAAAAAAAAAAAAAAA">
                                      <p:cBhvr>
                                        <p:cTn id="4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0" y="92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093 L -0.0017 -0.0007 C -0.00443 -0.00186 -0.0069 -0.00255 -0.00938 -0.00371 C -0.01055 -0.0044 -0.01146 -0.00579 -0.0125 -0.00648 C -0.02318 -0.01227 -0.01576 -0.0051 -0.02696 -0.01459 C -0.02943 -0.01667 -0.03138 -0.01991 -0.03386 -0.02153 C -0.03867 -0.02454 -0.04362 -0.02593 -0.04844 -0.02824 C -0.05131 -0.02963 -0.05417 -0.03033 -0.0569 -0.03241 C -0.05938 -0.03426 -0.06185 -0.03658 -0.06459 -0.03773 C -0.06758 -0.03912 -0.07071 -0.03959 -0.07383 -0.04051 L -0.08972 -0.04584 C -0.103 -0.0507 -0.08933 -0.04699 -0.10131 -0.05 C -0.11159 -0.05811 -0.10508 -0.05417 -0.11732 -0.05811 C -0.11992 -0.05903 -0.1224 -0.05996 -0.125 -0.06088 C -0.12709 -0.06181 -0.12904 -0.06297 -0.13112 -0.06366 C -0.13308 -0.06436 -0.13516 -0.06459 -0.13724 -0.06505 C -0.14362 -0.06852 -0.14987 -0.07338 -0.15638 -0.07593 C -0.16172 -0.07801 -0.16367 -0.07848 -0.16862 -0.08125 C -0.17318 -0.08403 -0.17761 -0.0882 -0.18242 -0.08959 L -0.1931 -0.09213 C -0.1944 -0.0926 -0.19571 -0.09329 -0.19688 -0.09352 C -0.20131 -0.09491 -0.20469 -0.09537 -0.20925 -0.0963 C -0.21094 -0.09723 -0.21276 -0.09838 -0.21459 -0.09908 C -0.21654 -0.09977 -0.21862 -0.1 -0.22071 -0.10047 L -0.24284 -0.1044 C -0.25912 -0.10718 -0.24844 -0.10556 -0.275 -0.10718 C -0.28203 -0.10973 -0.27826 -0.10857 -0.28959 -0.10996 L -0.30339 -0.11135 C -0.30716 -0.1125 -0.31133 -0.11227 -0.31485 -0.11528 C -0.3181 -0.11829 -0.31784 -0.11875 -0.32175 -0.11945 C -0.325 -0.12014 -0.32839 -0.12037 -0.33164 -0.12084 C -0.33529 -0.12199 -0.33685 -0.12269 -0.34089 -0.12338 C -0.34388 -0.12408 -0.34701 -0.12431 -0.35 -0.12477 C -0.35078 -0.12523 -0.35157 -0.12593 -0.35235 -0.12616 C -0.35352 -0.12686 -0.35495 -0.12662 -0.35612 -0.12755 C -0.35677 -0.12801 -0.35703 -0.12986 -0.35769 -0.13033 C -0.36016 -0.13172 -0.36289 -0.13148 -0.36537 -0.13311 C -0.3668 -0.13403 -0.36836 -0.13496 -0.36992 -0.13565 C -0.37097 -0.13611 -0.37201 -0.13635 -0.37292 -0.13704 C -0.37644 -0.13936 -0.37526 -0.14005 -0.37839 -0.14121 C -0.37982 -0.14167 -0.38138 -0.14213 -0.38295 -0.1426 C -0.38542 -0.14306 -0.38802 -0.14306 -0.39063 -0.14398 C -0.39089 -0.14398 -0.39063 -0.14491 -0.39063 -0.14514 L -0.39063 -0.14491 " pathEditMode="relative" rAng="0" ptsTypes="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-719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139 L -0.0013 0.00162 C -0.0108 -0.00417 -0.02057 -0.0081 -0.02968 -0.01505 C -0.06158 -0.03912 -0.09192 -0.07014 -0.1246 -0.09121 L -0.18737 -0.13218 C -0.18828 -0.13264 -0.18932 -0.13287 -0.19036 -0.13334 C -0.19166 -0.13426 -0.19283 -0.13542 -0.19414 -0.13611 C -0.19518 -0.13681 -0.19622 -0.13681 -0.19726 -0.1375 C -0.21458 -0.14815 -0.23164 -0.16134 -0.24934 -0.17014 C -0.25716 -0.17408 -0.26562 -0.17408 -0.27382 -0.1757 C -0.28841 -0.17847 -0.28554 -0.17824 -0.29362 -0.17824 L -0.29362 -0.17801 " pathEditMode="relative" rAng="0" ptsTypes="AAAAAAAAAAAA">
                                      <p:cBhvr>
                                        <p:cTn id="5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-89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0047 L -0.00196 -0.00024 C -0.00443 -0.00093 -0.00704 -0.00093 -0.00964 -0.00186 C -0.01081 -0.00232 -0.01159 -0.00371 -0.01263 -0.00463 C -0.0142 -0.00625 -0.01576 -0.00811 -0.01719 -0.01019 C -0.0198 -0.01366 -0.02201 -0.01806 -0.02487 -0.02107 C -0.02631 -0.02246 -0.02735 -0.02385 -0.02865 -0.025 C -0.03008 -0.02616 -0.03138 -0.02662 -0.03256 -0.02778 C -0.03399 -0.0294 -0.03516 -0.03172 -0.03633 -0.03334 C -0.03959 -0.03681 -0.04115 -0.03635 -0.0448 -0.03866 C -0.04675 -0.03982 -0.04844 -0.04121 -0.05013 -0.04283 C -0.05469 -0.04676 -0.05287 -0.04653 -0.05704 -0.04954 C -0.06029 -0.05186 -0.06394 -0.05301 -0.06693 -0.05625 C -0.0767 -0.06667 -0.06342 -0.05301 -0.08308 -0.06852 C -0.09649 -0.07917 -0.08308 -0.06899 -0.10222 -0.08218 C -0.11172 -0.08889 -0.10326 -0.08403 -0.11289 -0.08912 C -0.11498 -0.09121 -0.1168 -0.09399 -0.11901 -0.09584 C -0.12357 -0.09977 -0.12865 -0.10162 -0.13282 -0.10672 C -0.1448 -0.122 -0.13086 -0.1051 -0.14506 -0.11899 C -0.14844 -0.12223 -0.15157 -0.12639 -0.15495 -0.12987 C -0.15704 -0.13195 -0.15912 -0.13334 -0.16107 -0.13519 C -0.16524 -0.13936 -0.16914 -0.14422 -0.17331 -0.14746 C -0.17566 -0.14931 -0.17787 -0.15116 -0.18021 -0.15301 C -0.1823 -0.1544 -0.18451 -0.1551 -0.18633 -0.15695 C -0.19935 -0.17037 -0.19297 -0.16852 -0.20625 -0.1801 C -0.20912 -0.18264 -0.21498 -0.18774 -0.21771 -0.19098 C -0.21941 -0.19306 -0.22071 -0.19607 -0.2224 -0.19792 C -0.22396 -0.19977 -0.22605 -0.20024 -0.22774 -0.20186 C -0.23191 -0.20649 -0.23581 -0.21204 -0.23998 -0.2169 C -0.24076 -0.21783 -0.24154 -0.21875 -0.24232 -0.21968 C -0.24323 -0.22107 -0.24428 -0.22246 -0.24532 -0.22362 C -0.24688 -0.2257 -0.24831 -0.22778 -0.24987 -0.22917 C -0.253 -0.23195 -0.25638 -0.23357 -0.25912 -0.23727 C -0.26146 -0.24075 -0.26303 -0.24375 -0.26602 -0.24561 C -0.26719 -0.2463 -0.26849 -0.2463 -0.2698 -0.24676 C -0.27188 -0.24769 -0.27396 -0.24862 -0.27592 -0.24954 C -0.27696 -0.25 -0.278 -0.25047 -0.27904 -0.25093 C -0.27982 -0.25139 -0.2806 -0.25162 -0.28125 -0.25232 C -0.2823 -0.25301 -0.28334 -0.2544 -0.28438 -0.2551 C -0.28607 -0.25625 -0.28789 -0.25672 -0.28972 -0.25764 C -0.29206 -0.25903 -0.29428 -0.26042 -0.29662 -0.26181 L -0.30118 -0.26459 C -0.30274 -0.26598 -0.30417 -0.2676 -0.30573 -0.26852 C -0.30808 -0.27014 -0.31042 -0.2713 -0.31263 -0.27269 C -0.31342 -0.27315 -0.3142 -0.27362 -0.31498 -0.27408 L -0.31875 -0.27686 C -0.31954 -0.27825 -0.32019 -0.27987 -0.3211 -0.28079 C -0.32201 -0.28172 -0.32318 -0.28149 -0.32422 -0.28218 C -0.32526 -0.28287 -0.32618 -0.28403 -0.32722 -0.28496 C -0.32878 -0.28774 -0.33008 -0.29075 -0.33178 -0.29306 C -0.33269 -0.29445 -0.33386 -0.29491 -0.3349 -0.29584 C -0.33568 -0.29676 -0.33646 -0.29769 -0.33724 -0.29862 C -0.33985 -0.30556 -0.33737 -0.30024 -0.34102 -0.30533 C -0.34154 -0.30625 -0.34193 -0.30764 -0.34258 -0.30811 C -0.34375 -0.30903 -0.34506 -0.30903 -0.34636 -0.3095 C -0.35209 -0.31621 -0.3448 -0.30834 -0.3517 -0.31343 C -0.35625 -0.3169 -0.3517 -0.31621 -0.35625 -0.31621 L -0.35625 -0.31598 " pathEditMode="relative" rAng="0" ptsTypes="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1" y="-1578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0.00324 L -0.00248 0.00347 C -0.01224 -0.00648 -0.02266 -0.01389 -0.03164 -0.02546 C -0.07409 -0.08055 -0.11485 -0.13935 -0.15638 -0.19676 C -0.15756 -0.19838 -0.15834 -0.20046 -0.15938 -0.20231 C -0.16042 -0.2037 -0.16159 -0.20463 -0.1625 -0.20625 C -0.16472 -0.21018 -0.16641 -0.21481 -0.16862 -0.21852 C -0.17097 -0.22245 -0.17422 -0.225 -0.17631 -0.2294 C -0.1793 -0.23611 -0.18008 -0.23842 -0.18386 -0.24444 C -0.18594 -0.24768 -0.18802 -0.25069 -0.19011 -0.25393 C -0.19089 -0.25532 -0.19154 -0.25671 -0.19232 -0.2581 C -0.19336 -0.25949 -0.19454 -0.26042 -0.19545 -0.26204 C -0.1961 -0.26319 -0.19636 -0.26481 -0.19688 -0.2662 C -0.1974 -0.26713 -0.19805 -0.26782 -0.19844 -0.26898 C -0.19922 -0.2706 -0.19987 -0.27268 -0.20079 -0.2743 C -0.20144 -0.27546 -0.20222 -0.27616 -0.203 -0.27708 C -0.2043 -0.27847 -0.2056 -0.27963 -0.2069 -0.28102 C -0.21563 -0.29143 -0.22487 -0.30046 -0.23295 -0.3125 C -0.23933 -0.32199 -0.24388 -0.33472 -0.24974 -0.34514 C -0.25052 -0.34653 -0.25183 -0.34676 -0.25274 -0.34768 C -0.25912 -0.35532 -0.25886 -0.35139 -0.25886 -0.35717 L -0.25886 -0.35694 " pathEditMode="relative" rAng="0" ptsTypes="AAAAAAAAAAAAAAAAAAAAAA">
                                      <p:cBhvr>
                                        <p:cTn id="5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180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092 L 0.00078 -0.00069 L 0.18281 -0.02963 C 0.34622 -0.05139 0.19271 -0.01967 0.3319 -0.05139 C 0.33672 -0.05671 0.33854 -0.05902 0.34505 -0.06481 C 0.35104 -0.07014 0.35755 -0.07384 0.36341 -0.07986 C 0.36706 -0.08356 0.37005 -0.08889 0.37305 -0.09328 C 0.375 -0.0912 0.37695 -0.08935 0.37877 -0.08657 C 0.3793 -0.08564 0.3789 -0.08356 0.37956 -0.08264 C 0.37982 -0.08194 0.3806 -0.08264 0.38112 -0.08264 L 0.38112 -0.08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460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463 L -0.00273 0.00486 C 0.00313 0.00625 0.00886 0.00856 0.01485 0.00995 C 0.01771 0.01064 0.03829 0.0125 0.04011 0.01273 C 0.04467 0.01342 0.04922 0.01458 0.05391 0.01551 C 0.06706 0.01759 0.0612 0.01574 0.07292 0.01805 C 0.07709 0.01898 0.08112 0.0199 0.08529 0.02083 L 0.09753 0.02639 C 0.11654 0.03426 0.10534 0.02754 0.13425 0.0412 C 0.13803 0.04305 0.1418 0.04514 0.14571 0.04676 C 0.14974 0.04838 0.15391 0.04953 0.15795 0.05069 C 0.16094 0.05185 0.16407 0.05231 0.16719 0.05347 C 0.18308 0.05995 0.16654 0.05625 0.18243 0.05902 C 0.18907 0.0625 0.19545 0.06851 0.20235 0.0699 C 0.20469 0.07037 0.20691 0.0706 0.20925 0.07129 C 0.21055 0.07152 0.21172 0.07222 0.21303 0.07268 C 0.21459 0.07314 0.21615 0.07338 0.21758 0.07384 C 0.22019 0.07476 0.2237 0.07708 0.22605 0.07801 C 0.22735 0.07847 0.22865 0.0787 0.22995 0.07939 C 0.23217 0.08055 0.23451 0.0824 0.23672 0.08356 C 0.24402 0.08703 0.24753 0.08796 0.25365 0.09027 C 0.25443 0.0912 0.25508 0.09236 0.25586 0.09305 C 0.25743 0.09421 0.25899 0.0949 0.26055 0.0956 L 0.26277 0.09699 C 0.26915 0.10092 0.25912 0.0949 0.27045 0.10115 C 0.27474 0.10347 0.275 0.1037 0.27891 0.10671 C 0.29011 0.10625 0.30131 0.10648 0.3125 0.10532 C 0.31446 0.10509 0.31797 0.10231 0.32019 0.10115 C 0.32279 0.09976 0.32448 0.0993 0.32709 0.09838 C 0.33073 0.09213 0.32852 0.09537 0.33399 0.08889 L 0.33633 0.08611 C 0.33685 0.08472 0.33711 0.08333 0.33777 0.08217 C 0.33842 0.08101 0.33946 0.08032 0.34011 0.07939 C 0.34063 0.07847 0.34115 0.07754 0.34167 0.07662 C 0.34258 0.07523 0.34375 0.07407 0.34467 0.07268 C 0.34636 0.07014 0.34649 0.06898 0.34779 0.06574 C 0.34831 0.06273 0.34844 0.05949 0.35079 0.05902 C 0.35261 0.05856 0.35625 0.06041 0.35625 0.06064 L 0.35625 0.06041 " pathEditMode="relative" rAng="0" ptsTypes="AAAAAAAAAAAAAAAAAAAAAAAAAAAAAAAAAAAAAAA">
                                      <p:cBhvr>
                                        <p:cTn id="5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50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348 L -0.00274 -0.00324 C -0.01315 -0.00463 -0.03164 -0.0044 -0.04414 -0.00903 C -0.05144 -0.01181 -0.06693 -0.01898 -0.07552 -0.02269 C -0.07969 -0.02454 -0.08425 -0.0257 -0.08841 -0.02801 C -0.0918 -0.02986 -0.09492 -0.03195 -0.09831 -0.03357 C -0.10964 -0.03843 -0.12071 -0.04422 -0.13216 -0.04723 C -0.13555 -0.04792 -0.13933 -0.04861 -0.14284 -0.04977 C -0.16354 -0.05695 -0.14271 -0.05185 -0.15808 -0.05533 C -0.17657 -0.06621 -0.15521 -0.0544 -0.17045 -0.06065 C -0.17292 -0.06181 -0.17526 -0.06412 -0.178 -0.06482 C -0.18867 -0.06783 -0.2043 -0.06829 -0.21472 -0.06898 C -0.24024 -0.07593 -0.20339 -0.06644 -0.24545 -0.07292 C -0.25026 -0.07361 -0.25495 -0.07616 -0.2599 -0.07709 C -0.26576 -0.07801 -0.27162 -0.07801 -0.27748 -0.07848 L -0.29219 -0.08102 C -0.30977 -0.08519 -0.29714 -0.08287 -0.31185 -0.08519 C -0.32357 -0.09051 -0.31224 -0.08565 -0.32644 -0.09074 C -0.33256 -0.09283 -0.33867 -0.09584 -0.34479 -0.09746 C -0.34662 -0.09792 -0.34844 -0.09815 -0.35013 -0.09885 C -0.3556 -0.10047 -0.35131 -0.1007 -0.3586 -0.10162 C -0.36394 -0.10232 -0.3694 -0.10255 -0.37461 -0.10278 C -0.38503 -0.10255 -0.39506 -0.10301 -0.40534 -0.10162 C -0.40873 -0.10093 -0.41029 -0.09746 -0.41289 -0.09468 C -0.41394 -0.09375 -0.41498 -0.09283 -0.41602 -0.0919 C -0.41745 -0.09098 -0.41927 -0.09098 -0.42058 -0.08935 C -0.42136 -0.08843 -0.42214 -0.0875 -0.42292 -0.08658 C -0.42422 -0.08473 -0.42539 -0.08264 -0.4267 -0.08102 C -0.42735 -0.08033 -0.42826 -0.08033 -0.42904 -0.07986 C -0.42982 -0.07894 -0.43047 -0.07755 -0.43125 -0.07709 C -0.43334 -0.0757 -0.43737 -0.07431 -0.43737 -0.07408 C -0.44037 -0.06898 -0.43776 -0.07246 -0.44427 -0.07014 C -0.44506 -0.06991 -0.44584 -0.06922 -0.44662 -0.06898 C -0.44896 -0.06829 -0.45117 -0.06806 -0.45352 -0.0676 C -0.45508 -0.06667 -0.45664 -0.06598 -0.45808 -0.06482 C -0.45912 -0.06389 -0.46016 -0.06273 -0.4612 -0.06204 C -0.46237 -0.06135 -0.46706 -0.05973 -0.4681 -0.05926 L -0.46875 -0.05533 L -0.46875 -0.0551 " pathEditMode="relative" rAng="0" ptsTypes="AAAAAAAAAAAAAAAAAAAAAAAAAAAAAAAAAAAAAAA">
                                      <p:cBhvr>
                                        <p:cTn id="60" dur="2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495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82CD8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82CD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Chevron 1">
            <a:extLst>
              <a:ext uri="{FF2B5EF4-FFF2-40B4-BE49-F238E27FC236}">
                <a16:creationId xmlns:a16="http://schemas.microsoft.com/office/drawing/2014/main" xmlns="" id="{646F50BF-AD43-4FAF-B38E-7463A26023C2}"/>
              </a:ext>
            </a:extLst>
          </p:cNvPr>
          <p:cNvSpPr/>
          <p:nvPr/>
        </p:nvSpPr>
        <p:spPr>
          <a:xfrm>
            <a:off x="2817035" y="2717064"/>
            <a:ext cx="3680318" cy="151642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xmlns="" id="{D46964E4-33A5-41B9-8DD9-F59B7BDC22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0" y="6491287"/>
            <a:ext cx="685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12BBF7-F845-49E4-91C3-54FF7E6DE869}" type="slidenum">
              <a:rPr lang="en-US" altLang="en-US" sz="1800" smtClean="0">
                <a:solidFill>
                  <a:srgbClr val="3D5A29"/>
                </a:solidFill>
                <a:latin typeface="+mn-lt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800" dirty="0">
              <a:solidFill>
                <a:srgbClr val="3D5A2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xmlns="" id="{8FA0DB15-6FA1-43F5-A201-BE8F58E6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3307"/>
            <a:ext cx="10972800" cy="667638"/>
          </a:xfrm>
        </p:spPr>
        <p:txBody>
          <a:bodyPr/>
          <a:lstStyle/>
          <a:p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Harmonization is also an opportunity to updated an outdated regulatory framework</a:t>
            </a:r>
          </a:p>
        </p:txBody>
      </p:sp>
      <p:sp>
        <p:nvSpPr>
          <p:cNvPr id="29703" name="TextBox 9">
            <a:extLst>
              <a:ext uri="{FF2B5EF4-FFF2-40B4-BE49-F238E27FC236}">
                <a16:creationId xmlns:a16="http://schemas.microsoft.com/office/drawing/2014/main" xmlns="" id="{EE55DAD5-243F-4D1C-BB5F-2C00ADA52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2" y="4442765"/>
            <a:ext cx="94908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 Creating a </a:t>
            </a:r>
            <a:r>
              <a:rPr lang="en-GB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unique and newly recognised place 	in the spectrum of crop inputs for biostimulants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E4042C7E-1385-43F4-9278-79CB22B43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105369"/>
              </p:ext>
            </p:extLst>
          </p:nvPr>
        </p:nvGraphicFramePr>
        <p:xfrm>
          <a:off x="251519" y="910150"/>
          <a:ext cx="11760969" cy="195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B80C7823-9723-4B14-B5D4-EF3265583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845114"/>
              </p:ext>
            </p:extLst>
          </p:nvPr>
        </p:nvGraphicFramePr>
        <p:xfrm>
          <a:off x="251519" y="2499158"/>
          <a:ext cx="11760969" cy="195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53D23CB-D85F-DC49-B5C7-421E2A415525}" type="slidenum">
              <a:rPr lang="nl-NL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pPr/>
              <a:t>9</a:t>
            </a:fld>
            <a:endParaRPr lang="nl-NL" sz="18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74884" y="1100519"/>
            <a:ext cx="4181060" cy="2269778"/>
          </a:xfrm>
        </p:spPr>
        <p:txBody>
          <a:bodyPr/>
          <a:lstStyle/>
          <a:p>
            <a:pPr algn="r"/>
            <a:r>
              <a:rPr lang="en-US" sz="3600" b="1" dirty="0">
                <a:latin typeface="+mn-lt"/>
                <a:ea typeface="Gill Sans" charset="0"/>
                <a:cs typeface="Times New Roman" panose="02020603050405020304" pitchFamily="18" charset="0"/>
              </a:rPr>
              <a:t>T</a:t>
            </a:r>
            <a:r>
              <a:rPr lang="en-GB" sz="3600" b="1" dirty="0">
                <a:latin typeface="+mn-lt"/>
                <a:ea typeface="Gill Sans" charset="0"/>
                <a:cs typeface="Times New Roman" panose="02020603050405020304" pitchFamily="18" charset="0"/>
              </a:rPr>
              <a:t>he policy ecosystem of the sustainability of biostimulants in Europe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1F15FAB-917A-4144-9566-530760A8D817}"/>
              </a:ext>
            </a:extLst>
          </p:cNvPr>
          <p:cNvGrpSpPr/>
          <p:nvPr/>
        </p:nvGrpSpPr>
        <p:grpSpPr>
          <a:xfrm>
            <a:off x="-264728" y="-250216"/>
            <a:ext cx="9740348" cy="7358432"/>
            <a:chOff x="-954157" y="-250216"/>
            <a:chExt cx="9740348" cy="735843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0D53802-2D01-400D-9B6E-582519B120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4239" y="4815586"/>
              <a:ext cx="2286000" cy="2286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F503701-4DD0-4FD4-9D95-87387C96CC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0066" y="3022757"/>
              <a:ext cx="2286000" cy="2286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D76047C1-8819-443A-9D35-AE8BD0C30B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6982" y="765784"/>
              <a:ext cx="2286000" cy="2286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21B62A1E-1508-4021-A59A-A3BB928825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66264" y="-250216"/>
              <a:ext cx="2286000" cy="2286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D713B6B0-FBE8-4F31-B043-7D35DD162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463" y="751271"/>
              <a:ext cx="2286000" cy="2286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E134DA10-A9A6-4B9A-BB62-D31D4866A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358" y="3022757"/>
              <a:ext cx="2286000" cy="2286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9E8DCF47-AF44-48CE-A31B-7C6CD4C0F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084" y="4822216"/>
              <a:ext cx="2286000" cy="2286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xmlns="" id="{DCCB9715-6E85-45FE-A8A7-CE54E5925D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49870796"/>
                </p:ext>
              </p:extLst>
            </p:nvPr>
          </p:nvGraphicFramePr>
          <p:xfrm>
            <a:off x="-954157" y="0"/>
            <a:ext cx="9740348" cy="685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xmlns="" id="{8469AD66-5E8D-4CC0-BFA8-978558B2B10D}"/>
                </a:ext>
              </a:extLst>
            </p:cNvPr>
            <p:cNvSpPr/>
            <p:nvPr/>
          </p:nvSpPr>
          <p:spPr>
            <a:xfrm rot="796690">
              <a:off x="4591361" y="3606192"/>
              <a:ext cx="1064199" cy="449943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row: Left 40">
              <a:extLst>
                <a:ext uri="{FF2B5EF4-FFF2-40B4-BE49-F238E27FC236}">
                  <a16:creationId xmlns:a16="http://schemas.microsoft.com/office/drawing/2014/main" xmlns="" id="{C8C2BA1E-BFD9-482F-BA0E-D1C88056DC9E}"/>
                </a:ext>
              </a:extLst>
            </p:cNvPr>
            <p:cNvSpPr/>
            <p:nvPr/>
          </p:nvSpPr>
          <p:spPr>
            <a:xfrm rot="3944670">
              <a:off x="3895273" y="4435544"/>
              <a:ext cx="1106154" cy="449943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row: Left 41">
              <a:extLst>
                <a:ext uri="{FF2B5EF4-FFF2-40B4-BE49-F238E27FC236}">
                  <a16:creationId xmlns:a16="http://schemas.microsoft.com/office/drawing/2014/main" xmlns="" id="{6E5E92A5-CAF2-4558-A4C7-C10800397928}"/>
                </a:ext>
              </a:extLst>
            </p:cNvPr>
            <p:cNvSpPr/>
            <p:nvPr/>
          </p:nvSpPr>
          <p:spPr>
            <a:xfrm rot="19349527">
              <a:off x="4364698" y="2562700"/>
              <a:ext cx="1050460" cy="449943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row: Left 42">
              <a:extLst>
                <a:ext uri="{FF2B5EF4-FFF2-40B4-BE49-F238E27FC236}">
                  <a16:creationId xmlns:a16="http://schemas.microsoft.com/office/drawing/2014/main" xmlns="" id="{62E7E8E5-12DE-4C47-87FC-327857547115}"/>
                </a:ext>
              </a:extLst>
            </p:cNvPr>
            <p:cNvSpPr/>
            <p:nvPr/>
          </p:nvSpPr>
          <p:spPr>
            <a:xfrm rot="16200000">
              <a:off x="3411003" y="2090460"/>
              <a:ext cx="996522" cy="449943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xmlns="" id="{2F2C9C44-1E68-4043-8F8C-1D6F357BC2E5}"/>
                </a:ext>
              </a:extLst>
            </p:cNvPr>
            <p:cNvSpPr/>
            <p:nvPr/>
          </p:nvSpPr>
          <p:spPr>
            <a:xfrm rot="2325482">
              <a:off x="2122072" y="2431050"/>
              <a:ext cx="1310307" cy="449943"/>
            </a:xfrm>
            <a:prstGeom prst="lef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rrow: Left 48">
              <a:extLst>
                <a:ext uri="{FF2B5EF4-FFF2-40B4-BE49-F238E27FC236}">
                  <a16:creationId xmlns:a16="http://schemas.microsoft.com/office/drawing/2014/main" xmlns="" id="{77D996EF-B73F-4B3A-A831-E74E1588C58F}"/>
                </a:ext>
              </a:extLst>
            </p:cNvPr>
            <p:cNvSpPr/>
            <p:nvPr/>
          </p:nvSpPr>
          <p:spPr>
            <a:xfrm rot="20872915">
              <a:off x="1792953" y="3654861"/>
              <a:ext cx="1415810" cy="449943"/>
            </a:xfrm>
            <a:prstGeom prst="lef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Arrow: Left 49">
              <a:extLst>
                <a:ext uri="{FF2B5EF4-FFF2-40B4-BE49-F238E27FC236}">
                  <a16:creationId xmlns:a16="http://schemas.microsoft.com/office/drawing/2014/main" xmlns="" id="{033B1821-7B8D-4BC6-83C4-C9893D333D29}"/>
                </a:ext>
              </a:extLst>
            </p:cNvPr>
            <p:cNvSpPr/>
            <p:nvPr/>
          </p:nvSpPr>
          <p:spPr>
            <a:xfrm rot="17799506">
              <a:off x="2655841" y="4533352"/>
              <a:ext cx="1328286" cy="449943"/>
            </a:xfrm>
            <a:prstGeom prst="lef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Block Arc 9">
            <a:extLst>
              <a:ext uri="{FF2B5EF4-FFF2-40B4-BE49-F238E27FC236}">
                <a16:creationId xmlns:a16="http://schemas.microsoft.com/office/drawing/2014/main" xmlns="" id="{C6468FB1-7F0F-428B-A798-CA8FC473F7C3}"/>
              </a:ext>
            </a:extLst>
          </p:cNvPr>
          <p:cNvSpPr/>
          <p:nvPr/>
        </p:nvSpPr>
        <p:spPr>
          <a:xfrm rot="16496524">
            <a:off x="-1001788" y="1119742"/>
            <a:ext cx="6771381" cy="4740505"/>
          </a:xfrm>
          <a:prstGeom prst="blockArc">
            <a:avLst>
              <a:gd name="adj1" fmla="val 10800000"/>
              <a:gd name="adj2" fmla="val 21509066"/>
              <a:gd name="adj3" fmla="val 799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B73EABC-D510-420D-B160-B3EEA0CF1F15}"/>
              </a:ext>
            </a:extLst>
          </p:cNvPr>
          <p:cNvSpPr/>
          <p:nvPr/>
        </p:nvSpPr>
        <p:spPr>
          <a:xfrm rot="16780841">
            <a:off x="-1085114" y="2047988"/>
            <a:ext cx="4613013" cy="1812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8064"/>
              </a:avLst>
            </a:prstTxWarp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chemeClr val="bg2">
                    <a:lumMod val="50000"/>
                  </a:schemeClr>
                </a:solidFill>
              </a:rPr>
              <a:t>Common ag policy</a:t>
            </a:r>
            <a:endParaRPr lang="en-GB" b="1" cap="none" spc="0" dirty="0">
              <a:ln w="0"/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Arrow: Left 50">
            <a:extLst>
              <a:ext uri="{FF2B5EF4-FFF2-40B4-BE49-F238E27FC236}">
                <a16:creationId xmlns:a16="http://schemas.microsoft.com/office/drawing/2014/main" xmlns="" id="{7E020B0B-B287-49DC-A5ED-013177716678}"/>
              </a:ext>
            </a:extLst>
          </p:cNvPr>
          <p:cNvSpPr/>
          <p:nvPr/>
        </p:nvSpPr>
        <p:spPr>
          <a:xfrm>
            <a:off x="8559272" y="3826277"/>
            <a:ext cx="3567625" cy="108934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Upstream policy improving sustainability of biostimulants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2" name="Arrow: Left 51">
            <a:extLst>
              <a:ext uri="{FF2B5EF4-FFF2-40B4-BE49-F238E27FC236}">
                <a16:creationId xmlns:a16="http://schemas.microsoft.com/office/drawing/2014/main" xmlns="" id="{D26B9925-44D5-4438-8410-654D5401DB64}"/>
              </a:ext>
            </a:extLst>
          </p:cNvPr>
          <p:cNvSpPr/>
          <p:nvPr/>
        </p:nvSpPr>
        <p:spPr>
          <a:xfrm>
            <a:off x="8559272" y="5001795"/>
            <a:ext cx="3567625" cy="1089344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Policies where biostimulants contribute to sustainability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Arrow: Left 52">
            <a:extLst>
              <a:ext uri="{FF2B5EF4-FFF2-40B4-BE49-F238E27FC236}">
                <a16:creationId xmlns:a16="http://schemas.microsoft.com/office/drawing/2014/main" xmlns="" id="{DA90F2B9-8301-44CB-8734-8E41AB82796C}"/>
              </a:ext>
            </a:extLst>
          </p:cNvPr>
          <p:cNvSpPr/>
          <p:nvPr/>
        </p:nvSpPr>
        <p:spPr>
          <a:xfrm rot="6967101">
            <a:off x="3700807" y="4422885"/>
            <a:ext cx="1106154" cy="449943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1674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EBIC">
      <a:dk1>
        <a:sysClr val="windowText" lastClr="000000"/>
      </a:dk1>
      <a:lt1>
        <a:sysClr val="window" lastClr="FFFFFF"/>
      </a:lt1>
      <a:dk2>
        <a:srgbClr val="3E5B2A"/>
      </a:dk2>
      <a:lt2>
        <a:srgbClr val="A5CD39"/>
      </a:lt2>
      <a:accent1>
        <a:srgbClr val="E36C09"/>
      </a:accent1>
      <a:accent2>
        <a:srgbClr val="31859B"/>
      </a:accent2>
      <a:accent3>
        <a:srgbClr val="DEE894"/>
      </a:accent3>
      <a:accent4>
        <a:srgbClr val="92CDDC"/>
      </a:accent4>
      <a:accent5>
        <a:srgbClr val="366092"/>
      </a:accent5>
      <a:accent6>
        <a:srgbClr val="17365D"/>
      </a:accent6>
      <a:hlink>
        <a:srgbClr val="974806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813</Words>
  <Application>Microsoft Macintosh PowerPoint</Application>
  <PresentationFormat>Widescreen</PresentationFormat>
  <Paragraphs>160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Gill Sans</vt:lpstr>
      <vt:lpstr>Gill Sans MT</vt:lpstr>
      <vt:lpstr>MS PGothic</vt:lpstr>
      <vt:lpstr>ＭＳ Ｐゴシック</vt:lpstr>
      <vt:lpstr>Times New Roman</vt:lpstr>
      <vt:lpstr>Wingdings</vt:lpstr>
      <vt:lpstr>1_Thème Office</vt:lpstr>
      <vt:lpstr>PowerPoint Presentation</vt:lpstr>
      <vt:lpstr>European Biostimulant Industry Council (EBIC)</vt:lpstr>
      <vt:lpstr>What is EBIC’s mission?</vt:lpstr>
      <vt:lpstr>What are biostimulants?</vt:lpstr>
      <vt:lpstr>PowerPoint Presentation</vt:lpstr>
      <vt:lpstr>Today, there are 28 different sets of requirements for marketing biostimulants in the EU</vt:lpstr>
      <vt:lpstr>PowerPoint Presentation</vt:lpstr>
      <vt:lpstr>Harmonization is also an opportunity to updated an outdated regulatory framework</vt:lpstr>
      <vt:lpstr>The policy ecosystem of the sustainability of biostimulants in Europe</vt:lpstr>
      <vt:lpstr>Policy context for revised fertilizer regulation: Circular Economy</vt:lpstr>
      <vt:lpstr>Draft regulation on “Fertilising products” covers 7 Product Function Categories (PFCs)</vt:lpstr>
      <vt:lpstr>The component material categories (CMCs)  (as listed in the March 2016 COM proposal)</vt:lpstr>
      <vt:lpstr>Nearing the end of negotiations on the draft regulation</vt:lpstr>
      <vt:lpstr>Biostimulants are an innovative tool that can bring value to farmers under the right conditions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</dc:creator>
  <cp:lastModifiedBy>Keith Jones</cp:lastModifiedBy>
  <cp:revision>605</cp:revision>
  <cp:lastPrinted>2016-10-07T05:05:44Z</cp:lastPrinted>
  <dcterms:created xsi:type="dcterms:W3CDTF">2016-07-04T09:20:09Z</dcterms:created>
  <dcterms:modified xsi:type="dcterms:W3CDTF">2018-10-10T10:39:06Z</dcterms:modified>
</cp:coreProperties>
</file>