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36" r:id="rId3"/>
    <p:sldId id="342" r:id="rId4"/>
    <p:sldId id="257" r:id="rId5"/>
    <p:sldId id="337" r:id="rId6"/>
    <p:sldId id="297" r:id="rId7"/>
    <p:sldId id="266" r:id="rId8"/>
    <p:sldId id="341" r:id="rId9"/>
    <p:sldId id="343" r:id="rId10"/>
    <p:sldId id="344" r:id="rId11"/>
    <p:sldId id="345" r:id="rId12"/>
    <p:sldId id="346" r:id="rId13"/>
    <p:sldId id="334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71094" autoAdjust="0"/>
  </p:normalViewPr>
  <p:slideViewPr>
    <p:cSldViewPr>
      <p:cViewPr varScale="1">
        <p:scale>
          <a:sx n="43" d="100"/>
          <a:sy n="43" d="100"/>
        </p:scale>
        <p:origin x="10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F01DE-B0FF-4694-982D-1F8297664D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0A9F28-1B7B-41D5-9CD7-F2E31E1E8343}">
      <dgm:prSet phldrT="[Text]"/>
      <dgm:spPr/>
      <dgm:t>
        <a:bodyPr/>
        <a:lstStyle/>
        <a:p>
          <a:r>
            <a:rPr lang="en-US" dirty="0"/>
            <a:t>OMRI Review Process </a:t>
          </a:r>
        </a:p>
      </dgm:t>
    </dgm:pt>
    <dgm:pt modelId="{87EC5270-A5FB-48CE-8343-2F6C3954C1C8}" type="parTrans" cxnId="{74E95CD9-C751-44FB-B9C7-193C49F3A9ED}">
      <dgm:prSet/>
      <dgm:spPr/>
      <dgm:t>
        <a:bodyPr/>
        <a:lstStyle/>
        <a:p>
          <a:endParaRPr lang="en-US"/>
        </a:p>
      </dgm:t>
    </dgm:pt>
    <dgm:pt modelId="{C0B19E4E-6272-46F3-A6E1-235215FD6D0E}" type="sibTrans" cxnId="{74E95CD9-C751-44FB-B9C7-193C49F3A9ED}">
      <dgm:prSet/>
      <dgm:spPr/>
      <dgm:t>
        <a:bodyPr/>
        <a:lstStyle/>
        <a:p>
          <a:endParaRPr lang="en-US"/>
        </a:p>
      </dgm:t>
    </dgm:pt>
    <dgm:pt modelId="{5630D4B7-DD22-4DF7-AED0-796FD63F8044}">
      <dgm:prSet phldrT="[Text]"/>
      <dgm:spPr/>
      <dgm:t>
        <a:bodyPr/>
        <a:lstStyle/>
        <a:p>
          <a:r>
            <a:rPr lang="en-US" dirty="0"/>
            <a:t>OMRI </a:t>
          </a:r>
          <a:r>
            <a:rPr lang="en-US"/>
            <a:t>and NOP</a:t>
          </a:r>
          <a:endParaRPr lang="en-US" dirty="0"/>
        </a:p>
      </dgm:t>
    </dgm:pt>
    <dgm:pt modelId="{0269F79E-A723-4189-A279-AC7580C6EE04}" type="parTrans" cxnId="{2AA9F0D6-0F69-4A5F-B4E7-7089D883838A}">
      <dgm:prSet/>
      <dgm:spPr/>
      <dgm:t>
        <a:bodyPr/>
        <a:lstStyle/>
        <a:p>
          <a:endParaRPr lang="en-US"/>
        </a:p>
      </dgm:t>
    </dgm:pt>
    <dgm:pt modelId="{32D94579-AA0C-471D-A258-4690CEAEC0DD}" type="sibTrans" cxnId="{2AA9F0D6-0F69-4A5F-B4E7-7089D883838A}">
      <dgm:prSet/>
      <dgm:spPr/>
      <dgm:t>
        <a:bodyPr/>
        <a:lstStyle/>
        <a:p>
          <a:endParaRPr lang="en-US"/>
        </a:p>
      </dgm:t>
    </dgm:pt>
    <dgm:pt modelId="{B19D5484-4BBC-41AF-81E7-D5BDBE01437D}">
      <dgm:prSet phldrT="[Text]"/>
      <dgm:spPr/>
      <dgm:t>
        <a:bodyPr/>
        <a:lstStyle/>
        <a:p>
          <a:r>
            <a:rPr lang="en-US" dirty="0"/>
            <a:t>About OMRI</a:t>
          </a:r>
        </a:p>
      </dgm:t>
    </dgm:pt>
    <dgm:pt modelId="{0D0DD0B6-3AAB-45FF-8C94-46522C61C436}" type="parTrans" cxnId="{4D6E7E31-8223-49AB-80E6-92D2DC9B41CD}">
      <dgm:prSet/>
      <dgm:spPr/>
      <dgm:t>
        <a:bodyPr/>
        <a:lstStyle/>
        <a:p>
          <a:endParaRPr lang="en-US"/>
        </a:p>
      </dgm:t>
    </dgm:pt>
    <dgm:pt modelId="{A0FA3B90-B378-4020-A871-48F0717A8602}" type="sibTrans" cxnId="{4D6E7E31-8223-49AB-80E6-92D2DC9B41CD}">
      <dgm:prSet/>
      <dgm:spPr/>
      <dgm:t>
        <a:bodyPr/>
        <a:lstStyle/>
        <a:p>
          <a:endParaRPr lang="en-US"/>
        </a:p>
      </dgm:t>
    </dgm:pt>
    <dgm:pt modelId="{90BB6E35-9730-4531-8FF6-F1A5C34341A5}" type="pres">
      <dgm:prSet presAssocID="{734F01DE-B0FF-4694-982D-1F8297664D63}" presName="Name0" presStyleCnt="0">
        <dgm:presLayoutVars>
          <dgm:chMax val="7"/>
          <dgm:chPref val="7"/>
          <dgm:dir/>
        </dgm:presLayoutVars>
      </dgm:prSet>
      <dgm:spPr/>
    </dgm:pt>
    <dgm:pt modelId="{12BB74ED-DDF0-45AC-AD46-8C07E8AE82E0}" type="pres">
      <dgm:prSet presAssocID="{734F01DE-B0FF-4694-982D-1F8297664D63}" presName="Name1" presStyleCnt="0"/>
      <dgm:spPr/>
    </dgm:pt>
    <dgm:pt modelId="{827B08C9-70D0-46D8-A31F-3A7BC49C2F94}" type="pres">
      <dgm:prSet presAssocID="{734F01DE-B0FF-4694-982D-1F8297664D63}" presName="cycle" presStyleCnt="0"/>
      <dgm:spPr/>
    </dgm:pt>
    <dgm:pt modelId="{ABA0161E-2D6C-4D64-B32B-0E231B9A914B}" type="pres">
      <dgm:prSet presAssocID="{734F01DE-B0FF-4694-982D-1F8297664D63}" presName="srcNode" presStyleLbl="node1" presStyleIdx="0" presStyleCnt="3"/>
      <dgm:spPr/>
    </dgm:pt>
    <dgm:pt modelId="{27EDA5C5-82DF-4AFD-9737-C8C5DA2ABAC9}" type="pres">
      <dgm:prSet presAssocID="{734F01DE-B0FF-4694-982D-1F8297664D63}" presName="conn" presStyleLbl="parChTrans1D2" presStyleIdx="0" presStyleCnt="1"/>
      <dgm:spPr/>
    </dgm:pt>
    <dgm:pt modelId="{A6757E70-4C60-4395-BAC7-ABF92FE84A8A}" type="pres">
      <dgm:prSet presAssocID="{734F01DE-B0FF-4694-982D-1F8297664D63}" presName="extraNode" presStyleLbl="node1" presStyleIdx="0" presStyleCnt="3"/>
      <dgm:spPr/>
    </dgm:pt>
    <dgm:pt modelId="{DD8E820D-1561-439A-B436-14DA1662C044}" type="pres">
      <dgm:prSet presAssocID="{734F01DE-B0FF-4694-982D-1F8297664D63}" presName="dstNode" presStyleLbl="node1" presStyleIdx="0" presStyleCnt="3"/>
      <dgm:spPr/>
    </dgm:pt>
    <dgm:pt modelId="{4B15F46F-EBAA-464B-8F52-8F28C9166DEC}" type="pres">
      <dgm:prSet presAssocID="{B19D5484-4BBC-41AF-81E7-D5BDBE01437D}" presName="text_1" presStyleLbl="node1" presStyleIdx="0" presStyleCnt="3">
        <dgm:presLayoutVars>
          <dgm:bulletEnabled val="1"/>
        </dgm:presLayoutVars>
      </dgm:prSet>
      <dgm:spPr/>
    </dgm:pt>
    <dgm:pt modelId="{27D7048A-B771-4DB3-BED0-5F1FFEEDB841}" type="pres">
      <dgm:prSet presAssocID="{B19D5484-4BBC-41AF-81E7-D5BDBE01437D}" presName="accent_1" presStyleCnt="0"/>
      <dgm:spPr/>
    </dgm:pt>
    <dgm:pt modelId="{9A43F583-8726-4E5D-A0A1-EF7F936FBDEB}" type="pres">
      <dgm:prSet presAssocID="{B19D5484-4BBC-41AF-81E7-D5BDBE01437D}" presName="accentRepeatNode" presStyleLbl="solidFgAcc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D1FAE0B7-4CCD-435D-9D8F-25BDA17F07A7}" type="pres">
      <dgm:prSet presAssocID="{050A9F28-1B7B-41D5-9CD7-F2E31E1E8343}" presName="text_2" presStyleLbl="node1" presStyleIdx="1" presStyleCnt="3">
        <dgm:presLayoutVars>
          <dgm:bulletEnabled val="1"/>
        </dgm:presLayoutVars>
      </dgm:prSet>
      <dgm:spPr/>
    </dgm:pt>
    <dgm:pt modelId="{7007B626-4AF5-40C4-B354-6E0F8BDB4E0F}" type="pres">
      <dgm:prSet presAssocID="{050A9F28-1B7B-41D5-9CD7-F2E31E1E8343}" presName="accent_2" presStyleCnt="0"/>
      <dgm:spPr/>
    </dgm:pt>
    <dgm:pt modelId="{1294FD4D-97CA-4713-A5DF-501282F0EB9F}" type="pres">
      <dgm:prSet presAssocID="{050A9F28-1B7B-41D5-9CD7-F2E31E1E8343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3D7E9993-2719-47C4-8EBB-83B87F81D4DC}" type="pres">
      <dgm:prSet presAssocID="{5630D4B7-DD22-4DF7-AED0-796FD63F8044}" presName="text_3" presStyleLbl="node1" presStyleIdx="2" presStyleCnt="3">
        <dgm:presLayoutVars>
          <dgm:bulletEnabled val="1"/>
        </dgm:presLayoutVars>
      </dgm:prSet>
      <dgm:spPr/>
    </dgm:pt>
    <dgm:pt modelId="{4CC225BF-41D3-4A77-93AC-93C1B546F439}" type="pres">
      <dgm:prSet presAssocID="{5630D4B7-DD22-4DF7-AED0-796FD63F8044}" presName="accent_3" presStyleCnt="0"/>
      <dgm:spPr/>
    </dgm:pt>
    <dgm:pt modelId="{765D577F-0393-423A-A3D0-39B8FF5D931B}" type="pres">
      <dgm:prSet presAssocID="{5630D4B7-DD22-4DF7-AED0-796FD63F8044}" presName="accentRepeatNode" presStyleLbl="solidFgAcc1" presStyleIdx="2" presStyleCnt="3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4D6E7E31-8223-49AB-80E6-92D2DC9B41CD}" srcId="{734F01DE-B0FF-4694-982D-1F8297664D63}" destId="{B19D5484-4BBC-41AF-81E7-D5BDBE01437D}" srcOrd="0" destOrd="0" parTransId="{0D0DD0B6-3AAB-45FF-8C94-46522C61C436}" sibTransId="{A0FA3B90-B378-4020-A871-48F0717A8602}"/>
    <dgm:cxn modelId="{1C203165-25D6-47D9-9447-18F513571A11}" type="presOf" srcId="{050A9F28-1B7B-41D5-9CD7-F2E31E1E8343}" destId="{D1FAE0B7-4CCD-435D-9D8F-25BDA17F07A7}" srcOrd="0" destOrd="0" presId="urn:microsoft.com/office/officeart/2008/layout/VerticalCurvedList"/>
    <dgm:cxn modelId="{7A67156B-97AA-4E6E-AE9B-ADD01DC75781}" type="presOf" srcId="{734F01DE-B0FF-4694-982D-1F8297664D63}" destId="{90BB6E35-9730-4531-8FF6-F1A5C34341A5}" srcOrd="0" destOrd="0" presId="urn:microsoft.com/office/officeart/2008/layout/VerticalCurvedList"/>
    <dgm:cxn modelId="{60C51F6C-BCEF-4CF8-BF6E-CB2F63A6D6D8}" type="presOf" srcId="{5630D4B7-DD22-4DF7-AED0-796FD63F8044}" destId="{3D7E9993-2719-47C4-8EBB-83B87F81D4DC}" srcOrd="0" destOrd="0" presId="urn:microsoft.com/office/officeart/2008/layout/VerticalCurvedList"/>
    <dgm:cxn modelId="{748CCC72-61D1-4FF5-A6AB-18D2AA8C3729}" type="presOf" srcId="{A0FA3B90-B378-4020-A871-48F0717A8602}" destId="{27EDA5C5-82DF-4AFD-9737-C8C5DA2ABAC9}" srcOrd="0" destOrd="0" presId="urn:microsoft.com/office/officeart/2008/layout/VerticalCurvedList"/>
    <dgm:cxn modelId="{2AA9F0D6-0F69-4A5F-B4E7-7089D883838A}" srcId="{734F01DE-B0FF-4694-982D-1F8297664D63}" destId="{5630D4B7-DD22-4DF7-AED0-796FD63F8044}" srcOrd="2" destOrd="0" parTransId="{0269F79E-A723-4189-A279-AC7580C6EE04}" sibTransId="{32D94579-AA0C-471D-A258-4690CEAEC0DD}"/>
    <dgm:cxn modelId="{74E95CD9-C751-44FB-B9C7-193C49F3A9ED}" srcId="{734F01DE-B0FF-4694-982D-1F8297664D63}" destId="{050A9F28-1B7B-41D5-9CD7-F2E31E1E8343}" srcOrd="1" destOrd="0" parTransId="{87EC5270-A5FB-48CE-8343-2F6C3954C1C8}" sibTransId="{C0B19E4E-6272-46F3-A6E1-235215FD6D0E}"/>
    <dgm:cxn modelId="{6416D2E7-C3F5-451E-A296-E2AF0563D129}" type="presOf" srcId="{B19D5484-4BBC-41AF-81E7-D5BDBE01437D}" destId="{4B15F46F-EBAA-464B-8F52-8F28C9166DEC}" srcOrd="0" destOrd="0" presId="urn:microsoft.com/office/officeart/2008/layout/VerticalCurvedList"/>
    <dgm:cxn modelId="{7B292A14-3749-4945-A9C9-B9197D025C6C}" type="presParOf" srcId="{90BB6E35-9730-4531-8FF6-F1A5C34341A5}" destId="{12BB74ED-DDF0-45AC-AD46-8C07E8AE82E0}" srcOrd="0" destOrd="0" presId="urn:microsoft.com/office/officeart/2008/layout/VerticalCurvedList"/>
    <dgm:cxn modelId="{5B2B6A3C-FD68-4C54-8B07-DEBE7F4BA100}" type="presParOf" srcId="{12BB74ED-DDF0-45AC-AD46-8C07E8AE82E0}" destId="{827B08C9-70D0-46D8-A31F-3A7BC49C2F94}" srcOrd="0" destOrd="0" presId="urn:microsoft.com/office/officeart/2008/layout/VerticalCurvedList"/>
    <dgm:cxn modelId="{9B6EA0F8-0CDA-45F9-B1E6-C9CA9CBF7F68}" type="presParOf" srcId="{827B08C9-70D0-46D8-A31F-3A7BC49C2F94}" destId="{ABA0161E-2D6C-4D64-B32B-0E231B9A914B}" srcOrd="0" destOrd="0" presId="urn:microsoft.com/office/officeart/2008/layout/VerticalCurvedList"/>
    <dgm:cxn modelId="{7FAF41A0-5827-4FCC-9F5D-CA8699639A60}" type="presParOf" srcId="{827B08C9-70D0-46D8-A31F-3A7BC49C2F94}" destId="{27EDA5C5-82DF-4AFD-9737-C8C5DA2ABAC9}" srcOrd="1" destOrd="0" presId="urn:microsoft.com/office/officeart/2008/layout/VerticalCurvedList"/>
    <dgm:cxn modelId="{1474FF06-D439-4018-9B0A-1CE0646890E9}" type="presParOf" srcId="{827B08C9-70D0-46D8-A31F-3A7BC49C2F94}" destId="{A6757E70-4C60-4395-BAC7-ABF92FE84A8A}" srcOrd="2" destOrd="0" presId="urn:microsoft.com/office/officeart/2008/layout/VerticalCurvedList"/>
    <dgm:cxn modelId="{DE60192E-911A-494F-9FB7-9581BA46EA64}" type="presParOf" srcId="{827B08C9-70D0-46D8-A31F-3A7BC49C2F94}" destId="{DD8E820D-1561-439A-B436-14DA1662C044}" srcOrd="3" destOrd="0" presId="urn:microsoft.com/office/officeart/2008/layout/VerticalCurvedList"/>
    <dgm:cxn modelId="{6796517C-69D3-4DC0-B75C-46168672ADAB}" type="presParOf" srcId="{12BB74ED-DDF0-45AC-AD46-8C07E8AE82E0}" destId="{4B15F46F-EBAA-464B-8F52-8F28C9166DEC}" srcOrd="1" destOrd="0" presId="urn:microsoft.com/office/officeart/2008/layout/VerticalCurvedList"/>
    <dgm:cxn modelId="{D30B4C70-4558-4859-BDC1-1BEABFC4F80D}" type="presParOf" srcId="{12BB74ED-DDF0-45AC-AD46-8C07E8AE82E0}" destId="{27D7048A-B771-4DB3-BED0-5F1FFEEDB841}" srcOrd="2" destOrd="0" presId="urn:microsoft.com/office/officeart/2008/layout/VerticalCurvedList"/>
    <dgm:cxn modelId="{7097E379-8E4B-4D0A-8E0C-59033963FEAA}" type="presParOf" srcId="{27D7048A-B771-4DB3-BED0-5F1FFEEDB841}" destId="{9A43F583-8726-4E5D-A0A1-EF7F936FBDEB}" srcOrd="0" destOrd="0" presId="urn:microsoft.com/office/officeart/2008/layout/VerticalCurvedList"/>
    <dgm:cxn modelId="{BEEB2D45-291B-4416-85DD-1BD11143BA3C}" type="presParOf" srcId="{12BB74ED-DDF0-45AC-AD46-8C07E8AE82E0}" destId="{D1FAE0B7-4CCD-435D-9D8F-25BDA17F07A7}" srcOrd="3" destOrd="0" presId="urn:microsoft.com/office/officeart/2008/layout/VerticalCurvedList"/>
    <dgm:cxn modelId="{4F46AFC7-ECDD-44C7-9241-0486607A516E}" type="presParOf" srcId="{12BB74ED-DDF0-45AC-AD46-8C07E8AE82E0}" destId="{7007B626-4AF5-40C4-B354-6E0F8BDB4E0F}" srcOrd="4" destOrd="0" presId="urn:microsoft.com/office/officeart/2008/layout/VerticalCurvedList"/>
    <dgm:cxn modelId="{237F576F-1FCD-489C-B282-DF95305E2CBE}" type="presParOf" srcId="{7007B626-4AF5-40C4-B354-6E0F8BDB4E0F}" destId="{1294FD4D-97CA-4713-A5DF-501282F0EB9F}" srcOrd="0" destOrd="0" presId="urn:microsoft.com/office/officeart/2008/layout/VerticalCurvedList"/>
    <dgm:cxn modelId="{F4DF4B8A-7CFF-4462-B6D3-8E16682973E9}" type="presParOf" srcId="{12BB74ED-DDF0-45AC-AD46-8C07E8AE82E0}" destId="{3D7E9993-2719-47C4-8EBB-83B87F81D4DC}" srcOrd="5" destOrd="0" presId="urn:microsoft.com/office/officeart/2008/layout/VerticalCurvedList"/>
    <dgm:cxn modelId="{225C53C5-F836-4CA0-9168-BD71CAA03A21}" type="presParOf" srcId="{12BB74ED-DDF0-45AC-AD46-8C07E8AE82E0}" destId="{4CC225BF-41D3-4A77-93AC-93C1B546F439}" srcOrd="6" destOrd="0" presId="urn:microsoft.com/office/officeart/2008/layout/VerticalCurvedList"/>
    <dgm:cxn modelId="{9F96CC67-E739-43A1-ADCF-ED08B7C6C7AB}" type="presParOf" srcId="{4CC225BF-41D3-4A77-93AC-93C1B546F439}" destId="{765D577F-0393-423A-A3D0-39B8FF5D93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F0081-797A-4156-BF12-9A241112AE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0ED6F-96EC-4C6C-8FDE-F87982584AC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en-US" alt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Nonprofit organization founded in 1997</a:t>
          </a:r>
          <a:endParaRPr lang="en-US" dirty="0"/>
        </a:p>
      </dgm:t>
    </dgm:pt>
    <dgm:pt modelId="{53F3070A-C246-44F1-A0F9-28EE1A092B9C}" type="parTrans" cxnId="{7F0CD262-43A5-47AA-8713-A021CBA4D93E}">
      <dgm:prSet/>
      <dgm:spPr/>
      <dgm:t>
        <a:bodyPr/>
        <a:lstStyle/>
        <a:p>
          <a:endParaRPr lang="en-US"/>
        </a:p>
      </dgm:t>
    </dgm:pt>
    <dgm:pt modelId="{1D8704EF-56BA-472B-8D8E-0755BD350536}" type="sibTrans" cxnId="{7F0CD262-43A5-47AA-8713-A021CBA4D93E}">
      <dgm:prSet/>
      <dgm:spPr/>
      <dgm:t>
        <a:bodyPr/>
        <a:lstStyle/>
        <a:p>
          <a:endParaRPr lang="en-US"/>
        </a:p>
      </dgm:t>
    </dgm:pt>
    <dgm:pt modelId="{95E97F9D-0002-4232-85CF-AB8ACE0BD2F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en-US" alt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Voluntary program</a:t>
          </a:r>
          <a:endParaRPr lang="en-US" dirty="0"/>
        </a:p>
      </dgm:t>
    </dgm:pt>
    <dgm:pt modelId="{2FE63C69-9444-415C-8525-737A54A4F16B}" type="parTrans" cxnId="{00328685-25B2-4630-97D6-C707C4E9E0A0}">
      <dgm:prSet/>
      <dgm:spPr/>
      <dgm:t>
        <a:bodyPr/>
        <a:lstStyle/>
        <a:p>
          <a:endParaRPr lang="en-US"/>
        </a:p>
      </dgm:t>
    </dgm:pt>
    <dgm:pt modelId="{FBBD195F-E518-4987-91C5-730BBEC897AF}" type="sibTrans" cxnId="{00328685-25B2-4630-97D6-C707C4E9E0A0}">
      <dgm:prSet/>
      <dgm:spPr/>
      <dgm:t>
        <a:bodyPr/>
        <a:lstStyle/>
        <a:p>
          <a:endParaRPr lang="en-US"/>
        </a:p>
      </dgm:t>
    </dgm:pt>
    <dgm:pt modelId="{C4D245C5-0B36-41A8-AB61-A2E01C797F4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altLang="en-US">
              <a:solidFill>
                <a:prstClr val="black"/>
              </a:solidFill>
              <a:latin typeface="Calibri"/>
            </a:rPr>
            <a:t>3</a:t>
          </a:r>
          <a:r>
            <a:rPr lang="en-US" altLang="en-US" baseline="30000">
              <a:solidFill>
                <a:prstClr val="black"/>
              </a:solidFill>
              <a:latin typeface="Calibri"/>
            </a:rPr>
            <a:t>rd</a:t>
          </a:r>
          <a:r>
            <a:rPr lang="en-US" altLang="en-US">
              <a:solidFill>
                <a:prstClr val="black"/>
              </a:solidFill>
              <a:latin typeface="Calibri"/>
            </a:rPr>
            <a:t> party input evaluation program</a:t>
          </a:r>
          <a:endParaRPr lang="en-US" altLang="en-US" dirty="0">
            <a:solidFill>
              <a:prstClr val="black"/>
            </a:solidFill>
            <a:latin typeface="Calibri"/>
          </a:endParaRPr>
        </a:p>
      </dgm:t>
    </dgm:pt>
    <dgm:pt modelId="{05FA90B4-BC95-47A6-960A-2F5BA662DA6B}" type="parTrans" cxnId="{A3EB60B7-FF9B-4E9D-84E2-8F52446387FF}">
      <dgm:prSet/>
      <dgm:spPr/>
      <dgm:t>
        <a:bodyPr/>
        <a:lstStyle/>
        <a:p>
          <a:endParaRPr lang="en-US"/>
        </a:p>
      </dgm:t>
    </dgm:pt>
    <dgm:pt modelId="{47365E59-8DD9-4015-9518-82F6EA34E75E}" type="sibTrans" cxnId="{A3EB60B7-FF9B-4E9D-84E2-8F52446387FF}">
      <dgm:prSet/>
      <dgm:spPr/>
      <dgm:t>
        <a:bodyPr/>
        <a:lstStyle/>
        <a:p>
          <a:endParaRPr lang="en-US"/>
        </a:p>
      </dgm:t>
    </dgm:pt>
    <dgm:pt modelId="{64C59EFD-C9C1-4490-9A42-543A72499B8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US National Organic Program (NOP)</a:t>
          </a:r>
          <a:endParaRPr lang="en-US" dirty="0"/>
        </a:p>
      </dgm:t>
    </dgm:pt>
    <dgm:pt modelId="{FDA17CD9-3B06-40A4-9F36-B962F78DA534}" type="parTrans" cxnId="{4C158F4E-27D5-4B7B-BE12-CE0A9B4CC53F}">
      <dgm:prSet/>
      <dgm:spPr/>
      <dgm:t>
        <a:bodyPr/>
        <a:lstStyle/>
        <a:p>
          <a:endParaRPr lang="en-US"/>
        </a:p>
      </dgm:t>
    </dgm:pt>
    <dgm:pt modelId="{CACF6C54-41FF-4841-A459-7F3CBBAB70A9}" type="sibTrans" cxnId="{4C158F4E-27D5-4B7B-BE12-CE0A9B4CC53F}">
      <dgm:prSet/>
      <dgm:spPr/>
      <dgm:t>
        <a:bodyPr/>
        <a:lstStyle/>
        <a:p>
          <a:endParaRPr lang="en-US"/>
        </a:p>
      </dgm:t>
    </dgm:pt>
    <dgm:pt modelId="{BECFDBE1-92B1-478B-B12C-C673DC98038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Canadian Organic Regime (COR)</a:t>
          </a:r>
        </a:p>
      </dgm:t>
    </dgm:pt>
    <dgm:pt modelId="{25B5F8CE-9B7D-48D8-9387-0DCF3728B204}" type="parTrans" cxnId="{7BD6BF30-42FA-4E7A-B9F9-2288BCCCE13A}">
      <dgm:prSet/>
      <dgm:spPr/>
      <dgm:t>
        <a:bodyPr/>
        <a:lstStyle/>
        <a:p>
          <a:endParaRPr lang="en-US"/>
        </a:p>
      </dgm:t>
    </dgm:pt>
    <dgm:pt modelId="{3F8914DE-4620-46FD-9EFF-3192CAEFD152}" type="sibTrans" cxnId="{7BD6BF30-42FA-4E7A-B9F9-2288BCCCE13A}">
      <dgm:prSet/>
      <dgm:spPr/>
      <dgm:t>
        <a:bodyPr/>
        <a:lstStyle/>
        <a:p>
          <a:endParaRPr lang="en-US"/>
        </a:p>
      </dgm:t>
    </dgm:pt>
    <dgm:pt modelId="{E85F8016-1F37-4EDF-9DB5-7906B03F9686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altLang="en-US" dirty="0">
              <a:solidFill>
                <a:prstClr val="black"/>
              </a:solidFill>
            </a:rPr>
            <a:t>Scope of review program: crops, livestock, handling </a:t>
          </a:r>
        </a:p>
      </dgm:t>
    </dgm:pt>
    <dgm:pt modelId="{520B4E79-AF1E-42C1-9910-0651241A093F}" type="parTrans" cxnId="{6F71E4A5-1EB4-4DCC-B5DC-4879777416D3}">
      <dgm:prSet/>
      <dgm:spPr/>
      <dgm:t>
        <a:bodyPr/>
        <a:lstStyle/>
        <a:p>
          <a:endParaRPr lang="en-US"/>
        </a:p>
      </dgm:t>
    </dgm:pt>
    <dgm:pt modelId="{E01A0157-B297-4FFC-8F96-2991155E206B}" type="sibTrans" cxnId="{6F71E4A5-1EB4-4DCC-B5DC-4879777416D3}">
      <dgm:prSet/>
      <dgm:spPr/>
      <dgm:t>
        <a:bodyPr/>
        <a:lstStyle/>
        <a:p>
          <a:endParaRPr lang="en-US"/>
        </a:p>
      </dgm:t>
    </dgm:pt>
    <dgm:pt modelId="{F963FEEE-0E80-44BB-AABE-FD7DA2AA3B0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Based in Eugene, Oregon </a:t>
          </a:r>
        </a:p>
      </dgm:t>
    </dgm:pt>
    <dgm:pt modelId="{15951AC0-A287-454F-919F-5F90F0800647}" type="parTrans" cxnId="{5D3C81FB-0A3C-41AF-AA1C-A18B521F6314}">
      <dgm:prSet/>
      <dgm:spPr/>
      <dgm:t>
        <a:bodyPr/>
        <a:lstStyle/>
        <a:p>
          <a:endParaRPr lang="en-US"/>
        </a:p>
      </dgm:t>
    </dgm:pt>
    <dgm:pt modelId="{30C1DBAD-1357-4A69-BE2D-FC8FB84BAE78}" type="sibTrans" cxnId="{5D3C81FB-0A3C-41AF-AA1C-A18B521F6314}">
      <dgm:prSet/>
      <dgm:spPr/>
      <dgm:t>
        <a:bodyPr/>
        <a:lstStyle/>
        <a:p>
          <a:endParaRPr lang="en-US"/>
        </a:p>
      </dgm:t>
    </dgm:pt>
    <dgm:pt modelId="{C7DF7FA0-87C8-41B4-A9A0-E53DCE996FD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Grown to 62 staff members </a:t>
          </a:r>
        </a:p>
      </dgm:t>
    </dgm:pt>
    <dgm:pt modelId="{4307634E-E1B3-496F-B478-4BF7632AF3F9}" type="parTrans" cxnId="{C11E8D80-F20A-49E5-8DD3-8C43C981ACC3}">
      <dgm:prSet/>
      <dgm:spPr/>
      <dgm:t>
        <a:bodyPr/>
        <a:lstStyle/>
        <a:p>
          <a:endParaRPr lang="en-US"/>
        </a:p>
      </dgm:t>
    </dgm:pt>
    <dgm:pt modelId="{FCFD0755-CF46-4260-B98E-AFF7A17BC513}" type="sibTrans" cxnId="{C11E8D80-F20A-49E5-8DD3-8C43C981ACC3}">
      <dgm:prSet/>
      <dgm:spPr/>
      <dgm:t>
        <a:bodyPr/>
        <a:lstStyle/>
        <a:p>
          <a:endParaRPr lang="en-US"/>
        </a:p>
      </dgm:t>
    </dgm:pt>
    <dgm:pt modelId="{A3F1BB81-A53D-4E83-934D-29390C434F7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Unlike certification body (CB) review, OMRI is optional </a:t>
          </a:r>
        </a:p>
      </dgm:t>
    </dgm:pt>
    <dgm:pt modelId="{D379B065-A587-4359-A335-AE5F88EFCB6B}" type="parTrans" cxnId="{055549C6-E826-4973-8C3B-5BA26C7AFCE2}">
      <dgm:prSet/>
      <dgm:spPr/>
      <dgm:t>
        <a:bodyPr/>
        <a:lstStyle/>
        <a:p>
          <a:endParaRPr lang="en-US"/>
        </a:p>
      </dgm:t>
    </dgm:pt>
    <dgm:pt modelId="{57AD085B-D2CD-47A1-A159-CB39BD53041F}" type="sibTrans" cxnId="{055549C6-E826-4973-8C3B-5BA26C7AFCE2}">
      <dgm:prSet/>
      <dgm:spPr/>
      <dgm:t>
        <a:bodyPr/>
        <a:lstStyle/>
        <a:p>
          <a:endParaRPr lang="en-US"/>
        </a:p>
      </dgm:t>
    </dgm:pt>
    <dgm:pt modelId="{9D9850A4-010A-4657-A21A-50B272F35C1A}" type="pres">
      <dgm:prSet presAssocID="{E55F0081-797A-4156-BF12-9A241112AE57}" presName="linear" presStyleCnt="0">
        <dgm:presLayoutVars>
          <dgm:dir/>
          <dgm:animLvl val="lvl"/>
          <dgm:resizeHandles val="exact"/>
        </dgm:presLayoutVars>
      </dgm:prSet>
      <dgm:spPr/>
    </dgm:pt>
    <dgm:pt modelId="{2E9596BF-9221-49FF-AD13-8075DC01EA9C}" type="pres">
      <dgm:prSet presAssocID="{5210ED6F-96EC-4C6C-8FDE-F87982584AC5}" presName="parentLin" presStyleCnt="0"/>
      <dgm:spPr/>
    </dgm:pt>
    <dgm:pt modelId="{E8585AF3-AD31-43E9-B695-31953BC1AF1C}" type="pres">
      <dgm:prSet presAssocID="{5210ED6F-96EC-4C6C-8FDE-F87982584AC5}" presName="parentLeftMargin" presStyleLbl="node1" presStyleIdx="0" presStyleCnt="3"/>
      <dgm:spPr/>
    </dgm:pt>
    <dgm:pt modelId="{F6F1A293-6418-4D0C-9F33-87BACE3BF13E}" type="pres">
      <dgm:prSet presAssocID="{5210ED6F-96EC-4C6C-8FDE-F87982584AC5}" presName="parentText" presStyleLbl="node1" presStyleIdx="0" presStyleCnt="3" custLinFactNeighborX="-29040" custLinFactNeighborY="-14528">
        <dgm:presLayoutVars>
          <dgm:chMax val="0"/>
          <dgm:bulletEnabled val="1"/>
        </dgm:presLayoutVars>
      </dgm:prSet>
      <dgm:spPr/>
    </dgm:pt>
    <dgm:pt modelId="{F038F5EF-B9ED-4F1C-8764-6D1F775713E2}" type="pres">
      <dgm:prSet presAssocID="{5210ED6F-96EC-4C6C-8FDE-F87982584AC5}" presName="negativeSpace" presStyleCnt="0"/>
      <dgm:spPr/>
    </dgm:pt>
    <dgm:pt modelId="{6D5EDC2C-EDC8-4779-B507-B6A11DC5C1F7}" type="pres">
      <dgm:prSet presAssocID="{5210ED6F-96EC-4C6C-8FDE-F87982584AC5}" presName="childText" presStyleLbl="conFgAcc1" presStyleIdx="0" presStyleCnt="3">
        <dgm:presLayoutVars>
          <dgm:bulletEnabled val="1"/>
        </dgm:presLayoutVars>
      </dgm:prSet>
      <dgm:spPr/>
    </dgm:pt>
    <dgm:pt modelId="{3A963956-78CC-49E5-B3D2-80CA76A15CC7}" type="pres">
      <dgm:prSet presAssocID="{1D8704EF-56BA-472B-8D8E-0755BD350536}" presName="spaceBetweenRectangles" presStyleCnt="0"/>
      <dgm:spPr/>
    </dgm:pt>
    <dgm:pt modelId="{E8B9ACE5-ED2A-461B-BE96-B31BE00282F6}" type="pres">
      <dgm:prSet presAssocID="{C4D245C5-0B36-41A8-AB61-A2E01C797F48}" presName="parentLin" presStyleCnt="0"/>
      <dgm:spPr/>
    </dgm:pt>
    <dgm:pt modelId="{5CCD8E8F-CC36-4427-8C95-E648B67C5A70}" type="pres">
      <dgm:prSet presAssocID="{C4D245C5-0B36-41A8-AB61-A2E01C797F48}" presName="parentLeftMargin" presStyleLbl="node1" presStyleIdx="0" presStyleCnt="3"/>
      <dgm:spPr/>
    </dgm:pt>
    <dgm:pt modelId="{2B5D008B-5AA9-495F-BC6B-7B2A13276E27}" type="pres">
      <dgm:prSet presAssocID="{C4D245C5-0B36-41A8-AB61-A2E01C797F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5C1440-C50E-4139-B604-98A6A82DA66F}" type="pres">
      <dgm:prSet presAssocID="{C4D245C5-0B36-41A8-AB61-A2E01C797F48}" presName="negativeSpace" presStyleCnt="0"/>
      <dgm:spPr/>
    </dgm:pt>
    <dgm:pt modelId="{93D3E9A2-FBCD-4C41-8FD8-389815F7C64A}" type="pres">
      <dgm:prSet presAssocID="{C4D245C5-0B36-41A8-AB61-A2E01C797F48}" presName="childText" presStyleLbl="conFgAcc1" presStyleIdx="1" presStyleCnt="3">
        <dgm:presLayoutVars>
          <dgm:bulletEnabled val="1"/>
        </dgm:presLayoutVars>
      </dgm:prSet>
      <dgm:spPr/>
    </dgm:pt>
    <dgm:pt modelId="{DFEEFC2F-73CE-413B-8E8F-AE743B8AB035}" type="pres">
      <dgm:prSet presAssocID="{47365E59-8DD9-4015-9518-82F6EA34E75E}" presName="spaceBetweenRectangles" presStyleCnt="0"/>
      <dgm:spPr/>
    </dgm:pt>
    <dgm:pt modelId="{370F4DC0-C6E3-4CCF-B820-12F2608868B4}" type="pres">
      <dgm:prSet presAssocID="{95E97F9D-0002-4232-85CF-AB8ACE0BD2FA}" presName="parentLin" presStyleCnt="0"/>
      <dgm:spPr/>
    </dgm:pt>
    <dgm:pt modelId="{52442615-D7E9-4243-BFF3-E93763DF74CE}" type="pres">
      <dgm:prSet presAssocID="{95E97F9D-0002-4232-85CF-AB8ACE0BD2FA}" presName="parentLeftMargin" presStyleLbl="node1" presStyleIdx="1" presStyleCnt="3"/>
      <dgm:spPr/>
    </dgm:pt>
    <dgm:pt modelId="{5177A0F2-9665-45C8-9D89-0C63C4EFD010}" type="pres">
      <dgm:prSet presAssocID="{95E97F9D-0002-4232-85CF-AB8ACE0BD2FA}" presName="parentText" presStyleLbl="node1" presStyleIdx="2" presStyleCnt="3" custLinFactNeighborX="12626" custLinFactNeighborY="1043">
        <dgm:presLayoutVars>
          <dgm:chMax val="0"/>
          <dgm:bulletEnabled val="1"/>
        </dgm:presLayoutVars>
      </dgm:prSet>
      <dgm:spPr/>
    </dgm:pt>
    <dgm:pt modelId="{9A892652-5EB8-4635-AE98-E4669540F0F7}" type="pres">
      <dgm:prSet presAssocID="{95E97F9D-0002-4232-85CF-AB8ACE0BD2FA}" presName="negativeSpace" presStyleCnt="0"/>
      <dgm:spPr/>
    </dgm:pt>
    <dgm:pt modelId="{2F1A1533-8143-421A-B32D-EDC52E9E8DC3}" type="pres">
      <dgm:prSet presAssocID="{95E97F9D-0002-4232-85CF-AB8ACE0BD2FA}" presName="childText" presStyleLbl="conFgAcc1" presStyleIdx="2" presStyleCnt="3" custLinFactNeighborX="-191" custLinFactNeighborY="45706">
        <dgm:presLayoutVars>
          <dgm:bulletEnabled val="1"/>
        </dgm:presLayoutVars>
      </dgm:prSet>
      <dgm:spPr/>
    </dgm:pt>
  </dgm:ptLst>
  <dgm:cxnLst>
    <dgm:cxn modelId="{9EF4B10B-D4AF-4531-9AC3-913A641351EB}" type="presOf" srcId="{BECFDBE1-92B1-478B-B12C-C673DC98038D}" destId="{93D3E9A2-FBCD-4C41-8FD8-389815F7C64A}" srcOrd="0" destOrd="1" presId="urn:microsoft.com/office/officeart/2005/8/layout/list1"/>
    <dgm:cxn modelId="{E3B75928-20F5-440B-BFD3-1521EB1977B1}" type="presOf" srcId="{C4D245C5-0B36-41A8-AB61-A2E01C797F48}" destId="{2B5D008B-5AA9-495F-BC6B-7B2A13276E27}" srcOrd="1" destOrd="0" presId="urn:microsoft.com/office/officeart/2005/8/layout/list1"/>
    <dgm:cxn modelId="{7BD6BF30-42FA-4E7A-B9F9-2288BCCCE13A}" srcId="{C4D245C5-0B36-41A8-AB61-A2E01C797F48}" destId="{BECFDBE1-92B1-478B-B12C-C673DC98038D}" srcOrd="1" destOrd="0" parTransId="{25B5F8CE-9B7D-48D8-9387-0DCF3728B204}" sibTransId="{3F8914DE-4620-46FD-9EFF-3192CAEFD152}"/>
    <dgm:cxn modelId="{4C158F4E-27D5-4B7B-BE12-CE0A9B4CC53F}" srcId="{C4D245C5-0B36-41A8-AB61-A2E01C797F48}" destId="{64C59EFD-C9C1-4490-9A42-543A72499B83}" srcOrd="0" destOrd="0" parTransId="{FDA17CD9-3B06-40A4-9F36-B962F78DA534}" sibTransId="{CACF6C54-41FF-4841-A459-7F3CBBAB70A9}"/>
    <dgm:cxn modelId="{E0B0EA58-EAAF-4B8F-AA7F-6A8E910C7B9E}" type="presOf" srcId="{F963FEEE-0E80-44BB-AABE-FD7DA2AA3B0B}" destId="{6D5EDC2C-EDC8-4779-B507-B6A11DC5C1F7}" srcOrd="0" destOrd="0" presId="urn:microsoft.com/office/officeart/2005/8/layout/list1"/>
    <dgm:cxn modelId="{12DD5759-854A-4009-9D8E-0CC01E678836}" type="presOf" srcId="{95E97F9D-0002-4232-85CF-AB8ACE0BD2FA}" destId="{52442615-D7E9-4243-BFF3-E93763DF74CE}" srcOrd="0" destOrd="0" presId="urn:microsoft.com/office/officeart/2005/8/layout/list1"/>
    <dgm:cxn modelId="{AD422961-2989-4E87-A09E-50E743BE6DA8}" type="presOf" srcId="{A3F1BB81-A53D-4E83-934D-29390C434F72}" destId="{2F1A1533-8143-421A-B32D-EDC52E9E8DC3}" srcOrd="0" destOrd="0" presId="urn:microsoft.com/office/officeart/2005/8/layout/list1"/>
    <dgm:cxn modelId="{7F0CD262-43A5-47AA-8713-A021CBA4D93E}" srcId="{E55F0081-797A-4156-BF12-9A241112AE57}" destId="{5210ED6F-96EC-4C6C-8FDE-F87982584AC5}" srcOrd="0" destOrd="0" parTransId="{53F3070A-C246-44F1-A0F9-28EE1A092B9C}" sibTransId="{1D8704EF-56BA-472B-8D8E-0755BD350536}"/>
    <dgm:cxn modelId="{5C23E86A-275D-49F8-BA3A-765AA9B10867}" type="presOf" srcId="{95E97F9D-0002-4232-85CF-AB8ACE0BD2FA}" destId="{5177A0F2-9665-45C8-9D89-0C63C4EFD010}" srcOrd="1" destOrd="0" presId="urn:microsoft.com/office/officeart/2005/8/layout/list1"/>
    <dgm:cxn modelId="{E8B6526D-A3E4-4A65-BA51-93EC99D51680}" type="presOf" srcId="{5210ED6F-96EC-4C6C-8FDE-F87982584AC5}" destId="{E8585AF3-AD31-43E9-B695-31953BC1AF1C}" srcOrd="0" destOrd="0" presId="urn:microsoft.com/office/officeart/2005/8/layout/list1"/>
    <dgm:cxn modelId="{C11E8D80-F20A-49E5-8DD3-8C43C981ACC3}" srcId="{5210ED6F-96EC-4C6C-8FDE-F87982584AC5}" destId="{C7DF7FA0-87C8-41B4-A9A0-E53DCE996FDA}" srcOrd="1" destOrd="0" parTransId="{4307634E-E1B3-496F-B478-4BF7632AF3F9}" sibTransId="{FCFD0755-CF46-4260-B98E-AFF7A17BC513}"/>
    <dgm:cxn modelId="{00328685-25B2-4630-97D6-C707C4E9E0A0}" srcId="{E55F0081-797A-4156-BF12-9A241112AE57}" destId="{95E97F9D-0002-4232-85CF-AB8ACE0BD2FA}" srcOrd="2" destOrd="0" parTransId="{2FE63C69-9444-415C-8525-737A54A4F16B}" sibTransId="{FBBD195F-E518-4987-91C5-730BBEC897AF}"/>
    <dgm:cxn modelId="{A9EE9B8C-DF1F-4A77-9708-F014D6E83EC6}" type="presOf" srcId="{C7DF7FA0-87C8-41B4-A9A0-E53DCE996FDA}" destId="{6D5EDC2C-EDC8-4779-B507-B6A11DC5C1F7}" srcOrd="0" destOrd="1" presId="urn:microsoft.com/office/officeart/2005/8/layout/list1"/>
    <dgm:cxn modelId="{E58A1B96-3DCF-43A1-8582-60806B4E879A}" type="presOf" srcId="{E55F0081-797A-4156-BF12-9A241112AE57}" destId="{9D9850A4-010A-4657-A21A-50B272F35C1A}" srcOrd="0" destOrd="0" presId="urn:microsoft.com/office/officeart/2005/8/layout/list1"/>
    <dgm:cxn modelId="{D588229D-BFDA-49F9-8383-63D8B8928C72}" type="presOf" srcId="{E85F8016-1F37-4EDF-9DB5-7906B03F9686}" destId="{93D3E9A2-FBCD-4C41-8FD8-389815F7C64A}" srcOrd="0" destOrd="2" presId="urn:microsoft.com/office/officeart/2005/8/layout/list1"/>
    <dgm:cxn modelId="{6F71E4A5-1EB4-4DCC-B5DC-4879777416D3}" srcId="{C4D245C5-0B36-41A8-AB61-A2E01C797F48}" destId="{E85F8016-1F37-4EDF-9DB5-7906B03F9686}" srcOrd="2" destOrd="0" parTransId="{520B4E79-AF1E-42C1-9910-0651241A093F}" sibTransId="{E01A0157-B297-4FFC-8F96-2991155E206B}"/>
    <dgm:cxn modelId="{05AF1DAA-BB53-4DDB-825A-884995D42538}" type="presOf" srcId="{64C59EFD-C9C1-4490-9A42-543A72499B83}" destId="{93D3E9A2-FBCD-4C41-8FD8-389815F7C64A}" srcOrd="0" destOrd="0" presId="urn:microsoft.com/office/officeart/2005/8/layout/list1"/>
    <dgm:cxn modelId="{A3EB60B7-FF9B-4E9D-84E2-8F52446387FF}" srcId="{E55F0081-797A-4156-BF12-9A241112AE57}" destId="{C4D245C5-0B36-41A8-AB61-A2E01C797F48}" srcOrd="1" destOrd="0" parTransId="{05FA90B4-BC95-47A6-960A-2F5BA662DA6B}" sibTransId="{47365E59-8DD9-4015-9518-82F6EA34E75E}"/>
    <dgm:cxn modelId="{0FD576B8-64E7-4709-9275-F0ACA2455C57}" type="presOf" srcId="{5210ED6F-96EC-4C6C-8FDE-F87982584AC5}" destId="{F6F1A293-6418-4D0C-9F33-87BACE3BF13E}" srcOrd="1" destOrd="0" presId="urn:microsoft.com/office/officeart/2005/8/layout/list1"/>
    <dgm:cxn modelId="{055549C6-E826-4973-8C3B-5BA26C7AFCE2}" srcId="{95E97F9D-0002-4232-85CF-AB8ACE0BD2FA}" destId="{A3F1BB81-A53D-4E83-934D-29390C434F72}" srcOrd="0" destOrd="0" parTransId="{D379B065-A587-4359-A335-AE5F88EFCB6B}" sibTransId="{57AD085B-D2CD-47A1-A159-CB39BD53041F}"/>
    <dgm:cxn modelId="{9F75A8E2-79DE-4001-9366-BBC668C73A8F}" type="presOf" srcId="{C4D245C5-0B36-41A8-AB61-A2E01C797F48}" destId="{5CCD8E8F-CC36-4427-8C95-E648B67C5A70}" srcOrd="0" destOrd="0" presId="urn:microsoft.com/office/officeart/2005/8/layout/list1"/>
    <dgm:cxn modelId="{5D3C81FB-0A3C-41AF-AA1C-A18B521F6314}" srcId="{5210ED6F-96EC-4C6C-8FDE-F87982584AC5}" destId="{F963FEEE-0E80-44BB-AABE-FD7DA2AA3B0B}" srcOrd="0" destOrd="0" parTransId="{15951AC0-A287-454F-919F-5F90F0800647}" sibTransId="{30C1DBAD-1357-4A69-BE2D-FC8FB84BAE78}"/>
    <dgm:cxn modelId="{1C187E0E-9661-4FC6-B746-DC8FE224D7E6}" type="presParOf" srcId="{9D9850A4-010A-4657-A21A-50B272F35C1A}" destId="{2E9596BF-9221-49FF-AD13-8075DC01EA9C}" srcOrd="0" destOrd="0" presId="urn:microsoft.com/office/officeart/2005/8/layout/list1"/>
    <dgm:cxn modelId="{A15DF7CE-62DD-4B7E-B4AD-7A498CF85305}" type="presParOf" srcId="{2E9596BF-9221-49FF-AD13-8075DC01EA9C}" destId="{E8585AF3-AD31-43E9-B695-31953BC1AF1C}" srcOrd="0" destOrd="0" presId="urn:microsoft.com/office/officeart/2005/8/layout/list1"/>
    <dgm:cxn modelId="{8820B1E5-22CF-4F96-86F6-B48F87DA7503}" type="presParOf" srcId="{2E9596BF-9221-49FF-AD13-8075DC01EA9C}" destId="{F6F1A293-6418-4D0C-9F33-87BACE3BF13E}" srcOrd="1" destOrd="0" presId="urn:microsoft.com/office/officeart/2005/8/layout/list1"/>
    <dgm:cxn modelId="{FF79B545-8947-4F5E-98ED-F216D222188B}" type="presParOf" srcId="{9D9850A4-010A-4657-A21A-50B272F35C1A}" destId="{F038F5EF-B9ED-4F1C-8764-6D1F775713E2}" srcOrd="1" destOrd="0" presId="urn:microsoft.com/office/officeart/2005/8/layout/list1"/>
    <dgm:cxn modelId="{D263A07D-8B01-4286-BC13-0F04413F7A08}" type="presParOf" srcId="{9D9850A4-010A-4657-A21A-50B272F35C1A}" destId="{6D5EDC2C-EDC8-4779-B507-B6A11DC5C1F7}" srcOrd="2" destOrd="0" presId="urn:microsoft.com/office/officeart/2005/8/layout/list1"/>
    <dgm:cxn modelId="{59F6CE91-ACD7-47A3-A857-75B6FC4FB12F}" type="presParOf" srcId="{9D9850A4-010A-4657-A21A-50B272F35C1A}" destId="{3A963956-78CC-49E5-B3D2-80CA76A15CC7}" srcOrd="3" destOrd="0" presId="urn:microsoft.com/office/officeart/2005/8/layout/list1"/>
    <dgm:cxn modelId="{EDAB5141-18CB-4B18-AD00-268BF9A980D8}" type="presParOf" srcId="{9D9850A4-010A-4657-A21A-50B272F35C1A}" destId="{E8B9ACE5-ED2A-461B-BE96-B31BE00282F6}" srcOrd="4" destOrd="0" presId="urn:microsoft.com/office/officeart/2005/8/layout/list1"/>
    <dgm:cxn modelId="{7ED95DB9-8716-45E0-8E66-79D8AEF241D5}" type="presParOf" srcId="{E8B9ACE5-ED2A-461B-BE96-B31BE00282F6}" destId="{5CCD8E8F-CC36-4427-8C95-E648B67C5A70}" srcOrd="0" destOrd="0" presId="urn:microsoft.com/office/officeart/2005/8/layout/list1"/>
    <dgm:cxn modelId="{08773775-D48E-4A7E-8C1A-82CA0A7F242C}" type="presParOf" srcId="{E8B9ACE5-ED2A-461B-BE96-B31BE00282F6}" destId="{2B5D008B-5AA9-495F-BC6B-7B2A13276E27}" srcOrd="1" destOrd="0" presId="urn:microsoft.com/office/officeart/2005/8/layout/list1"/>
    <dgm:cxn modelId="{E944A251-0526-43F2-823D-00B6FBE64C61}" type="presParOf" srcId="{9D9850A4-010A-4657-A21A-50B272F35C1A}" destId="{445C1440-C50E-4139-B604-98A6A82DA66F}" srcOrd="5" destOrd="0" presId="urn:microsoft.com/office/officeart/2005/8/layout/list1"/>
    <dgm:cxn modelId="{D254EA00-8689-43B9-83B8-CBE68701977A}" type="presParOf" srcId="{9D9850A4-010A-4657-A21A-50B272F35C1A}" destId="{93D3E9A2-FBCD-4C41-8FD8-389815F7C64A}" srcOrd="6" destOrd="0" presId="urn:microsoft.com/office/officeart/2005/8/layout/list1"/>
    <dgm:cxn modelId="{7AF9F8ED-ADC7-4C6B-A410-6408F5372438}" type="presParOf" srcId="{9D9850A4-010A-4657-A21A-50B272F35C1A}" destId="{DFEEFC2F-73CE-413B-8E8F-AE743B8AB035}" srcOrd="7" destOrd="0" presId="urn:microsoft.com/office/officeart/2005/8/layout/list1"/>
    <dgm:cxn modelId="{484F9B57-3F81-4C48-8E08-B78999380697}" type="presParOf" srcId="{9D9850A4-010A-4657-A21A-50B272F35C1A}" destId="{370F4DC0-C6E3-4CCF-B820-12F2608868B4}" srcOrd="8" destOrd="0" presId="urn:microsoft.com/office/officeart/2005/8/layout/list1"/>
    <dgm:cxn modelId="{73EDE5F0-3DDF-48A4-A294-6A11C9375E24}" type="presParOf" srcId="{370F4DC0-C6E3-4CCF-B820-12F2608868B4}" destId="{52442615-D7E9-4243-BFF3-E93763DF74CE}" srcOrd="0" destOrd="0" presId="urn:microsoft.com/office/officeart/2005/8/layout/list1"/>
    <dgm:cxn modelId="{1984E397-C0AF-472B-86C6-DC7AF8613F08}" type="presParOf" srcId="{370F4DC0-C6E3-4CCF-B820-12F2608868B4}" destId="{5177A0F2-9665-45C8-9D89-0C63C4EFD010}" srcOrd="1" destOrd="0" presId="urn:microsoft.com/office/officeart/2005/8/layout/list1"/>
    <dgm:cxn modelId="{AE309684-C0C1-4935-B3C5-8A8F33EAE993}" type="presParOf" srcId="{9D9850A4-010A-4657-A21A-50B272F35C1A}" destId="{9A892652-5EB8-4635-AE98-E4669540F0F7}" srcOrd="9" destOrd="0" presId="urn:microsoft.com/office/officeart/2005/8/layout/list1"/>
    <dgm:cxn modelId="{597A5031-B4A7-4B4B-B2C0-A300E2C40C33}" type="presParOf" srcId="{9D9850A4-010A-4657-A21A-50B272F35C1A}" destId="{2F1A1533-8143-421A-B32D-EDC52E9E8D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D97A1-745D-4F09-AFDD-0A26B58D4BCD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4F48EB8-E7EC-4304-BE85-55C9B53234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Application Received</a:t>
          </a:r>
        </a:p>
      </dgm:t>
    </dgm:pt>
    <dgm:pt modelId="{C3A6B617-6739-401D-B93A-34CB3083B03F}" type="parTrans" cxnId="{A994B993-A769-4733-85EC-8B5AC4F24B7A}">
      <dgm:prSet/>
      <dgm:spPr/>
      <dgm:t>
        <a:bodyPr/>
        <a:lstStyle/>
        <a:p>
          <a:endParaRPr lang="en-US"/>
        </a:p>
      </dgm:t>
    </dgm:pt>
    <dgm:pt modelId="{498AE5AE-F05F-4CEB-A3E7-A128E84E52C1}" type="sibTrans" cxnId="{A994B993-A769-4733-85EC-8B5AC4F24B7A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A3CADB51-E10D-44CF-A640-2A138555B85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Review by OMRI Staff</a:t>
          </a:r>
        </a:p>
      </dgm:t>
    </dgm:pt>
    <dgm:pt modelId="{A3B1F942-E77C-4BC8-BBB4-5085FC713595}" type="parTrans" cxnId="{785D6218-8D95-4B6E-8839-11D7876459F3}">
      <dgm:prSet/>
      <dgm:spPr/>
      <dgm:t>
        <a:bodyPr/>
        <a:lstStyle/>
        <a:p>
          <a:endParaRPr lang="en-US"/>
        </a:p>
      </dgm:t>
    </dgm:pt>
    <dgm:pt modelId="{422FF1FE-A7B3-42CA-92EA-E2B47CAE1105}" type="sibTrans" cxnId="{785D6218-8D95-4B6E-8839-11D7876459F3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0443F3E1-788F-4953-A001-68D2F41BB11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Decision by a Review Panel</a:t>
          </a:r>
        </a:p>
      </dgm:t>
    </dgm:pt>
    <dgm:pt modelId="{8EA5A461-68B9-4162-AEFD-C8A2AA5BD239}" type="parTrans" cxnId="{83838743-01AB-4318-90C2-AA1627B142C2}">
      <dgm:prSet/>
      <dgm:spPr/>
      <dgm:t>
        <a:bodyPr/>
        <a:lstStyle/>
        <a:p>
          <a:endParaRPr lang="en-US"/>
        </a:p>
      </dgm:t>
    </dgm:pt>
    <dgm:pt modelId="{2D5E2AB8-2062-432B-85B4-B42E6FE12483}" type="sibTrans" cxnId="{83838743-01AB-4318-90C2-AA1627B142C2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3E871D5-8B59-419E-9328-3AB6F67283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Certificate / Listing</a:t>
          </a:r>
        </a:p>
      </dgm:t>
    </dgm:pt>
    <dgm:pt modelId="{130CC896-BC62-4F2D-AC8F-8784138C6ABC}" type="parTrans" cxnId="{97A1589D-F100-4C01-A925-1C25525B8180}">
      <dgm:prSet/>
      <dgm:spPr/>
      <dgm:t>
        <a:bodyPr/>
        <a:lstStyle/>
        <a:p>
          <a:endParaRPr lang="en-US"/>
        </a:p>
      </dgm:t>
    </dgm:pt>
    <dgm:pt modelId="{83C2E66D-DEB2-40A5-9A5F-5F50F6E63621}" type="sibTrans" cxnId="{97A1589D-F100-4C01-A925-1C25525B8180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784BDDC-2F55-41B2-A5F0-6F5BCF401E2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Ongoing Compliance/Product Changes/Limited Re-Reviews</a:t>
          </a:r>
        </a:p>
      </dgm:t>
    </dgm:pt>
    <dgm:pt modelId="{AF5D67E5-5574-47D8-93F9-24C9A4D1ACD3}" type="parTrans" cxnId="{114452AB-FD6F-441A-B5CA-44D3E39B5C9F}">
      <dgm:prSet/>
      <dgm:spPr/>
      <dgm:t>
        <a:bodyPr/>
        <a:lstStyle/>
        <a:p>
          <a:endParaRPr lang="en-US"/>
        </a:p>
      </dgm:t>
    </dgm:pt>
    <dgm:pt modelId="{46895B0C-40FE-48F4-B8A5-3C4015EE80D3}" type="sibTrans" cxnId="{114452AB-FD6F-441A-B5CA-44D3E39B5C9F}">
      <dgm:prSet/>
      <dgm:spPr/>
      <dgm:t>
        <a:bodyPr/>
        <a:lstStyle/>
        <a:p>
          <a:endParaRPr lang="en-US"/>
        </a:p>
      </dgm:t>
    </dgm:pt>
    <dgm:pt modelId="{D1F2B289-9376-466C-A9A6-645159B76FDE}" type="pres">
      <dgm:prSet presAssocID="{23CD97A1-745D-4F09-AFDD-0A26B58D4BCD}" presName="outerComposite" presStyleCnt="0">
        <dgm:presLayoutVars>
          <dgm:chMax val="5"/>
          <dgm:dir/>
          <dgm:resizeHandles val="exact"/>
        </dgm:presLayoutVars>
      </dgm:prSet>
      <dgm:spPr/>
    </dgm:pt>
    <dgm:pt modelId="{F4E1DF5A-546D-4896-9989-459A7D1E1E69}" type="pres">
      <dgm:prSet presAssocID="{23CD97A1-745D-4F09-AFDD-0A26B58D4BCD}" presName="dummyMaxCanvas" presStyleCnt="0">
        <dgm:presLayoutVars/>
      </dgm:prSet>
      <dgm:spPr/>
    </dgm:pt>
    <dgm:pt modelId="{6042CA24-C958-441B-A6E5-944F4F9756EE}" type="pres">
      <dgm:prSet presAssocID="{23CD97A1-745D-4F09-AFDD-0A26B58D4BCD}" presName="FiveNodes_1" presStyleLbl="node1" presStyleIdx="0" presStyleCnt="5" custLinFactNeighborX="-1672">
        <dgm:presLayoutVars>
          <dgm:bulletEnabled val="1"/>
        </dgm:presLayoutVars>
      </dgm:prSet>
      <dgm:spPr/>
    </dgm:pt>
    <dgm:pt modelId="{7AE1B065-3F53-4119-BAF8-27EEEB576D4F}" type="pres">
      <dgm:prSet presAssocID="{23CD97A1-745D-4F09-AFDD-0A26B58D4BCD}" presName="FiveNodes_2" presStyleLbl="node1" presStyleIdx="1" presStyleCnt="5">
        <dgm:presLayoutVars>
          <dgm:bulletEnabled val="1"/>
        </dgm:presLayoutVars>
      </dgm:prSet>
      <dgm:spPr/>
    </dgm:pt>
    <dgm:pt modelId="{BAE27815-3844-49D6-85E7-E99984E26690}" type="pres">
      <dgm:prSet presAssocID="{23CD97A1-745D-4F09-AFDD-0A26B58D4BCD}" presName="FiveNodes_3" presStyleLbl="node1" presStyleIdx="2" presStyleCnt="5">
        <dgm:presLayoutVars>
          <dgm:bulletEnabled val="1"/>
        </dgm:presLayoutVars>
      </dgm:prSet>
      <dgm:spPr/>
    </dgm:pt>
    <dgm:pt modelId="{79D999FD-943A-41AC-8B78-D70D9BE950AB}" type="pres">
      <dgm:prSet presAssocID="{23CD97A1-745D-4F09-AFDD-0A26B58D4BCD}" presName="FiveNodes_4" presStyleLbl="node1" presStyleIdx="3" presStyleCnt="5">
        <dgm:presLayoutVars>
          <dgm:bulletEnabled val="1"/>
        </dgm:presLayoutVars>
      </dgm:prSet>
      <dgm:spPr/>
    </dgm:pt>
    <dgm:pt modelId="{0F711110-0F70-4A2F-9615-BC99E8961F79}" type="pres">
      <dgm:prSet presAssocID="{23CD97A1-745D-4F09-AFDD-0A26B58D4BCD}" presName="FiveNodes_5" presStyleLbl="node1" presStyleIdx="4" presStyleCnt="5">
        <dgm:presLayoutVars>
          <dgm:bulletEnabled val="1"/>
        </dgm:presLayoutVars>
      </dgm:prSet>
      <dgm:spPr/>
    </dgm:pt>
    <dgm:pt modelId="{F6B28632-9059-4A83-B72D-8D5A269740FC}" type="pres">
      <dgm:prSet presAssocID="{23CD97A1-745D-4F09-AFDD-0A26B58D4BCD}" presName="FiveConn_1-2" presStyleLbl="fgAccFollowNode1" presStyleIdx="0" presStyleCnt="4">
        <dgm:presLayoutVars>
          <dgm:bulletEnabled val="1"/>
        </dgm:presLayoutVars>
      </dgm:prSet>
      <dgm:spPr/>
    </dgm:pt>
    <dgm:pt modelId="{772FFAC3-9931-4949-8E37-D20ABAACB6F3}" type="pres">
      <dgm:prSet presAssocID="{23CD97A1-745D-4F09-AFDD-0A26B58D4BCD}" presName="FiveConn_2-3" presStyleLbl="fgAccFollowNode1" presStyleIdx="1" presStyleCnt="4">
        <dgm:presLayoutVars>
          <dgm:bulletEnabled val="1"/>
        </dgm:presLayoutVars>
      </dgm:prSet>
      <dgm:spPr/>
    </dgm:pt>
    <dgm:pt modelId="{4EF44851-C85D-4205-AB47-E599B9BAD59C}" type="pres">
      <dgm:prSet presAssocID="{23CD97A1-745D-4F09-AFDD-0A26B58D4BCD}" presName="FiveConn_3-4" presStyleLbl="fgAccFollowNode1" presStyleIdx="2" presStyleCnt="4">
        <dgm:presLayoutVars>
          <dgm:bulletEnabled val="1"/>
        </dgm:presLayoutVars>
      </dgm:prSet>
      <dgm:spPr/>
    </dgm:pt>
    <dgm:pt modelId="{514A5011-209D-4810-B158-D7C5E25BA86E}" type="pres">
      <dgm:prSet presAssocID="{23CD97A1-745D-4F09-AFDD-0A26B58D4BCD}" presName="FiveConn_4-5" presStyleLbl="fgAccFollowNode1" presStyleIdx="3" presStyleCnt="4">
        <dgm:presLayoutVars>
          <dgm:bulletEnabled val="1"/>
        </dgm:presLayoutVars>
      </dgm:prSet>
      <dgm:spPr/>
    </dgm:pt>
    <dgm:pt modelId="{1CDA3142-0449-4667-A807-BFEC644EC8AC}" type="pres">
      <dgm:prSet presAssocID="{23CD97A1-745D-4F09-AFDD-0A26B58D4BCD}" presName="FiveNodes_1_text" presStyleLbl="node1" presStyleIdx="4" presStyleCnt="5">
        <dgm:presLayoutVars>
          <dgm:bulletEnabled val="1"/>
        </dgm:presLayoutVars>
      </dgm:prSet>
      <dgm:spPr/>
    </dgm:pt>
    <dgm:pt modelId="{5274EBB4-956C-4794-B747-7879829DDC03}" type="pres">
      <dgm:prSet presAssocID="{23CD97A1-745D-4F09-AFDD-0A26B58D4BCD}" presName="FiveNodes_2_text" presStyleLbl="node1" presStyleIdx="4" presStyleCnt="5">
        <dgm:presLayoutVars>
          <dgm:bulletEnabled val="1"/>
        </dgm:presLayoutVars>
      </dgm:prSet>
      <dgm:spPr/>
    </dgm:pt>
    <dgm:pt modelId="{0958B39F-09AD-430C-92D3-DCF008015866}" type="pres">
      <dgm:prSet presAssocID="{23CD97A1-745D-4F09-AFDD-0A26B58D4BCD}" presName="FiveNodes_3_text" presStyleLbl="node1" presStyleIdx="4" presStyleCnt="5">
        <dgm:presLayoutVars>
          <dgm:bulletEnabled val="1"/>
        </dgm:presLayoutVars>
      </dgm:prSet>
      <dgm:spPr/>
    </dgm:pt>
    <dgm:pt modelId="{5F2E994B-FFB0-408B-8FCF-B82AD021A702}" type="pres">
      <dgm:prSet presAssocID="{23CD97A1-745D-4F09-AFDD-0A26B58D4BCD}" presName="FiveNodes_4_text" presStyleLbl="node1" presStyleIdx="4" presStyleCnt="5">
        <dgm:presLayoutVars>
          <dgm:bulletEnabled val="1"/>
        </dgm:presLayoutVars>
      </dgm:prSet>
      <dgm:spPr/>
    </dgm:pt>
    <dgm:pt modelId="{1D4E7090-A3A7-4547-818E-34FD61F32521}" type="pres">
      <dgm:prSet presAssocID="{23CD97A1-745D-4F09-AFDD-0A26B58D4BC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FC3DA08-39F1-4C2A-9149-3F41F974886F}" type="presOf" srcId="{0443F3E1-788F-4953-A001-68D2F41BB11D}" destId="{BAE27815-3844-49D6-85E7-E99984E26690}" srcOrd="0" destOrd="0" presId="urn:microsoft.com/office/officeart/2005/8/layout/vProcess5"/>
    <dgm:cxn modelId="{A62D8513-339A-49BD-85DD-9E3E8B5CA53C}" type="presOf" srcId="{23CD97A1-745D-4F09-AFDD-0A26B58D4BCD}" destId="{D1F2B289-9376-466C-A9A6-645159B76FDE}" srcOrd="0" destOrd="0" presId="urn:microsoft.com/office/officeart/2005/8/layout/vProcess5"/>
    <dgm:cxn modelId="{785D6218-8D95-4B6E-8839-11D7876459F3}" srcId="{23CD97A1-745D-4F09-AFDD-0A26B58D4BCD}" destId="{A3CADB51-E10D-44CF-A640-2A138555B85A}" srcOrd="1" destOrd="0" parTransId="{A3B1F942-E77C-4BC8-BBB4-5085FC713595}" sibTransId="{422FF1FE-A7B3-42CA-92EA-E2B47CAE1105}"/>
    <dgm:cxn modelId="{83838743-01AB-4318-90C2-AA1627B142C2}" srcId="{23CD97A1-745D-4F09-AFDD-0A26B58D4BCD}" destId="{0443F3E1-788F-4953-A001-68D2F41BB11D}" srcOrd="2" destOrd="0" parTransId="{8EA5A461-68B9-4162-AEFD-C8A2AA5BD239}" sibTransId="{2D5E2AB8-2062-432B-85B4-B42E6FE12483}"/>
    <dgm:cxn modelId="{5D91C946-609A-4470-95DE-9ECA5EF8DC56}" type="presOf" srcId="{0443F3E1-788F-4953-A001-68D2F41BB11D}" destId="{0958B39F-09AD-430C-92D3-DCF008015866}" srcOrd="1" destOrd="0" presId="urn:microsoft.com/office/officeart/2005/8/layout/vProcess5"/>
    <dgm:cxn modelId="{4DD55049-663B-4AB3-9637-6D7F3E00E7F5}" type="presOf" srcId="{422FF1FE-A7B3-42CA-92EA-E2B47CAE1105}" destId="{772FFAC3-9931-4949-8E37-D20ABAACB6F3}" srcOrd="0" destOrd="0" presId="urn:microsoft.com/office/officeart/2005/8/layout/vProcess5"/>
    <dgm:cxn modelId="{A4347F49-0641-475F-AC47-38D525FAD8CE}" type="presOf" srcId="{A4F48EB8-E7EC-4304-BE85-55C9B5323437}" destId="{6042CA24-C958-441B-A6E5-944F4F9756EE}" srcOrd="0" destOrd="0" presId="urn:microsoft.com/office/officeart/2005/8/layout/vProcess5"/>
    <dgm:cxn modelId="{B0D11452-42AC-4881-88E2-0DEA934D8DEB}" type="presOf" srcId="{A3CADB51-E10D-44CF-A640-2A138555B85A}" destId="{7AE1B065-3F53-4119-BAF8-27EEEB576D4F}" srcOrd="0" destOrd="0" presId="urn:microsoft.com/office/officeart/2005/8/layout/vProcess5"/>
    <dgm:cxn modelId="{EAFBDF5C-F293-455F-8ECD-ECAFBC01004C}" type="presOf" srcId="{F3E871D5-8B59-419E-9328-3AB6F67283E9}" destId="{5F2E994B-FFB0-408B-8FCF-B82AD021A702}" srcOrd="1" destOrd="0" presId="urn:microsoft.com/office/officeart/2005/8/layout/vProcess5"/>
    <dgm:cxn modelId="{12649660-20C2-4949-A4A6-8074426BF044}" type="presOf" srcId="{2D5E2AB8-2062-432B-85B4-B42E6FE12483}" destId="{4EF44851-C85D-4205-AB47-E599B9BAD59C}" srcOrd="0" destOrd="0" presId="urn:microsoft.com/office/officeart/2005/8/layout/vProcess5"/>
    <dgm:cxn modelId="{66C6467B-F2F4-479A-8BD4-3BAD44014AF1}" type="presOf" srcId="{1784BDDC-2F55-41B2-A5F0-6F5BCF401E24}" destId="{0F711110-0F70-4A2F-9615-BC99E8961F79}" srcOrd="0" destOrd="0" presId="urn:microsoft.com/office/officeart/2005/8/layout/vProcess5"/>
    <dgm:cxn modelId="{5346D085-1AA2-4DE6-84A6-9E7BE8879E66}" type="presOf" srcId="{A4F48EB8-E7EC-4304-BE85-55C9B5323437}" destId="{1CDA3142-0449-4667-A807-BFEC644EC8AC}" srcOrd="1" destOrd="0" presId="urn:microsoft.com/office/officeart/2005/8/layout/vProcess5"/>
    <dgm:cxn modelId="{A994B993-A769-4733-85EC-8B5AC4F24B7A}" srcId="{23CD97A1-745D-4F09-AFDD-0A26B58D4BCD}" destId="{A4F48EB8-E7EC-4304-BE85-55C9B5323437}" srcOrd="0" destOrd="0" parTransId="{C3A6B617-6739-401D-B93A-34CB3083B03F}" sibTransId="{498AE5AE-F05F-4CEB-A3E7-A128E84E52C1}"/>
    <dgm:cxn modelId="{71076494-F55F-421B-9BEF-D14358232759}" type="presOf" srcId="{83C2E66D-DEB2-40A5-9A5F-5F50F6E63621}" destId="{514A5011-209D-4810-B158-D7C5E25BA86E}" srcOrd="0" destOrd="0" presId="urn:microsoft.com/office/officeart/2005/8/layout/vProcess5"/>
    <dgm:cxn modelId="{97A1589D-F100-4C01-A925-1C25525B8180}" srcId="{23CD97A1-745D-4F09-AFDD-0A26B58D4BCD}" destId="{F3E871D5-8B59-419E-9328-3AB6F67283E9}" srcOrd="3" destOrd="0" parTransId="{130CC896-BC62-4F2D-AC8F-8784138C6ABC}" sibTransId="{83C2E66D-DEB2-40A5-9A5F-5F50F6E63621}"/>
    <dgm:cxn modelId="{2E7875A1-2F7A-43EC-8559-0251CB470A2F}" type="presOf" srcId="{F3E871D5-8B59-419E-9328-3AB6F67283E9}" destId="{79D999FD-943A-41AC-8B78-D70D9BE950AB}" srcOrd="0" destOrd="0" presId="urn:microsoft.com/office/officeart/2005/8/layout/vProcess5"/>
    <dgm:cxn modelId="{114452AB-FD6F-441A-B5CA-44D3E39B5C9F}" srcId="{23CD97A1-745D-4F09-AFDD-0A26B58D4BCD}" destId="{1784BDDC-2F55-41B2-A5F0-6F5BCF401E24}" srcOrd="4" destOrd="0" parTransId="{AF5D67E5-5574-47D8-93F9-24C9A4D1ACD3}" sibTransId="{46895B0C-40FE-48F4-B8A5-3C4015EE80D3}"/>
    <dgm:cxn modelId="{71B643B9-E31A-4C74-A941-95A653B922FA}" type="presOf" srcId="{1784BDDC-2F55-41B2-A5F0-6F5BCF401E24}" destId="{1D4E7090-A3A7-4547-818E-34FD61F32521}" srcOrd="1" destOrd="0" presId="urn:microsoft.com/office/officeart/2005/8/layout/vProcess5"/>
    <dgm:cxn modelId="{56BBA2C9-5FDA-49BB-A900-1C97E6501093}" type="presOf" srcId="{498AE5AE-F05F-4CEB-A3E7-A128E84E52C1}" destId="{F6B28632-9059-4A83-B72D-8D5A269740FC}" srcOrd="0" destOrd="0" presId="urn:microsoft.com/office/officeart/2005/8/layout/vProcess5"/>
    <dgm:cxn modelId="{D34E7CF0-66AE-404C-A7AA-EA99B75F61BD}" type="presOf" srcId="{A3CADB51-E10D-44CF-A640-2A138555B85A}" destId="{5274EBB4-956C-4794-B747-7879829DDC03}" srcOrd="1" destOrd="0" presId="urn:microsoft.com/office/officeart/2005/8/layout/vProcess5"/>
    <dgm:cxn modelId="{FB695B09-D5D5-4BCB-9A37-ED36CFEF6F5A}" type="presParOf" srcId="{D1F2B289-9376-466C-A9A6-645159B76FDE}" destId="{F4E1DF5A-546D-4896-9989-459A7D1E1E69}" srcOrd="0" destOrd="0" presId="urn:microsoft.com/office/officeart/2005/8/layout/vProcess5"/>
    <dgm:cxn modelId="{480A4174-A4AE-4A68-893F-B6B1812D1E3E}" type="presParOf" srcId="{D1F2B289-9376-466C-A9A6-645159B76FDE}" destId="{6042CA24-C958-441B-A6E5-944F4F9756EE}" srcOrd="1" destOrd="0" presId="urn:microsoft.com/office/officeart/2005/8/layout/vProcess5"/>
    <dgm:cxn modelId="{6B4B2098-FBC3-487F-B934-42611D674193}" type="presParOf" srcId="{D1F2B289-9376-466C-A9A6-645159B76FDE}" destId="{7AE1B065-3F53-4119-BAF8-27EEEB576D4F}" srcOrd="2" destOrd="0" presId="urn:microsoft.com/office/officeart/2005/8/layout/vProcess5"/>
    <dgm:cxn modelId="{736549A9-2A51-4CB8-B7F2-3D372D5EECC9}" type="presParOf" srcId="{D1F2B289-9376-466C-A9A6-645159B76FDE}" destId="{BAE27815-3844-49D6-85E7-E99984E26690}" srcOrd="3" destOrd="0" presId="urn:microsoft.com/office/officeart/2005/8/layout/vProcess5"/>
    <dgm:cxn modelId="{AB42B4AB-6FE4-4117-886D-9AECEEDF4B99}" type="presParOf" srcId="{D1F2B289-9376-466C-A9A6-645159B76FDE}" destId="{79D999FD-943A-41AC-8B78-D70D9BE950AB}" srcOrd="4" destOrd="0" presId="urn:microsoft.com/office/officeart/2005/8/layout/vProcess5"/>
    <dgm:cxn modelId="{BF0C4425-83DA-49CB-AABD-B3DD8170E95E}" type="presParOf" srcId="{D1F2B289-9376-466C-A9A6-645159B76FDE}" destId="{0F711110-0F70-4A2F-9615-BC99E8961F79}" srcOrd="5" destOrd="0" presId="urn:microsoft.com/office/officeart/2005/8/layout/vProcess5"/>
    <dgm:cxn modelId="{4CB6A5B3-4EA3-41A3-8759-649A5ECFE435}" type="presParOf" srcId="{D1F2B289-9376-466C-A9A6-645159B76FDE}" destId="{F6B28632-9059-4A83-B72D-8D5A269740FC}" srcOrd="6" destOrd="0" presId="urn:microsoft.com/office/officeart/2005/8/layout/vProcess5"/>
    <dgm:cxn modelId="{F21B984F-C207-4BA7-9378-C3B3C15FF6FC}" type="presParOf" srcId="{D1F2B289-9376-466C-A9A6-645159B76FDE}" destId="{772FFAC3-9931-4949-8E37-D20ABAACB6F3}" srcOrd="7" destOrd="0" presId="urn:microsoft.com/office/officeart/2005/8/layout/vProcess5"/>
    <dgm:cxn modelId="{BB3147A4-E83A-40C2-A512-14169CBA2579}" type="presParOf" srcId="{D1F2B289-9376-466C-A9A6-645159B76FDE}" destId="{4EF44851-C85D-4205-AB47-E599B9BAD59C}" srcOrd="8" destOrd="0" presId="urn:microsoft.com/office/officeart/2005/8/layout/vProcess5"/>
    <dgm:cxn modelId="{5540C060-FD64-4D2D-8179-10A437BCEBBA}" type="presParOf" srcId="{D1F2B289-9376-466C-A9A6-645159B76FDE}" destId="{514A5011-209D-4810-B158-D7C5E25BA86E}" srcOrd="9" destOrd="0" presId="urn:microsoft.com/office/officeart/2005/8/layout/vProcess5"/>
    <dgm:cxn modelId="{25DEA91B-C815-45CD-8473-0849764742DD}" type="presParOf" srcId="{D1F2B289-9376-466C-A9A6-645159B76FDE}" destId="{1CDA3142-0449-4667-A807-BFEC644EC8AC}" srcOrd="10" destOrd="0" presId="urn:microsoft.com/office/officeart/2005/8/layout/vProcess5"/>
    <dgm:cxn modelId="{2D67D15E-5BE6-4CC7-8A65-C97A599A2498}" type="presParOf" srcId="{D1F2B289-9376-466C-A9A6-645159B76FDE}" destId="{5274EBB4-956C-4794-B747-7879829DDC03}" srcOrd="11" destOrd="0" presId="urn:microsoft.com/office/officeart/2005/8/layout/vProcess5"/>
    <dgm:cxn modelId="{96F4988D-6E46-463D-80A4-7E50B4236923}" type="presParOf" srcId="{D1F2B289-9376-466C-A9A6-645159B76FDE}" destId="{0958B39F-09AD-430C-92D3-DCF008015866}" srcOrd="12" destOrd="0" presId="urn:microsoft.com/office/officeart/2005/8/layout/vProcess5"/>
    <dgm:cxn modelId="{514A2A2E-F6E2-4026-8F3E-7AF563793464}" type="presParOf" srcId="{D1F2B289-9376-466C-A9A6-645159B76FDE}" destId="{5F2E994B-FFB0-408B-8FCF-B82AD021A702}" srcOrd="13" destOrd="0" presId="urn:microsoft.com/office/officeart/2005/8/layout/vProcess5"/>
    <dgm:cxn modelId="{49FCDC64-C074-425C-878F-663B3B0E3656}" type="presParOf" srcId="{D1F2B289-9376-466C-A9A6-645159B76FDE}" destId="{1D4E7090-A3A7-4547-818E-34FD61F325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DA5C5-82DF-4AFD-9737-C8C5DA2ABAC9}">
      <dsp:nvSpPr>
        <dsp:cNvPr id="0" name=""/>
        <dsp:cNvSpPr/>
      </dsp:nvSpPr>
      <dsp:spPr>
        <a:xfrm>
          <a:off x="-5255020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5F46F-EBAA-464B-8F52-8F28C9166DEC}">
      <dsp:nvSpPr>
        <dsp:cNvPr id="0" name=""/>
        <dsp:cNvSpPr/>
      </dsp:nvSpPr>
      <dsp:spPr>
        <a:xfrm>
          <a:off x="645170" y="464819"/>
          <a:ext cx="6986884" cy="9296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02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About OMRI</a:t>
          </a:r>
        </a:p>
      </dsp:txBody>
      <dsp:txXfrm>
        <a:off x="645170" y="464819"/>
        <a:ext cx="6986884" cy="929640"/>
      </dsp:txXfrm>
    </dsp:sp>
    <dsp:sp modelId="{9A43F583-8726-4E5D-A0A1-EF7F936FBDEB}">
      <dsp:nvSpPr>
        <dsp:cNvPr id="0" name=""/>
        <dsp:cNvSpPr/>
      </dsp:nvSpPr>
      <dsp:spPr>
        <a:xfrm>
          <a:off x="64145" y="348614"/>
          <a:ext cx="1162050" cy="11620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AE0B7-4CCD-435D-9D8F-25BDA17F07A7}">
      <dsp:nvSpPr>
        <dsp:cNvPr id="0" name=""/>
        <dsp:cNvSpPr/>
      </dsp:nvSpPr>
      <dsp:spPr>
        <a:xfrm>
          <a:off x="983094" y="1859279"/>
          <a:ext cx="6648960" cy="9296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02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OMRI Review Process </a:t>
          </a:r>
        </a:p>
      </dsp:txBody>
      <dsp:txXfrm>
        <a:off x="983094" y="1859279"/>
        <a:ext cx="6648960" cy="929640"/>
      </dsp:txXfrm>
    </dsp:sp>
    <dsp:sp modelId="{1294FD4D-97CA-4713-A5DF-501282F0EB9F}">
      <dsp:nvSpPr>
        <dsp:cNvPr id="0" name=""/>
        <dsp:cNvSpPr/>
      </dsp:nvSpPr>
      <dsp:spPr>
        <a:xfrm>
          <a:off x="402069" y="1743075"/>
          <a:ext cx="1162050" cy="11620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9993-2719-47C4-8EBB-83B87F81D4DC}">
      <dsp:nvSpPr>
        <dsp:cNvPr id="0" name=""/>
        <dsp:cNvSpPr/>
      </dsp:nvSpPr>
      <dsp:spPr>
        <a:xfrm>
          <a:off x="645170" y="3253740"/>
          <a:ext cx="6986884" cy="9296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02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OMRI </a:t>
          </a:r>
          <a:r>
            <a:rPr lang="en-US" sz="4800" kern="1200"/>
            <a:t>and NOP</a:t>
          </a:r>
          <a:endParaRPr lang="en-US" sz="4800" kern="1200" dirty="0"/>
        </a:p>
      </dsp:txBody>
      <dsp:txXfrm>
        <a:off x="645170" y="3253740"/>
        <a:ext cx="6986884" cy="929640"/>
      </dsp:txXfrm>
    </dsp:sp>
    <dsp:sp modelId="{765D577F-0393-423A-A3D0-39B8FF5D931B}">
      <dsp:nvSpPr>
        <dsp:cNvPr id="0" name=""/>
        <dsp:cNvSpPr/>
      </dsp:nvSpPr>
      <dsp:spPr>
        <a:xfrm>
          <a:off x="64145" y="3137535"/>
          <a:ext cx="1162050" cy="11620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DC2C-EDC8-4779-B507-B6A11DC5C1F7}">
      <dsp:nvSpPr>
        <dsp:cNvPr id="0" name=""/>
        <dsp:cNvSpPr/>
      </dsp:nvSpPr>
      <dsp:spPr>
        <a:xfrm>
          <a:off x="0" y="381319"/>
          <a:ext cx="73152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437388" rIns="56774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Based in Eugene, Oregon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Grown to 62 staff members </a:t>
          </a:r>
        </a:p>
      </dsp:txBody>
      <dsp:txXfrm>
        <a:off x="0" y="381319"/>
        <a:ext cx="7315200" cy="1223775"/>
      </dsp:txXfrm>
    </dsp:sp>
    <dsp:sp modelId="{F6F1A293-6418-4D0C-9F33-87BACE3BF13E}">
      <dsp:nvSpPr>
        <dsp:cNvPr id="0" name=""/>
        <dsp:cNvSpPr/>
      </dsp:nvSpPr>
      <dsp:spPr>
        <a:xfrm>
          <a:off x="259543" y="0"/>
          <a:ext cx="5120640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Nonprofit organization founded in 1997</a:t>
          </a:r>
          <a:endParaRPr lang="en-US" sz="2100" kern="1200" dirty="0"/>
        </a:p>
      </dsp:txBody>
      <dsp:txXfrm>
        <a:off x="289805" y="30262"/>
        <a:ext cx="5060116" cy="559396"/>
      </dsp:txXfrm>
    </dsp:sp>
    <dsp:sp modelId="{93D3E9A2-FBCD-4C41-8FD8-389815F7C64A}">
      <dsp:nvSpPr>
        <dsp:cNvPr id="0" name=""/>
        <dsp:cNvSpPr/>
      </dsp:nvSpPr>
      <dsp:spPr>
        <a:xfrm>
          <a:off x="0" y="2028454"/>
          <a:ext cx="73152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437388" rIns="567741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US National Organic Program (NOP)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Canadian Organic Regime (COR)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100" kern="1200" dirty="0">
              <a:solidFill>
                <a:prstClr val="black"/>
              </a:solidFill>
            </a:rPr>
            <a:t>Scope of review program: crops, livestock, handling </a:t>
          </a:r>
        </a:p>
      </dsp:txBody>
      <dsp:txXfrm>
        <a:off x="0" y="2028454"/>
        <a:ext cx="7315200" cy="1587600"/>
      </dsp:txXfrm>
    </dsp:sp>
    <dsp:sp modelId="{2B5D008B-5AA9-495F-BC6B-7B2A13276E27}">
      <dsp:nvSpPr>
        <dsp:cNvPr id="0" name=""/>
        <dsp:cNvSpPr/>
      </dsp:nvSpPr>
      <dsp:spPr>
        <a:xfrm>
          <a:off x="365760" y="1718494"/>
          <a:ext cx="5120640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100" kern="1200">
              <a:solidFill>
                <a:prstClr val="black"/>
              </a:solidFill>
              <a:latin typeface="Calibri"/>
            </a:rPr>
            <a:t>3</a:t>
          </a:r>
          <a:r>
            <a:rPr lang="en-US" altLang="en-US" sz="2100" kern="1200" baseline="30000">
              <a:solidFill>
                <a:prstClr val="black"/>
              </a:solidFill>
              <a:latin typeface="Calibri"/>
            </a:rPr>
            <a:t>rd</a:t>
          </a:r>
          <a:r>
            <a:rPr lang="en-US" altLang="en-US" sz="2100" kern="1200">
              <a:solidFill>
                <a:prstClr val="black"/>
              </a:solidFill>
              <a:latin typeface="Calibri"/>
            </a:rPr>
            <a:t> party input evaluation program</a:t>
          </a:r>
          <a:endParaRPr lang="en-US" altLang="en-US" sz="2100" kern="1200" dirty="0">
            <a:solidFill>
              <a:prstClr val="black"/>
            </a:solidFill>
            <a:latin typeface="Calibri"/>
          </a:endParaRPr>
        </a:p>
      </dsp:txBody>
      <dsp:txXfrm>
        <a:off x="396022" y="1748756"/>
        <a:ext cx="5060116" cy="559396"/>
      </dsp:txXfrm>
    </dsp:sp>
    <dsp:sp modelId="{2F1A1533-8143-421A-B32D-EDC52E9E8DC3}">
      <dsp:nvSpPr>
        <dsp:cNvPr id="0" name=""/>
        <dsp:cNvSpPr/>
      </dsp:nvSpPr>
      <dsp:spPr>
        <a:xfrm>
          <a:off x="0" y="4110775"/>
          <a:ext cx="73152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437388" rIns="56774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Unlike certification body (CB) review, OMRI is optional </a:t>
          </a:r>
        </a:p>
      </dsp:txBody>
      <dsp:txXfrm>
        <a:off x="0" y="4110775"/>
        <a:ext cx="7315200" cy="893025"/>
      </dsp:txXfrm>
    </dsp:sp>
    <dsp:sp modelId="{5177A0F2-9665-45C8-9D89-0C63C4EFD010}">
      <dsp:nvSpPr>
        <dsp:cNvPr id="0" name=""/>
        <dsp:cNvSpPr/>
      </dsp:nvSpPr>
      <dsp:spPr>
        <a:xfrm>
          <a:off x="411940" y="3735920"/>
          <a:ext cx="5120640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Voluntary program</a:t>
          </a:r>
          <a:endParaRPr lang="en-US" sz="2100" kern="1200" dirty="0"/>
        </a:p>
      </dsp:txBody>
      <dsp:txXfrm>
        <a:off x="442202" y="3766182"/>
        <a:ext cx="506011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2CA24-C958-441B-A6E5-944F4F9756EE}">
      <dsp:nvSpPr>
        <dsp:cNvPr id="0" name=""/>
        <dsp:cNvSpPr/>
      </dsp:nvSpPr>
      <dsp:spPr>
        <a:xfrm>
          <a:off x="0" y="0"/>
          <a:ext cx="5984748" cy="891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Application Received</a:t>
          </a:r>
        </a:p>
      </dsp:txBody>
      <dsp:txXfrm>
        <a:off x="26112" y="26112"/>
        <a:ext cx="4918397" cy="839316"/>
      </dsp:txXfrm>
    </dsp:sp>
    <dsp:sp modelId="{7AE1B065-3F53-4119-BAF8-27EEEB576D4F}">
      <dsp:nvSpPr>
        <dsp:cNvPr id="0" name=""/>
        <dsp:cNvSpPr/>
      </dsp:nvSpPr>
      <dsp:spPr>
        <a:xfrm>
          <a:off x="446913" y="1015365"/>
          <a:ext cx="5984748" cy="891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Review by OMRI Staff</a:t>
          </a:r>
        </a:p>
      </dsp:txBody>
      <dsp:txXfrm>
        <a:off x="473025" y="1041477"/>
        <a:ext cx="4906109" cy="839316"/>
      </dsp:txXfrm>
    </dsp:sp>
    <dsp:sp modelId="{BAE27815-3844-49D6-85E7-E99984E26690}">
      <dsp:nvSpPr>
        <dsp:cNvPr id="0" name=""/>
        <dsp:cNvSpPr/>
      </dsp:nvSpPr>
      <dsp:spPr>
        <a:xfrm>
          <a:off x="893826" y="2030730"/>
          <a:ext cx="5984748" cy="891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Decision by a Review Panel</a:t>
          </a:r>
        </a:p>
      </dsp:txBody>
      <dsp:txXfrm>
        <a:off x="919938" y="2056842"/>
        <a:ext cx="4906110" cy="839316"/>
      </dsp:txXfrm>
    </dsp:sp>
    <dsp:sp modelId="{79D999FD-943A-41AC-8B78-D70D9BE950AB}">
      <dsp:nvSpPr>
        <dsp:cNvPr id="0" name=""/>
        <dsp:cNvSpPr/>
      </dsp:nvSpPr>
      <dsp:spPr>
        <a:xfrm>
          <a:off x="1340739" y="3046095"/>
          <a:ext cx="5984748" cy="891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Certificate / Listing</a:t>
          </a:r>
        </a:p>
      </dsp:txBody>
      <dsp:txXfrm>
        <a:off x="1366851" y="3072207"/>
        <a:ext cx="4906110" cy="839316"/>
      </dsp:txXfrm>
    </dsp:sp>
    <dsp:sp modelId="{0F711110-0F70-4A2F-9615-BC99E8961F79}">
      <dsp:nvSpPr>
        <dsp:cNvPr id="0" name=""/>
        <dsp:cNvSpPr/>
      </dsp:nvSpPr>
      <dsp:spPr>
        <a:xfrm>
          <a:off x="1787652" y="4061460"/>
          <a:ext cx="5984748" cy="8915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Ongoing Compliance/Product Changes/Limited Re-Reviews</a:t>
          </a:r>
        </a:p>
      </dsp:txBody>
      <dsp:txXfrm>
        <a:off x="1813764" y="4087572"/>
        <a:ext cx="4906109" cy="839316"/>
      </dsp:txXfrm>
    </dsp:sp>
    <dsp:sp modelId="{F6B28632-9059-4A83-B72D-8D5A269740FC}">
      <dsp:nvSpPr>
        <dsp:cNvPr id="0" name=""/>
        <dsp:cNvSpPr/>
      </dsp:nvSpPr>
      <dsp:spPr>
        <a:xfrm>
          <a:off x="5405247" y="651319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35635" y="651319"/>
        <a:ext cx="318725" cy="436075"/>
      </dsp:txXfrm>
    </dsp:sp>
    <dsp:sp modelId="{772FFAC3-9931-4949-8E37-D20ABAACB6F3}">
      <dsp:nvSpPr>
        <dsp:cNvPr id="0" name=""/>
        <dsp:cNvSpPr/>
      </dsp:nvSpPr>
      <dsp:spPr>
        <a:xfrm>
          <a:off x="5852160" y="1666684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982548" y="1666684"/>
        <a:ext cx="318725" cy="436075"/>
      </dsp:txXfrm>
    </dsp:sp>
    <dsp:sp modelId="{4EF44851-C85D-4205-AB47-E599B9BAD59C}">
      <dsp:nvSpPr>
        <dsp:cNvPr id="0" name=""/>
        <dsp:cNvSpPr/>
      </dsp:nvSpPr>
      <dsp:spPr>
        <a:xfrm>
          <a:off x="6299073" y="2667190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429461" y="2667190"/>
        <a:ext cx="318725" cy="436075"/>
      </dsp:txXfrm>
    </dsp:sp>
    <dsp:sp modelId="{514A5011-209D-4810-B158-D7C5E25BA86E}">
      <dsp:nvSpPr>
        <dsp:cNvPr id="0" name=""/>
        <dsp:cNvSpPr/>
      </dsp:nvSpPr>
      <dsp:spPr>
        <a:xfrm>
          <a:off x="6745986" y="3692461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876374" y="3692461"/>
        <a:ext cx="318725" cy="43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ECF11-195C-4FE8-BB1C-702A1FC333A9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9A88E-E470-40D2-9EFF-9913E118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6FB1B9-25EA-4A32-A87C-2D58ED6EA4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B50EFC-61DC-4313-B21A-10380E41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FEAF7-1D50-4DAF-8B94-301CE3B91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1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USDA and CFIA use a petition process to amend the organic standards </a:t>
            </a:r>
          </a:p>
          <a:p>
            <a:endParaRPr lang="en-US" baseline="0" dirty="0"/>
          </a:p>
          <a:p>
            <a:r>
              <a:rPr lang="en-US" baseline="0" dirty="0"/>
              <a:t>CFIA=Canadian Food Inspection Agency </a:t>
            </a:r>
          </a:p>
          <a:p>
            <a:endParaRPr lang="en-US" baseline="0" dirty="0"/>
          </a:p>
          <a:p>
            <a:r>
              <a:rPr lang="en-US" baseline="0" dirty="0"/>
              <a:t>Both USDA and CFIA are required to review standards every 5 years. The reviews however differ in scope. </a:t>
            </a:r>
          </a:p>
          <a:p>
            <a:endParaRPr lang="en-US" baseline="0" dirty="0"/>
          </a:p>
          <a:p>
            <a:r>
              <a:rPr lang="en-US" baseline="0" dirty="0"/>
              <a:t>OMRI is a neutral 3</a:t>
            </a:r>
            <a:r>
              <a:rPr lang="en-US" baseline="30000" dirty="0"/>
              <a:t>rd</a:t>
            </a:r>
            <a:r>
              <a:rPr lang="en-US" baseline="0" dirty="0"/>
              <a:t> party and does not submit petitions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OMRI follows proposed revisions to the organic standards and submits public comment when appropriate </a:t>
            </a:r>
          </a:p>
          <a:p>
            <a:endParaRPr lang="en-US" baseline="0" dirty="0"/>
          </a:p>
          <a:p>
            <a:r>
              <a:rPr lang="en-US" baseline="0" dirty="0"/>
              <a:t>OMRI’s public comment focuses on Precedent, Standards Interpretation, and Potential impacts of rulemaking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6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About OMRI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Overview of OMRI Canada Review Program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Update on OMRI Canada Products List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Update on OMRI’s Implementation of 2015 Revision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 Organic Standards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Roundtable / Q &amp; A (CB acceptance of OMRI Listed Products)</a:t>
            </a:r>
          </a:p>
          <a:p>
            <a:pPr defTabSz="966612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0EFC-61DC-4313-B21A-10380E41E3C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6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Mission is to: “support the growth and trust of the global organic community through expert, independent and transparent verification of input materials, and through education and technical assistance.</a:t>
            </a:r>
          </a:p>
          <a:p>
            <a:pPr defTabSz="966612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501(c)(3) Nonprofit organization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Founded in 1997 by certifiers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Staff of 62 based in Eugene, OR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 input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evaluation program 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Program scope: NOP and COR in crops, livestock, handling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Diagram illustrates how OMRI fits into the organic certification process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side: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OMRI “expert, independent and transparent verification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materials” that are used on organic farms and in organic processing facilities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side: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 Bodies perform certification of the final certified organic product.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OMRI does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certify final organic products.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unique b/c we specialize only in the input materials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OMRI is accredited to ISO 17065 standards, which ensures the integrity of our review program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Accredited by USDA – routine audits to verify compliance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To ISO 17065 standard – specific to product certification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For NOP and COR review -- different standards; different scopes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for product applications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Applications received: 65-120 applications received per month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requirements: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Formulation</a:t>
            </a:r>
            <a:endParaRPr lang="en-US" sz="105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Manufacturing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Product Label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Technical Review by OMRI Staff (qualifications – trained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Canadian regulations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Review panel (all products)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Members: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Qualifications: 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Certificate and Listing (if approved) – averaging around 2-month review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 certificate and listing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Ongoing Compliance – annual update; 5-yr full review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Changes-Listed manufacturers required to report all changes to a product 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Re-reviews-Limited reviews stemming from a standards update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0EFC-61DC-4313-B21A-10380E41E3C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36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</a:t>
            </a:r>
            <a:r>
              <a:rPr lang="en-US" baseline="0" dirty="0"/>
              <a:t> NOP and COR organic standards are the basis for OMRI’s policies and standards</a:t>
            </a:r>
          </a:p>
          <a:p>
            <a:endParaRPr lang="en-US" baseline="0" dirty="0"/>
          </a:p>
          <a:p>
            <a:r>
              <a:rPr lang="en-US" baseline="0" dirty="0"/>
              <a:t>205.105 is the list of allowed and prohibited substances and methods in organic production under NOP</a:t>
            </a:r>
          </a:p>
          <a:p>
            <a:endParaRPr lang="en-US" baseline="0" dirty="0"/>
          </a:p>
          <a:p>
            <a:r>
              <a:rPr lang="en-US" baseline="0" dirty="0"/>
              <a:t>Subpart C incudes practice standard which applies to the use of biological pesticides</a:t>
            </a:r>
          </a:p>
          <a:p>
            <a:endParaRPr lang="en-US" baseline="0" dirty="0"/>
          </a:p>
          <a:p>
            <a:r>
              <a:rPr lang="en-US" baseline="0" dirty="0"/>
              <a:t>Specifically 205.206 must be met before using most pest control products. Nonsynthetic biologicals may be used for disease control as a preventative management practice. </a:t>
            </a:r>
          </a:p>
          <a:p>
            <a:endParaRPr lang="en-US" baseline="0" dirty="0"/>
          </a:p>
          <a:p>
            <a:r>
              <a:rPr lang="en-US" baseline="0" dirty="0"/>
              <a:t>Products formulated with synthetic 2004 EPA List 4 </a:t>
            </a:r>
            <a:r>
              <a:rPr lang="en-US" baseline="0" dirty="0" err="1"/>
              <a:t>inerts</a:t>
            </a:r>
            <a:r>
              <a:rPr lang="en-US" baseline="0" dirty="0"/>
              <a:t> are subject to preventative practice restriction.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COR standards are also the foundation of OMRI standards </a:t>
            </a:r>
          </a:p>
          <a:p>
            <a:endParaRPr lang="en-US" baseline="0" dirty="0"/>
          </a:p>
          <a:p>
            <a:r>
              <a:rPr lang="en-US" baseline="0" dirty="0"/>
              <a:t>CGSB=Canadian General Standards Board </a:t>
            </a:r>
          </a:p>
          <a:p>
            <a:endParaRPr lang="en-US" baseline="0" dirty="0"/>
          </a:p>
          <a:p>
            <a:r>
              <a:rPr lang="en-US" baseline="0" dirty="0"/>
              <a:t>32.210 1.4  is the list of allowed and prohibited substances and methods in organic production under COR</a:t>
            </a:r>
          </a:p>
          <a:p>
            <a:endParaRPr lang="en-US" baseline="0" dirty="0"/>
          </a:p>
          <a:p>
            <a:r>
              <a:rPr lang="en-US" baseline="0" dirty="0"/>
              <a:t>32.310 5.6 incudes practice standard which applies to the use of biological pesticides</a:t>
            </a:r>
          </a:p>
          <a:p>
            <a:endParaRPr lang="en-US" baseline="0" dirty="0"/>
          </a:p>
          <a:p>
            <a:r>
              <a:rPr lang="en-US" baseline="0" dirty="0"/>
              <a:t>Specifically 32.310 5.6.1 must be met before using a “biological or botanical substance, or other substances listed in Table 4.3 in the PSL (i.e. 32.311)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50EFC-61DC-4313-B21A-10380E41E3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1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5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1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4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1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E2A9-FAB7-4C41-935A-20975243512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AFD4-4822-41B8-8926-AB8BA200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4674-ED8C-43DB-9BCB-015FD4D4DEC1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29A7-8C5D-4D40-B241-CD2BDD2B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ggy@omri.org" TargetMode="External"/><Relationship Id="rId4" Type="http://schemas.openxmlformats.org/officeDocument/2006/relationships/hyperlink" Target="mailto:dougc@omri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600200"/>
            <a:ext cx="7467600" cy="114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6000" b="1" i="1" dirty="0"/>
              <a:t>Material Review and Organic Certification 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648201"/>
            <a:ext cx="8229600" cy="147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Presentation by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Doug Currier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Technical Director</a:t>
            </a:r>
            <a:br>
              <a:rPr lang="en-US" dirty="0">
                <a:latin typeface="ConduitITCStd Medium" panose="02000606040000020004" pitchFamily="2" charset="0"/>
              </a:rPr>
            </a:br>
            <a:endParaRPr lang="en-US" dirty="0">
              <a:latin typeface="ConduitITCStd Medium" panose="0200060604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352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Calibri"/>
              </a:rPr>
              <a:t>Biological Products Industry Alliance (BPIA) March 13, 2019 Portland, Or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68671"/>
            <a:ext cx="7467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Relationship with USDA and CFIA </a:t>
            </a:r>
            <a:endParaRPr lang="en-US" sz="4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04605" y="3200400"/>
            <a:ext cx="5219700" cy="117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04605" y="1752599"/>
            <a:ext cx="6172200" cy="115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04606" y="5486400"/>
            <a:ext cx="685800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2383905"/>
            <a:ext cx="83270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Both USDA and CFIA use a petition process 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Both USDA and CFIA are required to review standards every 5 years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latin typeface="Arial"/>
              </a:rPr>
              <a:t>	-</a:t>
            </a:r>
            <a:r>
              <a:rPr lang="en-US" altLang="en-US" sz="2400" u="sng" kern="0" dirty="0">
                <a:latin typeface="Arial"/>
              </a:rPr>
              <a:t>Scope of review differs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latin typeface="Arial"/>
              </a:rPr>
              <a:t>	- USDA: Sunset review of allowed synthetic and 	prohibited nonsynthetic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latin typeface="Arial"/>
              </a:rPr>
              <a:t>	- CFIA: Full review of organic standards and PSL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OMRI is a neutral 3</a:t>
            </a:r>
            <a:r>
              <a:rPr lang="en-US" altLang="en-US" sz="2400" kern="0" baseline="30000" dirty="0">
                <a:latin typeface="Arial"/>
              </a:rPr>
              <a:t>rd</a:t>
            </a:r>
            <a:r>
              <a:rPr lang="en-US" altLang="en-US" sz="2400" kern="0" dirty="0">
                <a:latin typeface="Arial"/>
              </a:rPr>
              <a:t> party and does not submit petitions </a:t>
            </a:r>
            <a:endParaRPr lang="en-US" altLang="en-US" sz="2400" u="sng" kern="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49915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Changing the Organic Standards </a:t>
            </a:r>
          </a:p>
        </p:txBody>
      </p:sp>
    </p:spTree>
    <p:extLst>
      <p:ext uri="{BB962C8B-B14F-4D97-AF65-F5344CB8AC3E}">
        <p14:creationId xmlns:p14="http://schemas.microsoft.com/office/powerpoint/2010/main" val="81745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Public Comments </a:t>
            </a:r>
            <a:endParaRPr lang="en-US" sz="4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04605" y="3200400"/>
            <a:ext cx="5219700" cy="117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04605" y="1752599"/>
            <a:ext cx="6172200" cy="115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04606" y="5486400"/>
            <a:ext cx="685800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1905001"/>
            <a:ext cx="8327076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OMRI does review proposed revisions to the organic standards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Public comments are submitted when appropriate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OMRI’s public comments focus on: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latin typeface="Arial"/>
              </a:rPr>
              <a:t>	-Precedent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latin typeface="Arial"/>
              </a:rPr>
              <a:t>	-Standards interpretation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latin typeface="Arial"/>
              </a:rPr>
              <a:t>	-Potential impacts of rulemaking 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49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05200" y="304801"/>
            <a:ext cx="7086600" cy="7651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Questions? Comments?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22271" y="3962399"/>
            <a:ext cx="4495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Doug Currier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Technical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dougc@omri.org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541-343-7600 ext. 113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00500" y="1716087"/>
            <a:ext cx="4495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Peggy Miars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Executive Director/CEO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peggy@omri.org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541-343-7600 ext. 102</a:t>
            </a:r>
          </a:p>
        </p:txBody>
      </p:sp>
    </p:spTree>
    <p:extLst>
      <p:ext uri="{BB962C8B-B14F-4D97-AF65-F5344CB8AC3E}">
        <p14:creationId xmlns:p14="http://schemas.microsoft.com/office/powerpoint/2010/main" val="2069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010400" cy="1020762"/>
          </a:xfrm>
        </p:spPr>
        <p:txBody>
          <a:bodyPr>
            <a:normAutofit/>
          </a:bodyPr>
          <a:lstStyle/>
          <a:p>
            <a:r>
              <a:rPr lang="en-US" dirty="0"/>
              <a:t>Discussion Outline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7828462"/>
              </p:ext>
            </p:extLst>
          </p:nvPr>
        </p:nvGraphicFramePr>
        <p:xfrm>
          <a:off x="2743200" y="1600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538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2390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OMRI and what do we do?</a:t>
            </a: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2209800" y="1744640"/>
            <a:ext cx="4038600" cy="404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OMRI's mission is to support the growth and trust of the global organic community through expert, independent and transparent verification of input materials, and through education and technical assistance.</a:t>
            </a:r>
          </a:p>
        </p:txBody>
      </p:sp>
      <p:pic>
        <p:nvPicPr>
          <p:cNvPr id="8" name="Picture 7" descr="http://media.pennlive.com/midstate_impact/photo/farm-2-1020-sds-4fc194bf331602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9" r="505"/>
          <a:stretch/>
        </p:blipFill>
        <p:spPr bwMode="auto">
          <a:xfrm>
            <a:off x="6477001" y="1524000"/>
            <a:ext cx="3702361" cy="434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1" y="6099378"/>
            <a:ext cx="632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Nonprofit organization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•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Founded in 1997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•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Based in Eugene OR</a:t>
            </a:r>
          </a:p>
        </p:txBody>
      </p:sp>
    </p:spTree>
    <p:extLst>
      <p:ext uri="{BB962C8B-B14F-4D97-AF65-F5344CB8AC3E}">
        <p14:creationId xmlns:p14="http://schemas.microsoft.com/office/powerpoint/2010/main" val="16716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610" y="22860"/>
            <a:ext cx="7086600" cy="1189038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29000" y="2286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OMRI is…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02660" y="1981200"/>
            <a:ext cx="8260541" cy="460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3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4413094"/>
              </p:ext>
            </p:extLst>
          </p:nvPr>
        </p:nvGraphicFramePr>
        <p:xfrm>
          <a:off x="2102659" y="1577340"/>
          <a:ext cx="7315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431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nationalorganic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10" y="23145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omri.org/sites/default/files/images/whatwedo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52" y="1752600"/>
            <a:ext cx="6122404" cy="46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09" y="2895601"/>
            <a:ext cx="1220291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nationalorganic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09" y="4191001"/>
            <a:ext cx="1220291" cy="12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34" y="4238224"/>
            <a:ext cx="1322567" cy="86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00400" y="274638"/>
            <a:ext cx="7239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OMRI’s Role in Organic Certification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70" y="3171423"/>
            <a:ext cx="1475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9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76400"/>
            <a:ext cx="7239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/>
              <a:t>ISO 17065 Accreditation</a:t>
            </a: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1600200" y="2857328"/>
            <a:ext cx="2057400" cy="647700"/>
          </a:xfrm>
          <a:prstGeom prst="borderCallout1">
            <a:avLst>
              <a:gd name="adj1" fmla="val -4052"/>
              <a:gd name="adj2" fmla="val 21205"/>
              <a:gd name="adj3" fmla="val -103570"/>
              <a:gd name="adj4" fmla="val 76005"/>
            </a:avLst>
          </a:prstGeom>
          <a:solidFill>
            <a:schemeClr val="bg1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Accredited by the USDA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2971800" y="3962400"/>
            <a:ext cx="2209800" cy="647700"/>
          </a:xfrm>
          <a:prstGeom prst="borderCallout1">
            <a:avLst>
              <a:gd name="adj1" fmla="val -6159"/>
              <a:gd name="adj2" fmla="val 47762"/>
              <a:gd name="adj3" fmla="val -133620"/>
              <a:gd name="adj4" fmla="val 90787"/>
            </a:avLst>
          </a:prstGeom>
          <a:solidFill>
            <a:schemeClr val="bg1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to ISO 17065 standard</a:t>
            </a: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8877300" y="3048000"/>
            <a:ext cx="1790700" cy="647700"/>
          </a:xfrm>
          <a:prstGeom prst="borderCallout1">
            <a:avLst>
              <a:gd name="adj1" fmla="val 103411"/>
              <a:gd name="adj2" fmla="val 41586"/>
              <a:gd name="adj3" fmla="val 170247"/>
              <a:gd name="adj4" fmla="val -89970"/>
            </a:avLst>
          </a:prstGeom>
          <a:solidFill>
            <a:schemeClr val="bg1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for NOP and COR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input review</a:t>
            </a:r>
          </a:p>
        </p:txBody>
      </p:sp>
    </p:spTree>
    <p:extLst>
      <p:ext uri="{BB962C8B-B14F-4D97-AF65-F5344CB8AC3E}">
        <p14:creationId xmlns:p14="http://schemas.microsoft.com/office/powerpoint/2010/main" val="45855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8386461"/>
              </p:ext>
            </p:extLst>
          </p:nvPr>
        </p:nvGraphicFramePr>
        <p:xfrm>
          <a:off x="1600200" y="17526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239000" cy="1020762"/>
          </a:xfrm>
        </p:spPr>
        <p:txBody>
          <a:bodyPr/>
          <a:lstStyle/>
          <a:p>
            <a:r>
              <a:rPr lang="en-US" dirty="0"/>
              <a:t>OMRI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83382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/>
              <a:t>OMRI and Organic Standards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04605" y="3200400"/>
            <a:ext cx="5219700" cy="117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04605" y="1752599"/>
            <a:ext cx="6172200" cy="115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04606" y="5486400"/>
            <a:ext cx="685800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2379706"/>
            <a:ext cx="832707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Foundation of OMRI Standards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TITLE 7 part 205 of the Federal Regulations 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205.105 List of allowed and prohibited substances</a:t>
            </a:r>
            <a:br>
              <a:rPr lang="en-US" altLang="en-US" sz="2400" kern="0" dirty="0">
                <a:latin typeface="Arial"/>
              </a:rPr>
            </a:br>
            <a:r>
              <a:rPr lang="en-US" altLang="en-US" sz="2400" kern="0" dirty="0">
                <a:latin typeface="Arial"/>
              </a:rPr>
              <a:t>and methods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Subpart C- Organic methods, </a:t>
            </a:r>
            <a:r>
              <a:rPr lang="en-US" altLang="en-US" sz="2400" u="sng" kern="0" dirty="0">
                <a:latin typeface="Arial"/>
              </a:rPr>
              <a:t>practice standards</a:t>
            </a:r>
            <a:r>
              <a:rPr lang="en-US" altLang="en-US" sz="2400" kern="0" dirty="0">
                <a:latin typeface="Arial"/>
              </a:rPr>
              <a:t> 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All preventative management practices listed in 205.206 must be followed before using most pest control products, especially those </a:t>
            </a:r>
            <a:r>
              <a:rPr lang="en-US" altLang="en-US" sz="2400" u="sng" kern="0" dirty="0">
                <a:latin typeface="Arial"/>
              </a:rPr>
              <a:t>formulated with an allowed synthetic.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49915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National Organic Standards </a:t>
            </a:r>
          </a:p>
        </p:txBody>
      </p:sp>
    </p:spTree>
    <p:extLst>
      <p:ext uri="{BB962C8B-B14F-4D97-AF65-F5344CB8AC3E}">
        <p14:creationId xmlns:p14="http://schemas.microsoft.com/office/powerpoint/2010/main" val="266144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/>
              <a:t>OMRI and Organic Standards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04605" y="3200400"/>
            <a:ext cx="5219700" cy="117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04605" y="1752599"/>
            <a:ext cx="6172200" cy="115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04606" y="5486400"/>
            <a:ext cx="6858001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2379706"/>
            <a:ext cx="832707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Foundation of OMRI Standards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CGSB 32.310 and 32.311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CGSB 32.310 1.4 List of allowed and prohibited substances and methods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CGSB 32.210 5.6 Organic methods, </a:t>
            </a:r>
            <a:r>
              <a:rPr lang="en-US" altLang="en-US" sz="2400" u="sng" kern="0" dirty="0">
                <a:latin typeface="Arial"/>
              </a:rPr>
              <a:t>practice standards</a:t>
            </a:r>
            <a:r>
              <a:rPr lang="en-US" altLang="en-US" sz="2400" kern="0" dirty="0">
                <a:latin typeface="Arial"/>
              </a:rPr>
              <a:t> </a:t>
            </a:r>
            <a:br>
              <a:rPr lang="en-US" altLang="en-US" sz="2400" kern="0" dirty="0">
                <a:latin typeface="Arial"/>
              </a:rPr>
            </a:br>
            <a:endParaRPr lang="en-US" altLang="en-US" sz="2400" kern="0" dirty="0">
              <a:latin typeface="Arial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latin typeface="Arial"/>
              </a:rPr>
              <a:t>All preventative management practices listed in 32.310 5.6.1 must be followed before using most pest control products</a:t>
            </a:r>
            <a:endParaRPr lang="en-US" altLang="en-US" sz="2400" u="sng" kern="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49915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Canadian Organic Regime Standards  </a:t>
            </a:r>
          </a:p>
        </p:txBody>
      </p:sp>
    </p:spTree>
    <p:extLst>
      <p:ext uri="{BB962C8B-B14F-4D97-AF65-F5344CB8AC3E}">
        <p14:creationId xmlns:p14="http://schemas.microsoft.com/office/powerpoint/2010/main" val="246723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MRI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B029"/>
      </a:accent1>
      <a:accent2>
        <a:srgbClr val="A4D768"/>
      </a:accent2>
      <a:accent3>
        <a:srgbClr val="98A5DE"/>
      </a:accent3>
      <a:accent4>
        <a:srgbClr val="40C2AF"/>
      </a:accent4>
      <a:accent5>
        <a:srgbClr val="9ED5EE"/>
      </a:accent5>
      <a:accent6>
        <a:srgbClr val="FFCBA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851</Words>
  <Application>Microsoft Macintosh PowerPoint</Application>
  <PresentationFormat>Widescreen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ConduitITCStd Medium</vt:lpstr>
      <vt:lpstr>Office Theme</vt:lpstr>
      <vt:lpstr>1_Office Theme</vt:lpstr>
      <vt:lpstr>Material Review and Organic Certification </vt:lpstr>
      <vt:lpstr>Discussion Outline </vt:lpstr>
      <vt:lpstr>Who is OMRI and what do we do?</vt:lpstr>
      <vt:lpstr> </vt:lpstr>
      <vt:lpstr>PowerPoint Presentation</vt:lpstr>
      <vt:lpstr>ISO 17065 Accreditation</vt:lpstr>
      <vt:lpstr>OMRI Review Process</vt:lpstr>
      <vt:lpstr>OMRI and Organic Standards </vt:lpstr>
      <vt:lpstr>OMRI and Organic Standards </vt:lpstr>
      <vt:lpstr>Relationship with USDA and CFIA </vt:lpstr>
      <vt:lpstr>Public Comments </vt:lpstr>
      <vt:lpstr>Questions? Comments?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Inerts and Microbes for the Organic Market: What You Need to Know</dc:title>
  <dc:creator>Sara Nienaber</dc:creator>
  <cp:lastModifiedBy>Microsoft Office User</cp:lastModifiedBy>
  <cp:revision>933</cp:revision>
  <dcterms:created xsi:type="dcterms:W3CDTF">2015-08-14T21:30:22Z</dcterms:created>
  <dcterms:modified xsi:type="dcterms:W3CDTF">2019-03-01T01:44:06Z</dcterms:modified>
</cp:coreProperties>
</file>